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5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6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7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8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notesSlides/notesSlide11.xml" ContentType="application/vnd.openxmlformats-officedocument.presentationml.notesSlide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3" r:id="rId2"/>
    <p:sldId id="425" r:id="rId3"/>
    <p:sldId id="686" r:id="rId4"/>
    <p:sldId id="697" r:id="rId5"/>
    <p:sldId id="684" r:id="rId6"/>
    <p:sldId id="719" r:id="rId7"/>
    <p:sldId id="707" r:id="rId8"/>
    <p:sldId id="711" r:id="rId9"/>
    <p:sldId id="710" r:id="rId10"/>
    <p:sldId id="725" r:id="rId11"/>
    <p:sldId id="720" r:id="rId12"/>
    <p:sldId id="560" r:id="rId13"/>
    <p:sldId id="712" r:id="rId14"/>
    <p:sldId id="435" r:id="rId15"/>
    <p:sldId id="714" r:id="rId16"/>
    <p:sldId id="439" r:id="rId17"/>
    <p:sldId id="722" r:id="rId18"/>
    <p:sldId id="693" r:id="rId19"/>
    <p:sldId id="704" r:id="rId20"/>
    <p:sldId id="723" r:id="rId21"/>
    <p:sldId id="724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 BREMONT" initials="LB" lastIdx="5" clrIdx="0"/>
  <p:cmAuthor id="2" name="DARDENNE" initials="D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EA0A0"/>
    <a:srgbClr val="FF99CC"/>
    <a:srgbClr val="66CCFF"/>
    <a:srgbClr val="FE7272"/>
    <a:srgbClr val="000000"/>
    <a:srgbClr val="FB0517"/>
    <a:srgbClr val="905289"/>
    <a:srgbClr val="FF99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8" autoAdjust="0"/>
    <p:restoredTop sz="85380" autoAdjust="0"/>
  </p:normalViewPr>
  <p:slideViewPr>
    <p:cSldViewPr snapToGrid="0">
      <p:cViewPr varScale="1">
        <p:scale>
          <a:sx n="43" d="100"/>
          <a:sy n="43" d="100"/>
        </p:scale>
        <p:origin x="-979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3DF88-DAA2-DB42-95A7-D20EEB214776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DDD27-6673-EA4F-B067-C7C5F7D6F7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166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275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Comme je ne sais pas qui a fait le saut le plus long, j’ai fait les dessins de la même longueur.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1964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356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1117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432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u="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367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178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u="none" dirty="0">
                <a:effectLst/>
              </a:rPr>
              <a:t>Comment nommer une position dans une file même si l’on ne démarre pas de zéro.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920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083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droite numérique à retenir, à savoir utiliser.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847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signes à retenir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749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Savoir comment comparer des nombres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8061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48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25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58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776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88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117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959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3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54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89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F9061-4C17-47CE-9CA2-6C536BD058A7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52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88.xml"/><Relationship Id="rId18" Type="http://schemas.openxmlformats.org/officeDocument/2006/relationships/tags" Target="../tags/tag93.xml"/><Relationship Id="rId26" Type="http://schemas.openxmlformats.org/officeDocument/2006/relationships/tags" Target="../tags/tag101.xml"/><Relationship Id="rId39" Type="http://schemas.openxmlformats.org/officeDocument/2006/relationships/tags" Target="../tags/tag114.xml"/><Relationship Id="rId21" Type="http://schemas.openxmlformats.org/officeDocument/2006/relationships/tags" Target="../tags/tag96.xml"/><Relationship Id="rId34" Type="http://schemas.openxmlformats.org/officeDocument/2006/relationships/tags" Target="../tags/tag109.xml"/><Relationship Id="rId42" Type="http://schemas.openxmlformats.org/officeDocument/2006/relationships/tags" Target="../tags/tag117.xml"/><Relationship Id="rId47" Type="http://schemas.openxmlformats.org/officeDocument/2006/relationships/tags" Target="../tags/tag122.xml"/><Relationship Id="rId50" Type="http://schemas.openxmlformats.org/officeDocument/2006/relationships/tags" Target="../tags/tag125.xml"/><Relationship Id="rId55" Type="http://schemas.openxmlformats.org/officeDocument/2006/relationships/image" Target="../media/image7.png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17" Type="http://schemas.openxmlformats.org/officeDocument/2006/relationships/tags" Target="../tags/tag92.xml"/><Relationship Id="rId25" Type="http://schemas.openxmlformats.org/officeDocument/2006/relationships/tags" Target="../tags/tag100.xml"/><Relationship Id="rId33" Type="http://schemas.openxmlformats.org/officeDocument/2006/relationships/tags" Target="../tags/tag108.xml"/><Relationship Id="rId38" Type="http://schemas.openxmlformats.org/officeDocument/2006/relationships/tags" Target="../tags/tag113.xml"/><Relationship Id="rId46" Type="http://schemas.openxmlformats.org/officeDocument/2006/relationships/tags" Target="../tags/tag121.xml"/><Relationship Id="rId2" Type="http://schemas.openxmlformats.org/officeDocument/2006/relationships/tags" Target="../tags/tag77.xml"/><Relationship Id="rId16" Type="http://schemas.openxmlformats.org/officeDocument/2006/relationships/tags" Target="../tags/tag91.xml"/><Relationship Id="rId20" Type="http://schemas.openxmlformats.org/officeDocument/2006/relationships/tags" Target="../tags/tag95.xml"/><Relationship Id="rId29" Type="http://schemas.openxmlformats.org/officeDocument/2006/relationships/tags" Target="../tags/tag104.xml"/><Relationship Id="rId41" Type="http://schemas.openxmlformats.org/officeDocument/2006/relationships/tags" Target="../tags/tag116.xml"/><Relationship Id="rId54" Type="http://schemas.openxmlformats.org/officeDocument/2006/relationships/image" Target="../media/image6.jpeg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24" Type="http://schemas.openxmlformats.org/officeDocument/2006/relationships/tags" Target="../tags/tag99.xml"/><Relationship Id="rId32" Type="http://schemas.openxmlformats.org/officeDocument/2006/relationships/tags" Target="../tags/tag107.xml"/><Relationship Id="rId37" Type="http://schemas.openxmlformats.org/officeDocument/2006/relationships/tags" Target="../tags/tag112.xml"/><Relationship Id="rId40" Type="http://schemas.openxmlformats.org/officeDocument/2006/relationships/tags" Target="../tags/tag115.xml"/><Relationship Id="rId45" Type="http://schemas.openxmlformats.org/officeDocument/2006/relationships/tags" Target="../tags/tag120.xml"/><Relationship Id="rId53" Type="http://schemas.openxmlformats.org/officeDocument/2006/relationships/image" Target="../media/image5.png"/><Relationship Id="rId5" Type="http://schemas.openxmlformats.org/officeDocument/2006/relationships/tags" Target="../tags/tag80.xml"/><Relationship Id="rId15" Type="http://schemas.openxmlformats.org/officeDocument/2006/relationships/tags" Target="../tags/tag90.xml"/><Relationship Id="rId23" Type="http://schemas.openxmlformats.org/officeDocument/2006/relationships/tags" Target="../tags/tag98.xml"/><Relationship Id="rId28" Type="http://schemas.openxmlformats.org/officeDocument/2006/relationships/tags" Target="../tags/tag103.xml"/><Relationship Id="rId36" Type="http://schemas.openxmlformats.org/officeDocument/2006/relationships/tags" Target="../tags/tag111.xml"/><Relationship Id="rId49" Type="http://schemas.openxmlformats.org/officeDocument/2006/relationships/tags" Target="../tags/tag124.xml"/><Relationship Id="rId10" Type="http://schemas.openxmlformats.org/officeDocument/2006/relationships/tags" Target="../tags/tag85.xml"/><Relationship Id="rId19" Type="http://schemas.openxmlformats.org/officeDocument/2006/relationships/tags" Target="../tags/tag94.xml"/><Relationship Id="rId31" Type="http://schemas.openxmlformats.org/officeDocument/2006/relationships/tags" Target="../tags/tag106.xml"/><Relationship Id="rId44" Type="http://schemas.openxmlformats.org/officeDocument/2006/relationships/tags" Target="../tags/tag119.xml"/><Relationship Id="rId52" Type="http://schemas.openxmlformats.org/officeDocument/2006/relationships/slideLayout" Target="../slideLayouts/slideLayout2.xml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tags" Target="../tags/tag89.xml"/><Relationship Id="rId22" Type="http://schemas.openxmlformats.org/officeDocument/2006/relationships/tags" Target="../tags/tag97.xml"/><Relationship Id="rId27" Type="http://schemas.openxmlformats.org/officeDocument/2006/relationships/tags" Target="../tags/tag102.xml"/><Relationship Id="rId30" Type="http://schemas.openxmlformats.org/officeDocument/2006/relationships/tags" Target="../tags/tag105.xml"/><Relationship Id="rId35" Type="http://schemas.openxmlformats.org/officeDocument/2006/relationships/tags" Target="../tags/tag110.xml"/><Relationship Id="rId43" Type="http://schemas.openxmlformats.org/officeDocument/2006/relationships/tags" Target="../tags/tag118.xml"/><Relationship Id="rId48" Type="http://schemas.openxmlformats.org/officeDocument/2006/relationships/tags" Target="../tags/tag123.xml"/><Relationship Id="rId8" Type="http://schemas.openxmlformats.org/officeDocument/2006/relationships/tags" Target="../tags/tag83.xml"/><Relationship Id="rId51" Type="http://schemas.openxmlformats.org/officeDocument/2006/relationships/tags" Target="../tags/tag126.xml"/><Relationship Id="rId3" Type="http://schemas.openxmlformats.org/officeDocument/2006/relationships/tags" Target="../tags/tag7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145.xml"/><Relationship Id="rId18" Type="http://schemas.openxmlformats.org/officeDocument/2006/relationships/tags" Target="../tags/tag150.xml"/><Relationship Id="rId26" Type="http://schemas.openxmlformats.org/officeDocument/2006/relationships/tags" Target="../tags/tag158.xml"/><Relationship Id="rId39" Type="http://schemas.openxmlformats.org/officeDocument/2006/relationships/tags" Target="../tags/tag171.xml"/><Relationship Id="rId3" Type="http://schemas.openxmlformats.org/officeDocument/2006/relationships/tags" Target="../tags/tag135.xml"/><Relationship Id="rId21" Type="http://schemas.openxmlformats.org/officeDocument/2006/relationships/tags" Target="../tags/tag153.xml"/><Relationship Id="rId34" Type="http://schemas.openxmlformats.org/officeDocument/2006/relationships/tags" Target="../tags/tag166.xml"/><Relationship Id="rId42" Type="http://schemas.openxmlformats.org/officeDocument/2006/relationships/tags" Target="../tags/tag174.xml"/><Relationship Id="rId47" Type="http://schemas.openxmlformats.org/officeDocument/2006/relationships/tags" Target="../tags/tag179.xml"/><Relationship Id="rId50" Type="http://schemas.openxmlformats.org/officeDocument/2006/relationships/slideLayout" Target="../slideLayouts/slideLayout2.xml"/><Relationship Id="rId7" Type="http://schemas.openxmlformats.org/officeDocument/2006/relationships/tags" Target="../tags/tag139.xml"/><Relationship Id="rId12" Type="http://schemas.openxmlformats.org/officeDocument/2006/relationships/tags" Target="../tags/tag144.xml"/><Relationship Id="rId17" Type="http://schemas.openxmlformats.org/officeDocument/2006/relationships/tags" Target="../tags/tag149.xml"/><Relationship Id="rId25" Type="http://schemas.openxmlformats.org/officeDocument/2006/relationships/tags" Target="../tags/tag157.xml"/><Relationship Id="rId33" Type="http://schemas.openxmlformats.org/officeDocument/2006/relationships/tags" Target="../tags/tag165.xml"/><Relationship Id="rId38" Type="http://schemas.openxmlformats.org/officeDocument/2006/relationships/tags" Target="../tags/tag170.xml"/><Relationship Id="rId46" Type="http://schemas.openxmlformats.org/officeDocument/2006/relationships/tags" Target="../tags/tag178.xml"/><Relationship Id="rId2" Type="http://schemas.openxmlformats.org/officeDocument/2006/relationships/tags" Target="../tags/tag134.xml"/><Relationship Id="rId16" Type="http://schemas.openxmlformats.org/officeDocument/2006/relationships/tags" Target="../tags/tag148.xml"/><Relationship Id="rId20" Type="http://schemas.openxmlformats.org/officeDocument/2006/relationships/tags" Target="../tags/tag152.xml"/><Relationship Id="rId29" Type="http://schemas.openxmlformats.org/officeDocument/2006/relationships/tags" Target="../tags/tag161.xml"/><Relationship Id="rId41" Type="http://schemas.openxmlformats.org/officeDocument/2006/relationships/tags" Target="../tags/tag173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tags" Target="../tags/tag143.xml"/><Relationship Id="rId24" Type="http://schemas.openxmlformats.org/officeDocument/2006/relationships/tags" Target="../tags/tag156.xml"/><Relationship Id="rId32" Type="http://schemas.openxmlformats.org/officeDocument/2006/relationships/tags" Target="../tags/tag164.xml"/><Relationship Id="rId37" Type="http://schemas.openxmlformats.org/officeDocument/2006/relationships/tags" Target="../tags/tag169.xml"/><Relationship Id="rId40" Type="http://schemas.openxmlformats.org/officeDocument/2006/relationships/tags" Target="../tags/tag172.xml"/><Relationship Id="rId45" Type="http://schemas.openxmlformats.org/officeDocument/2006/relationships/tags" Target="../tags/tag177.xml"/><Relationship Id="rId5" Type="http://schemas.openxmlformats.org/officeDocument/2006/relationships/tags" Target="../tags/tag137.xml"/><Relationship Id="rId15" Type="http://schemas.openxmlformats.org/officeDocument/2006/relationships/tags" Target="../tags/tag147.xml"/><Relationship Id="rId23" Type="http://schemas.openxmlformats.org/officeDocument/2006/relationships/tags" Target="../tags/tag155.xml"/><Relationship Id="rId28" Type="http://schemas.openxmlformats.org/officeDocument/2006/relationships/tags" Target="../tags/tag160.xml"/><Relationship Id="rId36" Type="http://schemas.openxmlformats.org/officeDocument/2006/relationships/tags" Target="../tags/tag168.xml"/><Relationship Id="rId49" Type="http://schemas.openxmlformats.org/officeDocument/2006/relationships/tags" Target="../tags/tag181.xml"/><Relationship Id="rId10" Type="http://schemas.openxmlformats.org/officeDocument/2006/relationships/tags" Target="../tags/tag142.xml"/><Relationship Id="rId19" Type="http://schemas.openxmlformats.org/officeDocument/2006/relationships/tags" Target="../tags/tag151.xml"/><Relationship Id="rId31" Type="http://schemas.openxmlformats.org/officeDocument/2006/relationships/tags" Target="../tags/tag163.xml"/><Relationship Id="rId44" Type="http://schemas.openxmlformats.org/officeDocument/2006/relationships/tags" Target="../tags/tag176.xml"/><Relationship Id="rId4" Type="http://schemas.openxmlformats.org/officeDocument/2006/relationships/tags" Target="../tags/tag136.xml"/><Relationship Id="rId9" Type="http://schemas.openxmlformats.org/officeDocument/2006/relationships/tags" Target="../tags/tag141.xml"/><Relationship Id="rId14" Type="http://schemas.openxmlformats.org/officeDocument/2006/relationships/tags" Target="../tags/tag146.xml"/><Relationship Id="rId22" Type="http://schemas.openxmlformats.org/officeDocument/2006/relationships/tags" Target="../tags/tag154.xml"/><Relationship Id="rId27" Type="http://schemas.openxmlformats.org/officeDocument/2006/relationships/tags" Target="../tags/tag159.xml"/><Relationship Id="rId30" Type="http://schemas.openxmlformats.org/officeDocument/2006/relationships/tags" Target="../tags/tag162.xml"/><Relationship Id="rId35" Type="http://schemas.openxmlformats.org/officeDocument/2006/relationships/tags" Target="../tags/tag167.xml"/><Relationship Id="rId43" Type="http://schemas.openxmlformats.org/officeDocument/2006/relationships/tags" Target="../tags/tag175.xml"/><Relationship Id="rId48" Type="http://schemas.openxmlformats.org/officeDocument/2006/relationships/tags" Target="../tags/tag180.xml"/><Relationship Id="rId8" Type="http://schemas.openxmlformats.org/officeDocument/2006/relationships/tags" Target="../tags/tag140.xml"/><Relationship Id="rId51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194.xml"/><Relationship Id="rId18" Type="http://schemas.openxmlformats.org/officeDocument/2006/relationships/tags" Target="../tags/tag199.xml"/><Relationship Id="rId26" Type="http://schemas.openxmlformats.org/officeDocument/2006/relationships/tags" Target="../tags/tag207.xml"/><Relationship Id="rId39" Type="http://schemas.openxmlformats.org/officeDocument/2006/relationships/tags" Target="../tags/tag220.xml"/><Relationship Id="rId21" Type="http://schemas.openxmlformats.org/officeDocument/2006/relationships/tags" Target="../tags/tag202.xml"/><Relationship Id="rId34" Type="http://schemas.openxmlformats.org/officeDocument/2006/relationships/tags" Target="../tags/tag215.xml"/><Relationship Id="rId42" Type="http://schemas.openxmlformats.org/officeDocument/2006/relationships/tags" Target="../tags/tag223.xml"/><Relationship Id="rId47" Type="http://schemas.openxmlformats.org/officeDocument/2006/relationships/tags" Target="../tags/tag228.xml"/><Relationship Id="rId50" Type="http://schemas.openxmlformats.org/officeDocument/2006/relationships/tags" Target="../tags/tag231.xml"/><Relationship Id="rId55" Type="http://schemas.openxmlformats.org/officeDocument/2006/relationships/tags" Target="../tags/tag236.xml"/><Relationship Id="rId63" Type="http://schemas.openxmlformats.org/officeDocument/2006/relationships/tags" Target="../tags/tag244.xml"/><Relationship Id="rId68" Type="http://schemas.openxmlformats.org/officeDocument/2006/relationships/tags" Target="../tags/tag249.xml"/><Relationship Id="rId76" Type="http://schemas.openxmlformats.org/officeDocument/2006/relationships/tags" Target="../tags/tag257.xml"/><Relationship Id="rId7" Type="http://schemas.openxmlformats.org/officeDocument/2006/relationships/tags" Target="../tags/tag188.xml"/><Relationship Id="rId71" Type="http://schemas.openxmlformats.org/officeDocument/2006/relationships/tags" Target="../tags/tag252.xml"/><Relationship Id="rId2" Type="http://schemas.openxmlformats.org/officeDocument/2006/relationships/tags" Target="../tags/tag183.xml"/><Relationship Id="rId16" Type="http://schemas.openxmlformats.org/officeDocument/2006/relationships/tags" Target="../tags/tag197.xml"/><Relationship Id="rId29" Type="http://schemas.openxmlformats.org/officeDocument/2006/relationships/tags" Target="../tags/tag210.xml"/><Relationship Id="rId11" Type="http://schemas.openxmlformats.org/officeDocument/2006/relationships/tags" Target="../tags/tag192.xml"/><Relationship Id="rId24" Type="http://schemas.openxmlformats.org/officeDocument/2006/relationships/tags" Target="../tags/tag205.xml"/><Relationship Id="rId32" Type="http://schemas.openxmlformats.org/officeDocument/2006/relationships/tags" Target="../tags/tag213.xml"/><Relationship Id="rId37" Type="http://schemas.openxmlformats.org/officeDocument/2006/relationships/tags" Target="../tags/tag218.xml"/><Relationship Id="rId40" Type="http://schemas.openxmlformats.org/officeDocument/2006/relationships/tags" Target="../tags/tag221.xml"/><Relationship Id="rId45" Type="http://schemas.openxmlformats.org/officeDocument/2006/relationships/tags" Target="../tags/tag226.xml"/><Relationship Id="rId53" Type="http://schemas.openxmlformats.org/officeDocument/2006/relationships/tags" Target="../tags/tag234.xml"/><Relationship Id="rId58" Type="http://schemas.openxmlformats.org/officeDocument/2006/relationships/tags" Target="../tags/tag239.xml"/><Relationship Id="rId66" Type="http://schemas.openxmlformats.org/officeDocument/2006/relationships/tags" Target="../tags/tag247.xml"/><Relationship Id="rId74" Type="http://schemas.openxmlformats.org/officeDocument/2006/relationships/tags" Target="../tags/tag255.xml"/><Relationship Id="rId79" Type="http://schemas.openxmlformats.org/officeDocument/2006/relationships/tags" Target="../tags/tag260.xml"/><Relationship Id="rId5" Type="http://schemas.openxmlformats.org/officeDocument/2006/relationships/tags" Target="../tags/tag186.xml"/><Relationship Id="rId61" Type="http://schemas.openxmlformats.org/officeDocument/2006/relationships/tags" Target="../tags/tag242.xml"/><Relationship Id="rId82" Type="http://schemas.openxmlformats.org/officeDocument/2006/relationships/image" Target="../media/image4.png"/><Relationship Id="rId10" Type="http://schemas.openxmlformats.org/officeDocument/2006/relationships/tags" Target="../tags/tag191.xml"/><Relationship Id="rId19" Type="http://schemas.openxmlformats.org/officeDocument/2006/relationships/tags" Target="../tags/tag200.xml"/><Relationship Id="rId31" Type="http://schemas.openxmlformats.org/officeDocument/2006/relationships/tags" Target="../tags/tag212.xml"/><Relationship Id="rId44" Type="http://schemas.openxmlformats.org/officeDocument/2006/relationships/tags" Target="../tags/tag225.xml"/><Relationship Id="rId52" Type="http://schemas.openxmlformats.org/officeDocument/2006/relationships/tags" Target="../tags/tag233.xml"/><Relationship Id="rId60" Type="http://schemas.openxmlformats.org/officeDocument/2006/relationships/tags" Target="../tags/tag241.xml"/><Relationship Id="rId65" Type="http://schemas.openxmlformats.org/officeDocument/2006/relationships/tags" Target="../tags/tag246.xml"/><Relationship Id="rId73" Type="http://schemas.openxmlformats.org/officeDocument/2006/relationships/tags" Target="../tags/tag254.xml"/><Relationship Id="rId78" Type="http://schemas.openxmlformats.org/officeDocument/2006/relationships/tags" Target="../tags/tag259.xml"/><Relationship Id="rId81" Type="http://schemas.openxmlformats.org/officeDocument/2006/relationships/notesSlide" Target="../notesSlides/notesSlide11.xml"/><Relationship Id="rId4" Type="http://schemas.openxmlformats.org/officeDocument/2006/relationships/tags" Target="../tags/tag185.xml"/><Relationship Id="rId9" Type="http://schemas.openxmlformats.org/officeDocument/2006/relationships/tags" Target="../tags/tag190.xml"/><Relationship Id="rId14" Type="http://schemas.openxmlformats.org/officeDocument/2006/relationships/tags" Target="../tags/tag195.xml"/><Relationship Id="rId22" Type="http://schemas.openxmlformats.org/officeDocument/2006/relationships/tags" Target="../tags/tag203.xml"/><Relationship Id="rId27" Type="http://schemas.openxmlformats.org/officeDocument/2006/relationships/tags" Target="../tags/tag208.xml"/><Relationship Id="rId30" Type="http://schemas.openxmlformats.org/officeDocument/2006/relationships/tags" Target="../tags/tag211.xml"/><Relationship Id="rId35" Type="http://schemas.openxmlformats.org/officeDocument/2006/relationships/tags" Target="../tags/tag216.xml"/><Relationship Id="rId43" Type="http://schemas.openxmlformats.org/officeDocument/2006/relationships/tags" Target="../tags/tag224.xml"/><Relationship Id="rId48" Type="http://schemas.openxmlformats.org/officeDocument/2006/relationships/tags" Target="../tags/tag229.xml"/><Relationship Id="rId56" Type="http://schemas.openxmlformats.org/officeDocument/2006/relationships/tags" Target="../tags/tag237.xml"/><Relationship Id="rId64" Type="http://schemas.openxmlformats.org/officeDocument/2006/relationships/tags" Target="../tags/tag245.xml"/><Relationship Id="rId69" Type="http://schemas.openxmlformats.org/officeDocument/2006/relationships/tags" Target="../tags/tag250.xml"/><Relationship Id="rId77" Type="http://schemas.openxmlformats.org/officeDocument/2006/relationships/tags" Target="../tags/tag258.xml"/><Relationship Id="rId8" Type="http://schemas.openxmlformats.org/officeDocument/2006/relationships/tags" Target="../tags/tag189.xml"/><Relationship Id="rId51" Type="http://schemas.openxmlformats.org/officeDocument/2006/relationships/tags" Target="../tags/tag232.xml"/><Relationship Id="rId72" Type="http://schemas.openxmlformats.org/officeDocument/2006/relationships/tags" Target="../tags/tag253.xml"/><Relationship Id="rId80" Type="http://schemas.openxmlformats.org/officeDocument/2006/relationships/slideLayout" Target="../slideLayouts/slideLayout6.xml"/><Relationship Id="rId3" Type="http://schemas.openxmlformats.org/officeDocument/2006/relationships/tags" Target="../tags/tag184.xml"/><Relationship Id="rId12" Type="http://schemas.openxmlformats.org/officeDocument/2006/relationships/tags" Target="../tags/tag193.xml"/><Relationship Id="rId17" Type="http://schemas.openxmlformats.org/officeDocument/2006/relationships/tags" Target="../tags/tag198.xml"/><Relationship Id="rId25" Type="http://schemas.openxmlformats.org/officeDocument/2006/relationships/tags" Target="../tags/tag206.xml"/><Relationship Id="rId33" Type="http://schemas.openxmlformats.org/officeDocument/2006/relationships/tags" Target="../tags/tag214.xml"/><Relationship Id="rId38" Type="http://schemas.openxmlformats.org/officeDocument/2006/relationships/tags" Target="../tags/tag219.xml"/><Relationship Id="rId46" Type="http://schemas.openxmlformats.org/officeDocument/2006/relationships/tags" Target="../tags/tag227.xml"/><Relationship Id="rId59" Type="http://schemas.openxmlformats.org/officeDocument/2006/relationships/tags" Target="../tags/tag240.xml"/><Relationship Id="rId67" Type="http://schemas.openxmlformats.org/officeDocument/2006/relationships/tags" Target="../tags/tag248.xml"/><Relationship Id="rId20" Type="http://schemas.openxmlformats.org/officeDocument/2006/relationships/tags" Target="../tags/tag201.xml"/><Relationship Id="rId41" Type="http://schemas.openxmlformats.org/officeDocument/2006/relationships/tags" Target="../tags/tag222.xml"/><Relationship Id="rId54" Type="http://schemas.openxmlformats.org/officeDocument/2006/relationships/tags" Target="../tags/tag235.xml"/><Relationship Id="rId62" Type="http://schemas.openxmlformats.org/officeDocument/2006/relationships/tags" Target="../tags/tag243.xml"/><Relationship Id="rId70" Type="http://schemas.openxmlformats.org/officeDocument/2006/relationships/tags" Target="../tags/tag251.xml"/><Relationship Id="rId75" Type="http://schemas.openxmlformats.org/officeDocument/2006/relationships/tags" Target="../tags/tag256.xml"/><Relationship Id="rId83" Type="http://schemas.openxmlformats.org/officeDocument/2006/relationships/image" Target="../media/image1.png"/><Relationship Id="rId1" Type="http://schemas.openxmlformats.org/officeDocument/2006/relationships/tags" Target="../tags/tag182.xml"/><Relationship Id="rId6" Type="http://schemas.openxmlformats.org/officeDocument/2006/relationships/tags" Target="../tags/tag187.xml"/><Relationship Id="rId15" Type="http://schemas.openxmlformats.org/officeDocument/2006/relationships/tags" Target="../tags/tag196.xml"/><Relationship Id="rId23" Type="http://schemas.openxmlformats.org/officeDocument/2006/relationships/tags" Target="../tags/tag204.xml"/><Relationship Id="rId28" Type="http://schemas.openxmlformats.org/officeDocument/2006/relationships/tags" Target="../tags/tag209.xml"/><Relationship Id="rId36" Type="http://schemas.openxmlformats.org/officeDocument/2006/relationships/tags" Target="../tags/tag217.xml"/><Relationship Id="rId49" Type="http://schemas.openxmlformats.org/officeDocument/2006/relationships/tags" Target="../tags/tag230.xml"/><Relationship Id="rId57" Type="http://schemas.openxmlformats.org/officeDocument/2006/relationships/tags" Target="../tags/tag238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273.xml"/><Relationship Id="rId18" Type="http://schemas.openxmlformats.org/officeDocument/2006/relationships/tags" Target="../tags/tag278.xml"/><Relationship Id="rId26" Type="http://schemas.openxmlformats.org/officeDocument/2006/relationships/tags" Target="../tags/tag286.xml"/><Relationship Id="rId39" Type="http://schemas.openxmlformats.org/officeDocument/2006/relationships/tags" Target="../tags/tag299.xml"/><Relationship Id="rId21" Type="http://schemas.openxmlformats.org/officeDocument/2006/relationships/tags" Target="../tags/tag281.xml"/><Relationship Id="rId34" Type="http://schemas.openxmlformats.org/officeDocument/2006/relationships/tags" Target="../tags/tag294.xml"/><Relationship Id="rId42" Type="http://schemas.openxmlformats.org/officeDocument/2006/relationships/tags" Target="../tags/tag302.xml"/><Relationship Id="rId47" Type="http://schemas.openxmlformats.org/officeDocument/2006/relationships/tags" Target="../tags/tag307.xml"/><Relationship Id="rId50" Type="http://schemas.openxmlformats.org/officeDocument/2006/relationships/tags" Target="../tags/tag310.xml"/><Relationship Id="rId55" Type="http://schemas.openxmlformats.org/officeDocument/2006/relationships/tags" Target="../tags/tag315.xml"/><Relationship Id="rId63" Type="http://schemas.openxmlformats.org/officeDocument/2006/relationships/tags" Target="../tags/tag323.xml"/><Relationship Id="rId68" Type="http://schemas.openxmlformats.org/officeDocument/2006/relationships/tags" Target="../tags/tag328.xml"/><Relationship Id="rId76" Type="http://schemas.openxmlformats.org/officeDocument/2006/relationships/tags" Target="../tags/tag336.xml"/><Relationship Id="rId84" Type="http://schemas.openxmlformats.org/officeDocument/2006/relationships/image" Target="../media/image4.png"/><Relationship Id="rId7" Type="http://schemas.openxmlformats.org/officeDocument/2006/relationships/tags" Target="../tags/tag267.xml"/><Relationship Id="rId71" Type="http://schemas.openxmlformats.org/officeDocument/2006/relationships/tags" Target="../tags/tag331.xml"/><Relationship Id="rId2" Type="http://schemas.openxmlformats.org/officeDocument/2006/relationships/tags" Target="../tags/tag262.xml"/><Relationship Id="rId16" Type="http://schemas.openxmlformats.org/officeDocument/2006/relationships/tags" Target="../tags/tag276.xml"/><Relationship Id="rId29" Type="http://schemas.openxmlformats.org/officeDocument/2006/relationships/tags" Target="../tags/tag289.xml"/><Relationship Id="rId11" Type="http://schemas.openxmlformats.org/officeDocument/2006/relationships/tags" Target="../tags/tag271.xml"/><Relationship Id="rId24" Type="http://schemas.openxmlformats.org/officeDocument/2006/relationships/tags" Target="../tags/tag284.xml"/><Relationship Id="rId32" Type="http://schemas.openxmlformats.org/officeDocument/2006/relationships/tags" Target="../tags/tag292.xml"/><Relationship Id="rId37" Type="http://schemas.openxmlformats.org/officeDocument/2006/relationships/tags" Target="../tags/tag297.xml"/><Relationship Id="rId40" Type="http://schemas.openxmlformats.org/officeDocument/2006/relationships/tags" Target="../tags/tag300.xml"/><Relationship Id="rId45" Type="http://schemas.openxmlformats.org/officeDocument/2006/relationships/tags" Target="../tags/tag305.xml"/><Relationship Id="rId53" Type="http://schemas.openxmlformats.org/officeDocument/2006/relationships/tags" Target="../tags/tag313.xml"/><Relationship Id="rId58" Type="http://schemas.openxmlformats.org/officeDocument/2006/relationships/tags" Target="../tags/tag318.xml"/><Relationship Id="rId66" Type="http://schemas.openxmlformats.org/officeDocument/2006/relationships/tags" Target="../tags/tag326.xml"/><Relationship Id="rId74" Type="http://schemas.openxmlformats.org/officeDocument/2006/relationships/tags" Target="../tags/tag334.xml"/><Relationship Id="rId79" Type="http://schemas.openxmlformats.org/officeDocument/2006/relationships/tags" Target="../tags/tag339.xml"/><Relationship Id="rId5" Type="http://schemas.openxmlformats.org/officeDocument/2006/relationships/tags" Target="../tags/tag265.xml"/><Relationship Id="rId61" Type="http://schemas.openxmlformats.org/officeDocument/2006/relationships/tags" Target="../tags/tag321.xml"/><Relationship Id="rId82" Type="http://schemas.openxmlformats.org/officeDocument/2006/relationships/tags" Target="../tags/tag342.xml"/><Relationship Id="rId19" Type="http://schemas.openxmlformats.org/officeDocument/2006/relationships/tags" Target="../tags/tag279.xml"/><Relationship Id="rId4" Type="http://schemas.openxmlformats.org/officeDocument/2006/relationships/tags" Target="../tags/tag264.xml"/><Relationship Id="rId9" Type="http://schemas.openxmlformats.org/officeDocument/2006/relationships/tags" Target="../tags/tag269.xml"/><Relationship Id="rId14" Type="http://schemas.openxmlformats.org/officeDocument/2006/relationships/tags" Target="../tags/tag274.xml"/><Relationship Id="rId22" Type="http://schemas.openxmlformats.org/officeDocument/2006/relationships/tags" Target="../tags/tag282.xml"/><Relationship Id="rId27" Type="http://schemas.openxmlformats.org/officeDocument/2006/relationships/tags" Target="../tags/tag287.xml"/><Relationship Id="rId30" Type="http://schemas.openxmlformats.org/officeDocument/2006/relationships/tags" Target="../tags/tag290.xml"/><Relationship Id="rId35" Type="http://schemas.openxmlformats.org/officeDocument/2006/relationships/tags" Target="../tags/tag295.xml"/><Relationship Id="rId43" Type="http://schemas.openxmlformats.org/officeDocument/2006/relationships/tags" Target="../tags/tag303.xml"/><Relationship Id="rId48" Type="http://schemas.openxmlformats.org/officeDocument/2006/relationships/tags" Target="../tags/tag308.xml"/><Relationship Id="rId56" Type="http://schemas.openxmlformats.org/officeDocument/2006/relationships/tags" Target="../tags/tag316.xml"/><Relationship Id="rId64" Type="http://schemas.openxmlformats.org/officeDocument/2006/relationships/tags" Target="../tags/tag324.xml"/><Relationship Id="rId69" Type="http://schemas.openxmlformats.org/officeDocument/2006/relationships/tags" Target="../tags/tag329.xml"/><Relationship Id="rId77" Type="http://schemas.openxmlformats.org/officeDocument/2006/relationships/tags" Target="../tags/tag337.xml"/><Relationship Id="rId8" Type="http://schemas.openxmlformats.org/officeDocument/2006/relationships/tags" Target="../tags/tag268.xml"/><Relationship Id="rId51" Type="http://schemas.openxmlformats.org/officeDocument/2006/relationships/tags" Target="../tags/tag311.xml"/><Relationship Id="rId72" Type="http://schemas.openxmlformats.org/officeDocument/2006/relationships/tags" Target="../tags/tag332.xml"/><Relationship Id="rId80" Type="http://schemas.openxmlformats.org/officeDocument/2006/relationships/tags" Target="../tags/tag340.xml"/><Relationship Id="rId85" Type="http://schemas.openxmlformats.org/officeDocument/2006/relationships/image" Target="../media/image8.png"/><Relationship Id="rId3" Type="http://schemas.openxmlformats.org/officeDocument/2006/relationships/tags" Target="../tags/tag263.xml"/><Relationship Id="rId12" Type="http://schemas.openxmlformats.org/officeDocument/2006/relationships/tags" Target="../tags/tag272.xml"/><Relationship Id="rId17" Type="http://schemas.openxmlformats.org/officeDocument/2006/relationships/tags" Target="../tags/tag277.xml"/><Relationship Id="rId25" Type="http://schemas.openxmlformats.org/officeDocument/2006/relationships/tags" Target="../tags/tag285.xml"/><Relationship Id="rId33" Type="http://schemas.openxmlformats.org/officeDocument/2006/relationships/tags" Target="../tags/tag293.xml"/><Relationship Id="rId38" Type="http://schemas.openxmlformats.org/officeDocument/2006/relationships/tags" Target="../tags/tag298.xml"/><Relationship Id="rId46" Type="http://schemas.openxmlformats.org/officeDocument/2006/relationships/tags" Target="../tags/tag306.xml"/><Relationship Id="rId59" Type="http://schemas.openxmlformats.org/officeDocument/2006/relationships/tags" Target="../tags/tag319.xml"/><Relationship Id="rId67" Type="http://schemas.openxmlformats.org/officeDocument/2006/relationships/tags" Target="../tags/tag327.xml"/><Relationship Id="rId20" Type="http://schemas.openxmlformats.org/officeDocument/2006/relationships/tags" Target="../tags/tag280.xml"/><Relationship Id="rId41" Type="http://schemas.openxmlformats.org/officeDocument/2006/relationships/tags" Target="../tags/tag301.xml"/><Relationship Id="rId54" Type="http://schemas.openxmlformats.org/officeDocument/2006/relationships/tags" Target="../tags/tag314.xml"/><Relationship Id="rId62" Type="http://schemas.openxmlformats.org/officeDocument/2006/relationships/tags" Target="../tags/tag322.xml"/><Relationship Id="rId70" Type="http://schemas.openxmlformats.org/officeDocument/2006/relationships/tags" Target="../tags/tag330.xml"/><Relationship Id="rId75" Type="http://schemas.openxmlformats.org/officeDocument/2006/relationships/tags" Target="../tags/tag335.xml"/><Relationship Id="rId83" Type="http://schemas.openxmlformats.org/officeDocument/2006/relationships/slideLayout" Target="../slideLayouts/slideLayout6.xml"/><Relationship Id="rId1" Type="http://schemas.openxmlformats.org/officeDocument/2006/relationships/tags" Target="../tags/tag261.xml"/><Relationship Id="rId6" Type="http://schemas.openxmlformats.org/officeDocument/2006/relationships/tags" Target="../tags/tag266.xml"/><Relationship Id="rId15" Type="http://schemas.openxmlformats.org/officeDocument/2006/relationships/tags" Target="../tags/tag275.xml"/><Relationship Id="rId23" Type="http://schemas.openxmlformats.org/officeDocument/2006/relationships/tags" Target="../tags/tag283.xml"/><Relationship Id="rId28" Type="http://schemas.openxmlformats.org/officeDocument/2006/relationships/tags" Target="../tags/tag288.xml"/><Relationship Id="rId36" Type="http://schemas.openxmlformats.org/officeDocument/2006/relationships/tags" Target="../tags/tag296.xml"/><Relationship Id="rId49" Type="http://schemas.openxmlformats.org/officeDocument/2006/relationships/tags" Target="../tags/tag309.xml"/><Relationship Id="rId57" Type="http://schemas.openxmlformats.org/officeDocument/2006/relationships/tags" Target="../tags/tag317.xml"/><Relationship Id="rId10" Type="http://schemas.openxmlformats.org/officeDocument/2006/relationships/tags" Target="../tags/tag270.xml"/><Relationship Id="rId31" Type="http://schemas.openxmlformats.org/officeDocument/2006/relationships/tags" Target="../tags/tag291.xml"/><Relationship Id="rId44" Type="http://schemas.openxmlformats.org/officeDocument/2006/relationships/tags" Target="../tags/tag304.xml"/><Relationship Id="rId52" Type="http://schemas.openxmlformats.org/officeDocument/2006/relationships/tags" Target="../tags/tag312.xml"/><Relationship Id="rId60" Type="http://schemas.openxmlformats.org/officeDocument/2006/relationships/tags" Target="../tags/tag320.xml"/><Relationship Id="rId65" Type="http://schemas.openxmlformats.org/officeDocument/2006/relationships/tags" Target="../tags/tag325.xml"/><Relationship Id="rId73" Type="http://schemas.openxmlformats.org/officeDocument/2006/relationships/tags" Target="../tags/tag333.xml"/><Relationship Id="rId78" Type="http://schemas.openxmlformats.org/officeDocument/2006/relationships/tags" Target="../tags/tag338.xml"/><Relationship Id="rId81" Type="http://schemas.openxmlformats.org/officeDocument/2006/relationships/tags" Target="../tags/tag3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355.xml"/><Relationship Id="rId18" Type="http://schemas.openxmlformats.org/officeDocument/2006/relationships/tags" Target="../tags/tag360.xml"/><Relationship Id="rId26" Type="http://schemas.openxmlformats.org/officeDocument/2006/relationships/tags" Target="../tags/tag368.xml"/><Relationship Id="rId39" Type="http://schemas.openxmlformats.org/officeDocument/2006/relationships/tags" Target="../tags/tag381.xml"/><Relationship Id="rId21" Type="http://schemas.openxmlformats.org/officeDocument/2006/relationships/tags" Target="../tags/tag363.xml"/><Relationship Id="rId34" Type="http://schemas.openxmlformats.org/officeDocument/2006/relationships/tags" Target="../tags/tag376.xml"/><Relationship Id="rId42" Type="http://schemas.openxmlformats.org/officeDocument/2006/relationships/tags" Target="../tags/tag384.xml"/><Relationship Id="rId47" Type="http://schemas.openxmlformats.org/officeDocument/2006/relationships/tags" Target="../tags/tag389.xml"/><Relationship Id="rId50" Type="http://schemas.openxmlformats.org/officeDocument/2006/relationships/tags" Target="../tags/tag392.xml"/><Relationship Id="rId55" Type="http://schemas.openxmlformats.org/officeDocument/2006/relationships/tags" Target="../tags/tag397.xml"/><Relationship Id="rId63" Type="http://schemas.openxmlformats.org/officeDocument/2006/relationships/tags" Target="../tags/tag405.xml"/><Relationship Id="rId68" Type="http://schemas.openxmlformats.org/officeDocument/2006/relationships/notesSlide" Target="../notesSlides/notesSlide12.xml"/><Relationship Id="rId7" Type="http://schemas.openxmlformats.org/officeDocument/2006/relationships/tags" Target="../tags/tag349.xml"/><Relationship Id="rId2" Type="http://schemas.openxmlformats.org/officeDocument/2006/relationships/tags" Target="../tags/tag344.xml"/><Relationship Id="rId16" Type="http://schemas.openxmlformats.org/officeDocument/2006/relationships/tags" Target="../tags/tag358.xml"/><Relationship Id="rId29" Type="http://schemas.openxmlformats.org/officeDocument/2006/relationships/tags" Target="../tags/tag371.xml"/><Relationship Id="rId1" Type="http://schemas.openxmlformats.org/officeDocument/2006/relationships/tags" Target="../tags/tag343.xml"/><Relationship Id="rId6" Type="http://schemas.openxmlformats.org/officeDocument/2006/relationships/tags" Target="../tags/tag348.xml"/><Relationship Id="rId11" Type="http://schemas.openxmlformats.org/officeDocument/2006/relationships/tags" Target="../tags/tag353.xml"/><Relationship Id="rId24" Type="http://schemas.openxmlformats.org/officeDocument/2006/relationships/tags" Target="../tags/tag366.xml"/><Relationship Id="rId32" Type="http://schemas.openxmlformats.org/officeDocument/2006/relationships/tags" Target="../tags/tag374.xml"/><Relationship Id="rId37" Type="http://schemas.openxmlformats.org/officeDocument/2006/relationships/tags" Target="../tags/tag379.xml"/><Relationship Id="rId40" Type="http://schemas.openxmlformats.org/officeDocument/2006/relationships/tags" Target="../tags/tag382.xml"/><Relationship Id="rId45" Type="http://schemas.openxmlformats.org/officeDocument/2006/relationships/tags" Target="../tags/tag387.xml"/><Relationship Id="rId53" Type="http://schemas.openxmlformats.org/officeDocument/2006/relationships/tags" Target="../tags/tag395.xml"/><Relationship Id="rId58" Type="http://schemas.openxmlformats.org/officeDocument/2006/relationships/tags" Target="../tags/tag400.xml"/><Relationship Id="rId66" Type="http://schemas.openxmlformats.org/officeDocument/2006/relationships/tags" Target="../tags/tag408.xml"/><Relationship Id="rId5" Type="http://schemas.openxmlformats.org/officeDocument/2006/relationships/tags" Target="../tags/tag347.xml"/><Relationship Id="rId15" Type="http://schemas.openxmlformats.org/officeDocument/2006/relationships/tags" Target="../tags/tag357.xml"/><Relationship Id="rId23" Type="http://schemas.openxmlformats.org/officeDocument/2006/relationships/tags" Target="../tags/tag365.xml"/><Relationship Id="rId28" Type="http://schemas.openxmlformats.org/officeDocument/2006/relationships/tags" Target="../tags/tag370.xml"/><Relationship Id="rId36" Type="http://schemas.openxmlformats.org/officeDocument/2006/relationships/tags" Target="../tags/tag378.xml"/><Relationship Id="rId49" Type="http://schemas.openxmlformats.org/officeDocument/2006/relationships/tags" Target="../tags/tag391.xml"/><Relationship Id="rId57" Type="http://schemas.openxmlformats.org/officeDocument/2006/relationships/tags" Target="../tags/tag399.xml"/><Relationship Id="rId61" Type="http://schemas.openxmlformats.org/officeDocument/2006/relationships/tags" Target="../tags/tag403.xml"/><Relationship Id="rId10" Type="http://schemas.openxmlformats.org/officeDocument/2006/relationships/tags" Target="../tags/tag352.xml"/><Relationship Id="rId19" Type="http://schemas.openxmlformats.org/officeDocument/2006/relationships/tags" Target="../tags/tag361.xml"/><Relationship Id="rId31" Type="http://schemas.openxmlformats.org/officeDocument/2006/relationships/tags" Target="../tags/tag373.xml"/><Relationship Id="rId44" Type="http://schemas.openxmlformats.org/officeDocument/2006/relationships/tags" Target="../tags/tag386.xml"/><Relationship Id="rId52" Type="http://schemas.openxmlformats.org/officeDocument/2006/relationships/tags" Target="../tags/tag394.xml"/><Relationship Id="rId60" Type="http://schemas.openxmlformats.org/officeDocument/2006/relationships/tags" Target="../tags/tag402.xml"/><Relationship Id="rId65" Type="http://schemas.openxmlformats.org/officeDocument/2006/relationships/tags" Target="../tags/tag407.xml"/><Relationship Id="rId4" Type="http://schemas.openxmlformats.org/officeDocument/2006/relationships/tags" Target="../tags/tag346.xml"/><Relationship Id="rId9" Type="http://schemas.openxmlformats.org/officeDocument/2006/relationships/tags" Target="../tags/tag351.xml"/><Relationship Id="rId14" Type="http://schemas.openxmlformats.org/officeDocument/2006/relationships/tags" Target="../tags/tag356.xml"/><Relationship Id="rId22" Type="http://schemas.openxmlformats.org/officeDocument/2006/relationships/tags" Target="../tags/tag364.xml"/><Relationship Id="rId27" Type="http://schemas.openxmlformats.org/officeDocument/2006/relationships/tags" Target="../tags/tag369.xml"/><Relationship Id="rId30" Type="http://schemas.openxmlformats.org/officeDocument/2006/relationships/tags" Target="../tags/tag372.xml"/><Relationship Id="rId35" Type="http://schemas.openxmlformats.org/officeDocument/2006/relationships/tags" Target="../tags/tag377.xml"/><Relationship Id="rId43" Type="http://schemas.openxmlformats.org/officeDocument/2006/relationships/tags" Target="../tags/tag385.xml"/><Relationship Id="rId48" Type="http://schemas.openxmlformats.org/officeDocument/2006/relationships/tags" Target="../tags/tag390.xml"/><Relationship Id="rId56" Type="http://schemas.openxmlformats.org/officeDocument/2006/relationships/tags" Target="../tags/tag398.xml"/><Relationship Id="rId64" Type="http://schemas.openxmlformats.org/officeDocument/2006/relationships/tags" Target="../tags/tag406.xml"/><Relationship Id="rId69" Type="http://schemas.openxmlformats.org/officeDocument/2006/relationships/image" Target="../media/image4.png"/><Relationship Id="rId8" Type="http://schemas.openxmlformats.org/officeDocument/2006/relationships/tags" Target="../tags/tag350.xml"/><Relationship Id="rId51" Type="http://schemas.openxmlformats.org/officeDocument/2006/relationships/tags" Target="../tags/tag393.xml"/><Relationship Id="rId3" Type="http://schemas.openxmlformats.org/officeDocument/2006/relationships/tags" Target="../tags/tag345.xml"/><Relationship Id="rId12" Type="http://schemas.openxmlformats.org/officeDocument/2006/relationships/tags" Target="../tags/tag354.xml"/><Relationship Id="rId17" Type="http://schemas.openxmlformats.org/officeDocument/2006/relationships/tags" Target="../tags/tag359.xml"/><Relationship Id="rId25" Type="http://schemas.openxmlformats.org/officeDocument/2006/relationships/tags" Target="../tags/tag367.xml"/><Relationship Id="rId33" Type="http://schemas.openxmlformats.org/officeDocument/2006/relationships/tags" Target="../tags/tag375.xml"/><Relationship Id="rId38" Type="http://schemas.openxmlformats.org/officeDocument/2006/relationships/tags" Target="../tags/tag380.xml"/><Relationship Id="rId46" Type="http://schemas.openxmlformats.org/officeDocument/2006/relationships/tags" Target="../tags/tag388.xml"/><Relationship Id="rId59" Type="http://schemas.openxmlformats.org/officeDocument/2006/relationships/tags" Target="../tags/tag401.xml"/><Relationship Id="rId67" Type="http://schemas.openxmlformats.org/officeDocument/2006/relationships/slideLayout" Target="../slideLayouts/slideLayout6.xml"/><Relationship Id="rId20" Type="http://schemas.openxmlformats.org/officeDocument/2006/relationships/tags" Target="../tags/tag362.xml"/><Relationship Id="rId41" Type="http://schemas.openxmlformats.org/officeDocument/2006/relationships/tags" Target="../tags/tag383.xml"/><Relationship Id="rId54" Type="http://schemas.openxmlformats.org/officeDocument/2006/relationships/tags" Target="../tags/tag396.xml"/><Relationship Id="rId62" Type="http://schemas.openxmlformats.org/officeDocument/2006/relationships/tags" Target="../tags/tag404.xml"/><Relationship Id="rId70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6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microsoft.com/office/2007/relationships/hdphoto" Target="../media/hdphoto1.wdp"/><Relationship Id="rId5" Type="http://schemas.openxmlformats.org/officeDocument/2006/relationships/tags" Target="../tags/tag5.xml"/><Relationship Id="rId10" Type="http://schemas.openxmlformats.org/officeDocument/2006/relationships/image" Target="../media/image2.png"/><Relationship Id="rId4" Type="http://schemas.openxmlformats.org/officeDocument/2006/relationships/tags" Target="../tags/tag4.xml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2.pn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11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28.xml"/><Relationship Id="rId18" Type="http://schemas.openxmlformats.org/officeDocument/2006/relationships/tags" Target="../tags/tag33.xml"/><Relationship Id="rId26" Type="http://schemas.openxmlformats.org/officeDocument/2006/relationships/tags" Target="../tags/tag41.xml"/><Relationship Id="rId39" Type="http://schemas.openxmlformats.org/officeDocument/2006/relationships/tags" Target="../tags/tag54.xml"/><Relationship Id="rId3" Type="http://schemas.openxmlformats.org/officeDocument/2006/relationships/tags" Target="../tags/tag18.xml"/><Relationship Id="rId21" Type="http://schemas.openxmlformats.org/officeDocument/2006/relationships/tags" Target="../tags/tag36.xml"/><Relationship Id="rId34" Type="http://schemas.openxmlformats.org/officeDocument/2006/relationships/tags" Target="../tags/tag49.xml"/><Relationship Id="rId42" Type="http://schemas.openxmlformats.org/officeDocument/2006/relationships/tags" Target="../tags/tag57.xml"/><Relationship Id="rId47" Type="http://schemas.openxmlformats.org/officeDocument/2006/relationships/tags" Target="../tags/tag62.xml"/><Relationship Id="rId50" Type="http://schemas.openxmlformats.org/officeDocument/2006/relationships/notesSlide" Target="../notesSlides/notesSlide5.xml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openxmlformats.org/officeDocument/2006/relationships/tags" Target="../tags/tag32.xml"/><Relationship Id="rId25" Type="http://schemas.openxmlformats.org/officeDocument/2006/relationships/tags" Target="../tags/tag40.xml"/><Relationship Id="rId33" Type="http://schemas.openxmlformats.org/officeDocument/2006/relationships/tags" Target="../tags/tag48.xml"/><Relationship Id="rId38" Type="http://schemas.openxmlformats.org/officeDocument/2006/relationships/tags" Target="../tags/tag53.xml"/><Relationship Id="rId46" Type="http://schemas.openxmlformats.org/officeDocument/2006/relationships/tags" Target="../tags/tag61.xml"/><Relationship Id="rId2" Type="http://schemas.openxmlformats.org/officeDocument/2006/relationships/tags" Target="../tags/tag17.xml"/><Relationship Id="rId16" Type="http://schemas.openxmlformats.org/officeDocument/2006/relationships/tags" Target="../tags/tag31.xml"/><Relationship Id="rId20" Type="http://schemas.openxmlformats.org/officeDocument/2006/relationships/tags" Target="../tags/tag35.xml"/><Relationship Id="rId29" Type="http://schemas.openxmlformats.org/officeDocument/2006/relationships/tags" Target="../tags/tag44.xml"/><Relationship Id="rId41" Type="http://schemas.openxmlformats.org/officeDocument/2006/relationships/tags" Target="../tags/tag56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24" Type="http://schemas.openxmlformats.org/officeDocument/2006/relationships/tags" Target="../tags/tag39.xml"/><Relationship Id="rId32" Type="http://schemas.openxmlformats.org/officeDocument/2006/relationships/tags" Target="../tags/tag47.xml"/><Relationship Id="rId37" Type="http://schemas.openxmlformats.org/officeDocument/2006/relationships/tags" Target="../tags/tag52.xml"/><Relationship Id="rId40" Type="http://schemas.openxmlformats.org/officeDocument/2006/relationships/tags" Target="../tags/tag55.xml"/><Relationship Id="rId45" Type="http://schemas.openxmlformats.org/officeDocument/2006/relationships/tags" Target="../tags/tag60.xml"/><Relationship Id="rId5" Type="http://schemas.openxmlformats.org/officeDocument/2006/relationships/tags" Target="../tags/tag20.xml"/><Relationship Id="rId15" Type="http://schemas.openxmlformats.org/officeDocument/2006/relationships/tags" Target="../tags/tag30.xml"/><Relationship Id="rId23" Type="http://schemas.openxmlformats.org/officeDocument/2006/relationships/tags" Target="../tags/tag38.xml"/><Relationship Id="rId28" Type="http://schemas.openxmlformats.org/officeDocument/2006/relationships/tags" Target="../tags/tag43.xml"/><Relationship Id="rId36" Type="http://schemas.openxmlformats.org/officeDocument/2006/relationships/tags" Target="../tags/tag51.xml"/><Relationship Id="rId49" Type="http://schemas.openxmlformats.org/officeDocument/2006/relationships/slideLayout" Target="../slideLayouts/slideLayout2.xml"/><Relationship Id="rId10" Type="http://schemas.openxmlformats.org/officeDocument/2006/relationships/tags" Target="../tags/tag25.xml"/><Relationship Id="rId19" Type="http://schemas.openxmlformats.org/officeDocument/2006/relationships/tags" Target="../tags/tag34.xml"/><Relationship Id="rId31" Type="http://schemas.openxmlformats.org/officeDocument/2006/relationships/tags" Target="../tags/tag46.xml"/><Relationship Id="rId44" Type="http://schemas.openxmlformats.org/officeDocument/2006/relationships/tags" Target="../tags/tag59.xml"/><Relationship Id="rId52" Type="http://schemas.openxmlformats.org/officeDocument/2006/relationships/image" Target="../media/image4.png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tags" Target="../tags/tag29.xml"/><Relationship Id="rId22" Type="http://schemas.openxmlformats.org/officeDocument/2006/relationships/tags" Target="../tags/tag37.xml"/><Relationship Id="rId27" Type="http://schemas.openxmlformats.org/officeDocument/2006/relationships/tags" Target="../tags/tag42.xml"/><Relationship Id="rId30" Type="http://schemas.openxmlformats.org/officeDocument/2006/relationships/tags" Target="../tags/tag45.xml"/><Relationship Id="rId35" Type="http://schemas.openxmlformats.org/officeDocument/2006/relationships/tags" Target="../tags/tag50.xml"/><Relationship Id="rId43" Type="http://schemas.openxmlformats.org/officeDocument/2006/relationships/tags" Target="../tags/tag58.xml"/><Relationship Id="rId48" Type="http://schemas.openxmlformats.org/officeDocument/2006/relationships/tags" Target="../tags/tag63.xml"/><Relationship Id="rId8" Type="http://schemas.openxmlformats.org/officeDocument/2006/relationships/tags" Target="../tags/tag23.xml"/><Relationship Id="rId5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5" Type="http://schemas.openxmlformats.org/officeDocument/2006/relationships/tags" Target="../tags/tag68.xml"/><Relationship Id="rId15" Type="http://schemas.openxmlformats.org/officeDocument/2006/relationships/image" Target="../media/image3.png"/><Relationship Id="rId10" Type="http://schemas.openxmlformats.org/officeDocument/2006/relationships/tags" Target="../tags/tag73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1FD31B9-7166-D642-A3AE-1BD996153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Vendredi 26 juin 2020</a:t>
            </a:r>
          </a:p>
        </p:txBody>
      </p:sp>
      <p:sp>
        <p:nvSpPr>
          <p:cNvPr id="3" name="Rectangle 2"/>
          <p:cNvSpPr/>
          <p:nvPr/>
        </p:nvSpPr>
        <p:spPr>
          <a:xfrm>
            <a:off x="739140" y="1358630"/>
            <a:ext cx="10713720" cy="495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440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9934" y="5792"/>
            <a:ext cx="10515600" cy="911112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/>
              <a:t>Trouve le nombre de crayons de couleurs.</a:t>
            </a:r>
          </a:p>
        </p:txBody>
      </p:sp>
      <p:grpSp>
        <p:nvGrpSpPr>
          <p:cNvPr id="58" name="Groupe 57">
            <a:extLst>
              <a:ext uri="{FF2B5EF4-FFF2-40B4-BE49-F238E27FC236}">
                <a16:creationId xmlns:a16="http://schemas.microsoft.com/office/drawing/2014/main" xmlns="" id="{F69710E3-6389-4553-98E4-38BDDB3B3A96}"/>
              </a:ext>
            </a:extLst>
          </p:cNvPr>
          <p:cNvGrpSpPr/>
          <p:nvPr/>
        </p:nvGrpSpPr>
        <p:grpSpPr>
          <a:xfrm>
            <a:off x="5040157" y="4874210"/>
            <a:ext cx="2379546" cy="1694421"/>
            <a:chOff x="978373" y="1413465"/>
            <a:chExt cx="2379546" cy="1694421"/>
          </a:xfrm>
        </p:grpSpPr>
        <p:grpSp>
          <p:nvGrpSpPr>
            <p:cNvPr id="59" name="Groupe 58">
              <a:extLst>
                <a:ext uri="{FF2B5EF4-FFF2-40B4-BE49-F238E27FC236}">
                  <a16:creationId xmlns:a16="http://schemas.microsoft.com/office/drawing/2014/main" xmlns="" id="{BAAF974C-A420-411C-A360-2868F20BEFE2}"/>
                </a:ext>
              </a:extLst>
            </p:cNvPr>
            <p:cNvGrpSpPr/>
            <p:nvPr/>
          </p:nvGrpSpPr>
          <p:grpSpPr>
            <a:xfrm>
              <a:off x="978373" y="1413465"/>
              <a:ext cx="2379546" cy="1694421"/>
              <a:chOff x="2921054" y="1345329"/>
              <a:chExt cx="2379546" cy="1694421"/>
            </a:xfrm>
          </p:grpSpPr>
          <p:pic>
            <p:nvPicPr>
              <p:cNvPr id="61" name="Image 60">
                <a:extLst>
                  <a:ext uri="{FF2B5EF4-FFF2-40B4-BE49-F238E27FC236}">
                    <a16:creationId xmlns:a16="http://schemas.microsoft.com/office/drawing/2014/main" xmlns="" id="{C68E706A-97FF-4465-AF4E-ED345EC60FF0}"/>
                  </a:ext>
                </a:extLst>
              </p:cNvPr>
              <p:cNvPicPr/>
              <p:nvPr/>
            </p:nvPicPr>
            <p:blipFill rotWithShape="1">
              <a:blip r:embed="rId53"/>
              <a:srcRect l="18849" t="52616" r="56680" b="26514"/>
              <a:stretch/>
            </p:blipFill>
            <p:spPr bwMode="auto">
              <a:xfrm>
                <a:off x="2921054" y="1345329"/>
                <a:ext cx="2379546" cy="1694421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xmlns="" id="{9A7A680F-1515-4E92-BD36-FCA4B9FDAEEE}"/>
                  </a:ext>
                </a:extLst>
              </p:cNvPr>
              <p:cNvSpPr txBox="1"/>
              <p:nvPr/>
            </p:nvSpPr>
            <p:spPr>
              <a:xfrm rot="1228334">
                <a:off x="3136478" y="1517566"/>
                <a:ext cx="70244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200" b="1" i="1" dirty="0"/>
                  <a:t>10</a:t>
                </a:r>
              </a:p>
            </p:txBody>
          </p:sp>
        </p:grpSp>
        <p:pic>
          <p:nvPicPr>
            <p:cNvPr id="60" name="Image 59">
              <a:extLst>
                <a:ext uri="{FF2B5EF4-FFF2-40B4-BE49-F238E27FC236}">
                  <a16:creationId xmlns:a16="http://schemas.microsoft.com/office/drawing/2014/main" xmlns="" id="{D7A12870-BEFD-4AC8-9C96-097BFA663763}"/>
                </a:ext>
              </a:extLst>
            </p:cNvPr>
            <p:cNvPicPr/>
            <p:nvPr/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435790">
              <a:off x="2263642" y="1557496"/>
              <a:ext cx="217707" cy="12573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1" name="Image 160">
            <a:extLst>
              <a:ext uri="{FF2B5EF4-FFF2-40B4-BE49-F238E27FC236}">
                <a16:creationId xmlns:a16="http://schemas.microsoft.com/office/drawing/2014/main" xmlns="" id="{32C0EF2E-B5EA-4A66-8932-C83C7CAA8EA0}"/>
              </a:ext>
            </a:extLst>
          </p:cNvPr>
          <p:cNvPicPr/>
          <p:nvPr/>
        </p:nvPicPr>
        <p:blipFill rotWithShape="1">
          <a:blip r:embed="rId55"/>
          <a:srcRect l="48958" t="35685" r="50198" b="37393"/>
          <a:stretch/>
        </p:blipFill>
        <p:spPr bwMode="auto">
          <a:xfrm>
            <a:off x="1547100" y="2053534"/>
            <a:ext cx="163589" cy="12334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7" name="Groupe 166">
            <a:extLst>
              <a:ext uri="{FF2B5EF4-FFF2-40B4-BE49-F238E27FC236}">
                <a16:creationId xmlns:a16="http://schemas.microsoft.com/office/drawing/2014/main" xmlns="" id="{FAA7FB69-2800-4131-A160-590ABB9D34A8}"/>
              </a:ext>
            </a:extLst>
          </p:cNvPr>
          <p:cNvGrpSpPr/>
          <p:nvPr/>
        </p:nvGrpSpPr>
        <p:grpSpPr>
          <a:xfrm>
            <a:off x="7925479" y="5157786"/>
            <a:ext cx="2379546" cy="1694421"/>
            <a:chOff x="9430721" y="2409200"/>
            <a:chExt cx="2379546" cy="1694421"/>
          </a:xfrm>
        </p:grpSpPr>
        <p:grpSp>
          <p:nvGrpSpPr>
            <p:cNvPr id="168" name="Groupe 167">
              <a:extLst>
                <a:ext uri="{FF2B5EF4-FFF2-40B4-BE49-F238E27FC236}">
                  <a16:creationId xmlns:a16="http://schemas.microsoft.com/office/drawing/2014/main" xmlns="" id="{460EFBD2-AD5C-4975-900B-08E875E18BB1}"/>
                </a:ext>
              </a:extLst>
            </p:cNvPr>
            <p:cNvGrpSpPr/>
            <p:nvPr/>
          </p:nvGrpSpPr>
          <p:grpSpPr>
            <a:xfrm>
              <a:off x="9430721" y="2409200"/>
              <a:ext cx="2379546" cy="1694421"/>
              <a:chOff x="2921054" y="1345329"/>
              <a:chExt cx="2379546" cy="1694421"/>
            </a:xfrm>
          </p:grpSpPr>
          <p:pic>
            <p:nvPicPr>
              <p:cNvPr id="170" name="Image 169">
                <a:extLst>
                  <a:ext uri="{FF2B5EF4-FFF2-40B4-BE49-F238E27FC236}">
                    <a16:creationId xmlns:a16="http://schemas.microsoft.com/office/drawing/2014/main" xmlns="" id="{EA457CBA-0F5E-43C2-B744-91355363D98D}"/>
                  </a:ext>
                </a:extLst>
              </p:cNvPr>
              <p:cNvPicPr/>
              <p:nvPr/>
            </p:nvPicPr>
            <p:blipFill rotWithShape="1">
              <a:blip r:embed="rId53"/>
              <a:srcRect l="18849" t="52616" r="56680" b="26514"/>
              <a:stretch/>
            </p:blipFill>
            <p:spPr bwMode="auto">
              <a:xfrm>
                <a:off x="2921054" y="1345329"/>
                <a:ext cx="2379546" cy="1694421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71" name="ZoneTexte 170">
                <a:extLst>
                  <a:ext uri="{FF2B5EF4-FFF2-40B4-BE49-F238E27FC236}">
                    <a16:creationId xmlns:a16="http://schemas.microsoft.com/office/drawing/2014/main" xmlns="" id="{72F8434A-DBE7-4A6F-A164-9C5A4EAE279C}"/>
                  </a:ext>
                </a:extLst>
              </p:cNvPr>
              <p:cNvSpPr txBox="1"/>
              <p:nvPr/>
            </p:nvSpPr>
            <p:spPr>
              <a:xfrm rot="1228334">
                <a:off x="3136478" y="1517566"/>
                <a:ext cx="70244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200" b="1" i="1" dirty="0"/>
                  <a:t>10</a:t>
                </a:r>
              </a:p>
            </p:txBody>
          </p:sp>
        </p:grpSp>
        <p:pic>
          <p:nvPicPr>
            <p:cNvPr id="169" name="Image 168">
              <a:extLst>
                <a:ext uri="{FF2B5EF4-FFF2-40B4-BE49-F238E27FC236}">
                  <a16:creationId xmlns:a16="http://schemas.microsoft.com/office/drawing/2014/main" xmlns="" id="{9A5D1CAA-EC67-4F9F-BC46-EEB232C65B9B}"/>
                </a:ext>
              </a:extLst>
            </p:cNvPr>
            <p:cNvPicPr/>
            <p:nvPr/>
          </p:nvPicPr>
          <p:blipFill rotWithShape="1">
            <a:blip r:embed="rId55"/>
            <a:srcRect l="48958" t="35685" r="50198" b="37393"/>
            <a:stretch/>
          </p:blipFill>
          <p:spPr bwMode="auto">
            <a:xfrm rot="17368654">
              <a:off x="10688597" y="2597724"/>
              <a:ext cx="156882" cy="122817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5" name="Image 54">
            <a:extLst>
              <a:ext uri="{FF2B5EF4-FFF2-40B4-BE49-F238E27FC236}">
                <a16:creationId xmlns:a16="http://schemas.microsoft.com/office/drawing/2014/main" xmlns="" id="{80D02316-CA81-4F71-8B53-FD5B377090CA}"/>
              </a:ext>
            </a:extLst>
          </p:cNvPr>
          <p:cNvPicPr/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75" y="2073327"/>
            <a:ext cx="231723" cy="1257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" name="Groupe 65">
            <a:extLst>
              <a:ext uri="{FF2B5EF4-FFF2-40B4-BE49-F238E27FC236}">
                <a16:creationId xmlns:a16="http://schemas.microsoft.com/office/drawing/2014/main" xmlns="" id="{A600BA03-749A-462B-96EB-66B712E2BE1B}"/>
              </a:ext>
            </a:extLst>
          </p:cNvPr>
          <p:cNvGrpSpPr/>
          <p:nvPr/>
        </p:nvGrpSpPr>
        <p:grpSpPr>
          <a:xfrm>
            <a:off x="2374166" y="4774257"/>
            <a:ext cx="2379546" cy="1694421"/>
            <a:chOff x="978373" y="1413465"/>
            <a:chExt cx="2379546" cy="1694421"/>
          </a:xfrm>
        </p:grpSpPr>
        <p:grpSp>
          <p:nvGrpSpPr>
            <p:cNvPr id="67" name="Groupe 66">
              <a:extLst>
                <a:ext uri="{FF2B5EF4-FFF2-40B4-BE49-F238E27FC236}">
                  <a16:creationId xmlns:a16="http://schemas.microsoft.com/office/drawing/2014/main" xmlns="" id="{459BA648-BC38-49FE-938D-22459090D378}"/>
                </a:ext>
              </a:extLst>
            </p:cNvPr>
            <p:cNvGrpSpPr/>
            <p:nvPr/>
          </p:nvGrpSpPr>
          <p:grpSpPr>
            <a:xfrm>
              <a:off x="978373" y="1413465"/>
              <a:ext cx="2379546" cy="1694421"/>
              <a:chOff x="2921054" y="1345329"/>
              <a:chExt cx="2379546" cy="1694421"/>
            </a:xfrm>
          </p:grpSpPr>
          <p:pic>
            <p:nvPicPr>
              <p:cNvPr id="69" name="Image 68">
                <a:extLst>
                  <a:ext uri="{FF2B5EF4-FFF2-40B4-BE49-F238E27FC236}">
                    <a16:creationId xmlns:a16="http://schemas.microsoft.com/office/drawing/2014/main" xmlns="" id="{2F0CA067-63F5-414B-BC0A-663F48CD4B69}"/>
                  </a:ext>
                </a:extLst>
              </p:cNvPr>
              <p:cNvPicPr/>
              <p:nvPr/>
            </p:nvPicPr>
            <p:blipFill rotWithShape="1">
              <a:blip r:embed="rId53"/>
              <a:srcRect l="18849" t="52616" r="56680" b="26514"/>
              <a:stretch/>
            </p:blipFill>
            <p:spPr bwMode="auto">
              <a:xfrm>
                <a:off x="2921054" y="1345329"/>
                <a:ext cx="2379546" cy="1694421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70" name="ZoneTexte 69">
                <a:extLst>
                  <a:ext uri="{FF2B5EF4-FFF2-40B4-BE49-F238E27FC236}">
                    <a16:creationId xmlns:a16="http://schemas.microsoft.com/office/drawing/2014/main" xmlns="" id="{6EB3F4CD-CFD8-438B-904B-1EFD5A48A312}"/>
                  </a:ext>
                </a:extLst>
              </p:cNvPr>
              <p:cNvSpPr txBox="1"/>
              <p:nvPr/>
            </p:nvSpPr>
            <p:spPr>
              <a:xfrm rot="1228334">
                <a:off x="3136478" y="1517566"/>
                <a:ext cx="70244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200" b="1" i="1" dirty="0"/>
                  <a:t>10</a:t>
                </a:r>
              </a:p>
            </p:txBody>
          </p:sp>
        </p:grpSp>
        <p:pic>
          <p:nvPicPr>
            <p:cNvPr id="68" name="Image 67">
              <a:extLst>
                <a:ext uri="{FF2B5EF4-FFF2-40B4-BE49-F238E27FC236}">
                  <a16:creationId xmlns:a16="http://schemas.microsoft.com/office/drawing/2014/main" xmlns="" id="{92F10446-48E5-4F44-87A6-272ED4062269}"/>
                </a:ext>
              </a:extLst>
            </p:cNvPr>
            <p:cNvPicPr/>
            <p:nvPr/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435790">
              <a:off x="2263642" y="1557496"/>
              <a:ext cx="217707" cy="12573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4" name="Image 53">
            <a:extLst>
              <a:ext uri="{FF2B5EF4-FFF2-40B4-BE49-F238E27FC236}">
                <a16:creationId xmlns:a16="http://schemas.microsoft.com/office/drawing/2014/main" xmlns="" id="{CD0B8E51-F59C-4890-8A63-FD5CF6F3040F}"/>
              </a:ext>
            </a:extLst>
          </p:cNvPr>
          <p:cNvPicPr/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683" y="3540836"/>
            <a:ext cx="231723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Image 71">
            <a:extLst>
              <a:ext uri="{FF2B5EF4-FFF2-40B4-BE49-F238E27FC236}">
                <a16:creationId xmlns:a16="http://schemas.microsoft.com/office/drawing/2014/main" xmlns="" id="{87402310-B57B-44D9-8FCC-CFF80F7ECFCB}"/>
              </a:ext>
            </a:extLst>
          </p:cNvPr>
          <p:cNvPicPr/>
          <p:nvPr/>
        </p:nvPicPr>
        <p:blipFill rotWithShape="1">
          <a:blip r:embed="rId55"/>
          <a:srcRect l="46792" t="35861" r="52051" b="43857"/>
          <a:stretch/>
        </p:blipFill>
        <p:spPr bwMode="auto">
          <a:xfrm>
            <a:off x="10498230" y="3849426"/>
            <a:ext cx="237429" cy="12334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xmlns="" id="{50AD4F40-27DF-4EC4-BDDB-C261A5BCBD2E}"/>
              </a:ext>
            </a:extLst>
          </p:cNvPr>
          <p:cNvPicPr/>
          <p:nvPr/>
        </p:nvPicPr>
        <p:blipFill rotWithShape="1">
          <a:blip r:embed="rId55"/>
          <a:srcRect l="48958" t="35685" r="50198" b="37393"/>
          <a:stretch/>
        </p:blipFill>
        <p:spPr bwMode="auto">
          <a:xfrm>
            <a:off x="8298085" y="3825547"/>
            <a:ext cx="163589" cy="12334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5" name="Image 74">
            <a:extLst>
              <a:ext uri="{FF2B5EF4-FFF2-40B4-BE49-F238E27FC236}">
                <a16:creationId xmlns:a16="http://schemas.microsoft.com/office/drawing/2014/main" xmlns="" id="{53E75FB7-B844-494F-80E8-7622A74AADF1}"/>
              </a:ext>
            </a:extLst>
          </p:cNvPr>
          <p:cNvPicPr/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070" y="3813608"/>
            <a:ext cx="231723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Image 75">
            <a:extLst>
              <a:ext uri="{FF2B5EF4-FFF2-40B4-BE49-F238E27FC236}">
                <a16:creationId xmlns:a16="http://schemas.microsoft.com/office/drawing/2014/main" xmlns="" id="{E17555D9-5A16-417E-8FAE-348A4EE320E9}"/>
              </a:ext>
            </a:extLst>
          </p:cNvPr>
          <p:cNvPicPr/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610" y="3825547"/>
            <a:ext cx="231723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Image 77">
            <a:extLst>
              <a:ext uri="{FF2B5EF4-FFF2-40B4-BE49-F238E27FC236}">
                <a16:creationId xmlns:a16="http://schemas.microsoft.com/office/drawing/2014/main" xmlns="" id="{AFC914BF-C41E-440A-95DA-A29D367F9ADC}"/>
              </a:ext>
            </a:extLst>
          </p:cNvPr>
          <p:cNvPicPr/>
          <p:nvPr/>
        </p:nvPicPr>
        <p:blipFill rotWithShape="1">
          <a:blip r:embed="rId55"/>
          <a:srcRect l="46792" t="35861" r="52051" b="43857"/>
          <a:stretch/>
        </p:blipFill>
        <p:spPr bwMode="auto">
          <a:xfrm>
            <a:off x="2179437" y="3540835"/>
            <a:ext cx="237429" cy="12334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9" name="Image 78">
            <a:extLst>
              <a:ext uri="{FF2B5EF4-FFF2-40B4-BE49-F238E27FC236}">
                <a16:creationId xmlns:a16="http://schemas.microsoft.com/office/drawing/2014/main" xmlns="" id="{3E0FE497-6025-4195-AB9A-A4C33AC26236}"/>
              </a:ext>
            </a:extLst>
          </p:cNvPr>
          <p:cNvPicPr/>
          <p:nvPr/>
        </p:nvPicPr>
        <p:blipFill rotWithShape="1">
          <a:blip r:embed="rId55"/>
          <a:srcRect l="46792" t="35861" r="52051" b="43857"/>
          <a:stretch/>
        </p:blipFill>
        <p:spPr bwMode="auto">
          <a:xfrm>
            <a:off x="844175" y="3540836"/>
            <a:ext cx="237429" cy="12334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0" name="Image 79">
            <a:extLst>
              <a:ext uri="{FF2B5EF4-FFF2-40B4-BE49-F238E27FC236}">
                <a16:creationId xmlns:a16="http://schemas.microsoft.com/office/drawing/2014/main" xmlns="" id="{B5133975-4899-487E-BA80-7E8551EABEA2}"/>
              </a:ext>
            </a:extLst>
          </p:cNvPr>
          <p:cNvPicPr/>
          <p:nvPr/>
        </p:nvPicPr>
        <p:blipFill rotWithShape="1">
          <a:blip r:embed="rId55"/>
          <a:srcRect l="48958" t="35685" r="50198" b="37393"/>
          <a:stretch/>
        </p:blipFill>
        <p:spPr bwMode="auto">
          <a:xfrm>
            <a:off x="9178628" y="3825547"/>
            <a:ext cx="163589" cy="12334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" name="Image 80">
            <a:extLst>
              <a:ext uri="{FF2B5EF4-FFF2-40B4-BE49-F238E27FC236}">
                <a16:creationId xmlns:a16="http://schemas.microsoft.com/office/drawing/2014/main" xmlns="" id="{D1FFD03D-18C8-4A48-A878-8BB165C2701B}"/>
              </a:ext>
            </a:extLst>
          </p:cNvPr>
          <p:cNvPicPr/>
          <p:nvPr/>
        </p:nvPicPr>
        <p:blipFill rotWithShape="1">
          <a:blip r:embed="rId55"/>
          <a:srcRect l="46792" t="35861" r="52051" b="43857"/>
          <a:stretch/>
        </p:blipFill>
        <p:spPr bwMode="auto">
          <a:xfrm>
            <a:off x="9604797" y="3855706"/>
            <a:ext cx="237429" cy="12334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2" name="Groupe 81">
            <a:extLst>
              <a:ext uri="{FF2B5EF4-FFF2-40B4-BE49-F238E27FC236}">
                <a16:creationId xmlns:a16="http://schemas.microsoft.com/office/drawing/2014/main" xmlns="" id="{27A74E1B-A437-4C19-B963-CFE3C8011305}"/>
              </a:ext>
            </a:extLst>
          </p:cNvPr>
          <p:cNvGrpSpPr/>
          <p:nvPr/>
        </p:nvGrpSpPr>
        <p:grpSpPr>
          <a:xfrm>
            <a:off x="228117" y="293583"/>
            <a:ext cx="2379546" cy="1694421"/>
            <a:chOff x="978373" y="1413465"/>
            <a:chExt cx="2379546" cy="1694421"/>
          </a:xfrm>
        </p:grpSpPr>
        <p:grpSp>
          <p:nvGrpSpPr>
            <p:cNvPr id="83" name="Groupe 82">
              <a:extLst>
                <a:ext uri="{FF2B5EF4-FFF2-40B4-BE49-F238E27FC236}">
                  <a16:creationId xmlns:a16="http://schemas.microsoft.com/office/drawing/2014/main" xmlns="" id="{7E9663F9-27F4-4156-B333-919A7A258042}"/>
                </a:ext>
              </a:extLst>
            </p:cNvPr>
            <p:cNvGrpSpPr/>
            <p:nvPr/>
          </p:nvGrpSpPr>
          <p:grpSpPr>
            <a:xfrm>
              <a:off x="978373" y="1413465"/>
              <a:ext cx="2379546" cy="1694421"/>
              <a:chOff x="2921054" y="1345329"/>
              <a:chExt cx="2379546" cy="1694421"/>
            </a:xfrm>
          </p:grpSpPr>
          <p:pic>
            <p:nvPicPr>
              <p:cNvPr id="85" name="Image 84">
                <a:extLst>
                  <a:ext uri="{FF2B5EF4-FFF2-40B4-BE49-F238E27FC236}">
                    <a16:creationId xmlns:a16="http://schemas.microsoft.com/office/drawing/2014/main" xmlns="" id="{024BE1C8-3FC7-47C1-A9CB-01476AE32068}"/>
                  </a:ext>
                </a:extLst>
              </p:cNvPr>
              <p:cNvPicPr/>
              <p:nvPr/>
            </p:nvPicPr>
            <p:blipFill rotWithShape="1">
              <a:blip r:embed="rId53"/>
              <a:srcRect l="18849" t="52616" r="56680" b="26514"/>
              <a:stretch/>
            </p:blipFill>
            <p:spPr bwMode="auto">
              <a:xfrm>
                <a:off x="2921054" y="1345329"/>
                <a:ext cx="2379546" cy="1694421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86" name="ZoneTexte 85">
                <a:extLst>
                  <a:ext uri="{FF2B5EF4-FFF2-40B4-BE49-F238E27FC236}">
                    <a16:creationId xmlns:a16="http://schemas.microsoft.com/office/drawing/2014/main" xmlns="" id="{84F473F8-DEFE-4115-8F41-416C5C05EC10}"/>
                  </a:ext>
                </a:extLst>
              </p:cNvPr>
              <p:cNvSpPr txBox="1"/>
              <p:nvPr/>
            </p:nvSpPr>
            <p:spPr>
              <a:xfrm rot="1228334">
                <a:off x="3136478" y="1517566"/>
                <a:ext cx="70244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200" b="1" i="1" dirty="0"/>
                  <a:t>10</a:t>
                </a:r>
              </a:p>
            </p:txBody>
          </p:sp>
        </p:grpSp>
        <p:pic>
          <p:nvPicPr>
            <p:cNvPr id="84" name="Image 83">
              <a:extLst>
                <a:ext uri="{FF2B5EF4-FFF2-40B4-BE49-F238E27FC236}">
                  <a16:creationId xmlns:a16="http://schemas.microsoft.com/office/drawing/2014/main" xmlns="" id="{22667F3E-9069-4F63-A685-DFE3D9D611DE}"/>
                </a:ext>
              </a:extLst>
            </p:cNvPr>
            <p:cNvPicPr/>
            <p:nvPr/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435790">
              <a:off x="2263642" y="1557496"/>
              <a:ext cx="217707" cy="12573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2" name="Groupe 91">
            <a:extLst>
              <a:ext uri="{FF2B5EF4-FFF2-40B4-BE49-F238E27FC236}">
                <a16:creationId xmlns:a16="http://schemas.microsoft.com/office/drawing/2014/main" xmlns="" id="{1FD2CBDB-37D6-4496-B305-FD99D24D5589}"/>
              </a:ext>
            </a:extLst>
          </p:cNvPr>
          <p:cNvGrpSpPr/>
          <p:nvPr/>
        </p:nvGrpSpPr>
        <p:grpSpPr>
          <a:xfrm>
            <a:off x="9178628" y="1738224"/>
            <a:ext cx="2379546" cy="1694421"/>
            <a:chOff x="9430721" y="2409200"/>
            <a:chExt cx="2379546" cy="1694421"/>
          </a:xfrm>
        </p:grpSpPr>
        <p:grpSp>
          <p:nvGrpSpPr>
            <p:cNvPr id="93" name="Groupe 92">
              <a:extLst>
                <a:ext uri="{FF2B5EF4-FFF2-40B4-BE49-F238E27FC236}">
                  <a16:creationId xmlns:a16="http://schemas.microsoft.com/office/drawing/2014/main" xmlns="" id="{1864322A-5646-4249-8943-3114F38C3D3C}"/>
                </a:ext>
              </a:extLst>
            </p:cNvPr>
            <p:cNvGrpSpPr/>
            <p:nvPr/>
          </p:nvGrpSpPr>
          <p:grpSpPr>
            <a:xfrm>
              <a:off x="9430721" y="2409200"/>
              <a:ext cx="2379546" cy="1694421"/>
              <a:chOff x="2921054" y="1345329"/>
              <a:chExt cx="2379546" cy="1694421"/>
            </a:xfrm>
          </p:grpSpPr>
          <p:pic>
            <p:nvPicPr>
              <p:cNvPr id="95" name="Image 94">
                <a:extLst>
                  <a:ext uri="{FF2B5EF4-FFF2-40B4-BE49-F238E27FC236}">
                    <a16:creationId xmlns:a16="http://schemas.microsoft.com/office/drawing/2014/main" xmlns="" id="{BC4D1F8C-EA4C-4A4B-9374-290C541A88B3}"/>
                  </a:ext>
                </a:extLst>
              </p:cNvPr>
              <p:cNvPicPr/>
              <p:nvPr/>
            </p:nvPicPr>
            <p:blipFill rotWithShape="1">
              <a:blip r:embed="rId53"/>
              <a:srcRect l="18849" t="52616" r="56680" b="26514"/>
              <a:stretch/>
            </p:blipFill>
            <p:spPr bwMode="auto">
              <a:xfrm>
                <a:off x="2921054" y="1345329"/>
                <a:ext cx="2379546" cy="1694421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96" name="ZoneTexte 95">
                <a:extLst>
                  <a:ext uri="{FF2B5EF4-FFF2-40B4-BE49-F238E27FC236}">
                    <a16:creationId xmlns:a16="http://schemas.microsoft.com/office/drawing/2014/main" xmlns="" id="{2DAB21CE-EC82-41A2-81DA-22E03FBDEA76}"/>
                  </a:ext>
                </a:extLst>
              </p:cNvPr>
              <p:cNvSpPr txBox="1"/>
              <p:nvPr/>
            </p:nvSpPr>
            <p:spPr>
              <a:xfrm rot="1228334">
                <a:off x="3136478" y="1517566"/>
                <a:ext cx="70244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200" b="1" i="1" dirty="0"/>
                  <a:t>10</a:t>
                </a:r>
              </a:p>
            </p:txBody>
          </p:sp>
        </p:grpSp>
        <p:pic>
          <p:nvPicPr>
            <p:cNvPr id="94" name="Image 93">
              <a:extLst>
                <a:ext uri="{FF2B5EF4-FFF2-40B4-BE49-F238E27FC236}">
                  <a16:creationId xmlns:a16="http://schemas.microsoft.com/office/drawing/2014/main" xmlns="" id="{B6D92DE5-C156-4EAF-AD29-D464804817ED}"/>
                </a:ext>
              </a:extLst>
            </p:cNvPr>
            <p:cNvPicPr/>
            <p:nvPr/>
          </p:nvPicPr>
          <p:blipFill rotWithShape="1">
            <a:blip r:embed="rId55"/>
            <a:srcRect l="48958" t="35685" r="50198" b="37393"/>
            <a:stretch/>
          </p:blipFill>
          <p:spPr bwMode="auto">
            <a:xfrm rot="17368654">
              <a:off x="10688597" y="2597724"/>
              <a:ext cx="156882" cy="122817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xmlns="" id="{DC5309E6-81F0-483A-A5F5-F67C59C0A592}"/>
              </a:ext>
            </a:extLst>
          </p:cNvPr>
          <p:cNvGrpSpPr/>
          <p:nvPr/>
        </p:nvGrpSpPr>
        <p:grpSpPr>
          <a:xfrm>
            <a:off x="4432845" y="2121552"/>
            <a:ext cx="2379546" cy="1694421"/>
            <a:chOff x="9430721" y="2409200"/>
            <a:chExt cx="2379546" cy="1694421"/>
          </a:xfrm>
        </p:grpSpPr>
        <p:grpSp>
          <p:nvGrpSpPr>
            <p:cNvPr id="50" name="Groupe 49">
              <a:extLst>
                <a:ext uri="{FF2B5EF4-FFF2-40B4-BE49-F238E27FC236}">
                  <a16:creationId xmlns:a16="http://schemas.microsoft.com/office/drawing/2014/main" xmlns="" id="{5B01419C-B9E5-4565-BD09-BFD544C7C91E}"/>
                </a:ext>
              </a:extLst>
            </p:cNvPr>
            <p:cNvGrpSpPr/>
            <p:nvPr/>
          </p:nvGrpSpPr>
          <p:grpSpPr>
            <a:xfrm>
              <a:off x="9430721" y="2409200"/>
              <a:ext cx="2379546" cy="1694421"/>
              <a:chOff x="2921054" y="1345329"/>
              <a:chExt cx="2379546" cy="1694421"/>
            </a:xfrm>
          </p:grpSpPr>
          <p:pic>
            <p:nvPicPr>
              <p:cNvPr id="52" name="Image 51">
                <a:extLst>
                  <a:ext uri="{FF2B5EF4-FFF2-40B4-BE49-F238E27FC236}">
                    <a16:creationId xmlns:a16="http://schemas.microsoft.com/office/drawing/2014/main" xmlns="" id="{E55F8681-72A7-434D-B907-2E18400BF7E4}"/>
                  </a:ext>
                </a:extLst>
              </p:cNvPr>
              <p:cNvPicPr/>
              <p:nvPr/>
            </p:nvPicPr>
            <p:blipFill rotWithShape="1">
              <a:blip r:embed="rId53"/>
              <a:srcRect l="18849" t="52616" r="56680" b="26514"/>
              <a:stretch/>
            </p:blipFill>
            <p:spPr bwMode="auto">
              <a:xfrm>
                <a:off x="2921054" y="1345329"/>
                <a:ext cx="2379546" cy="1694421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xmlns="" id="{B718C519-5C22-4C60-BE56-0330485AAC44}"/>
                  </a:ext>
                </a:extLst>
              </p:cNvPr>
              <p:cNvSpPr txBox="1"/>
              <p:nvPr/>
            </p:nvSpPr>
            <p:spPr>
              <a:xfrm rot="1228334">
                <a:off x="3164265" y="1475889"/>
                <a:ext cx="10651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200" b="1" i="1" dirty="0"/>
                  <a:t>10</a:t>
                </a:r>
              </a:p>
            </p:txBody>
          </p:sp>
        </p:grpSp>
        <p:pic>
          <p:nvPicPr>
            <p:cNvPr id="51" name="Image 50">
              <a:extLst>
                <a:ext uri="{FF2B5EF4-FFF2-40B4-BE49-F238E27FC236}">
                  <a16:creationId xmlns:a16="http://schemas.microsoft.com/office/drawing/2014/main" xmlns="" id="{4731270A-7A55-4DF7-B565-BAE06C5B0C8B}"/>
                </a:ext>
              </a:extLst>
            </p:cNvPr>
            <p:cNvPicPr/>
            <p:nvPr/>
          </p:nvPicPr>
          <p:blipFill rotWithShape="1">
            <a:blip r:embed="rId55"/>
            <a:srcRect l="48958" t="35685" r="50198" b="37393"/>
            <a:stretch/>
          </p:blipFill>
          <p:spPr bwMode="auto">
            <a:xfrm rot="17368654">
              <a:off x="10688597" y="2597724"/>
              <a:ext cx="156882" cy="122817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6" name="Groupe 55">
            <a:extLst>
              <a:ext uri="{FF2B5EF4-FFF2-40B4-BE49-F238E27FC236}">
                <a16:creationId xmlns:a16="http://schemas.microsoft.com/office/drawing/2014/main" xmlns="" id="{863E535E-8FAC-4E45-A386-29A6E7794868}"/>
              </a:ext>
            </a:extLst>
          </p:cNvPr>
          <p:cNvGrpSpPr/>
          <p:nvPr/>
        </p:nvGrpSpPr>
        <p:grpSpPr>
          <a:xfrm>
            <a:off x="2990406" y="3311136"/>
            <a:ext cx="2379546" cy="1694421"/>
            <a:chOff x="9430721" y="2409200"/>
            <a:chExt cx="2379546" cy="1694421"/>
          </a:xfrm>
        </p:grpSpPr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xmlns="" id="{8EB7DA2C-EC0A-41FC-B553-E3D62F17BCE8}"/>
                </a:ext>
              </a:extLst>
            </p:cNvPr>
            <p:cNvGrpSpPr/>
            <p:nvPr/>
          </p:nvGrpSpPr>
          <p:grpSpPr>
            <a:xfrm>
              <a:off x="9430721" y="2409200"/>
              <a:ext cx="2379546" cy="1694421"/>
              <a:chOff x="2921054" y="1345329"/>
              <a:chExt cx="2379546" cy="1694421"/>
            </a:xfrm>
          </p:grpSpPr>
          <p:pic>
            <p:nvPicPr>
              <p:cNvPr id="64" name="Image 63">
                <a:extLst>
                  <a:ext uri="{FF2B5EF4-FFF2-40B4-BE49-F238E27FC236}">
                    <a16:creationId xmlns:a16="http://schemas.microsoft.com/office/drawing/2014/main" xmlns="" id="{2805470C-16A5-44E4-9F14-515C15BF647B}"/>
                  </a:ext>
                </a:extLst>
              </p:cNvPr>
              <p:cNvPicPr/>
              <p:nvPr/>
            </p:nvPicPr>
            <p:blipFill rotWithShape="1">
              <a:blip r:embed="rId53"/>
              <a:srcRect l="18849" t="52616" r="56680" b="26514"/>
              <a:stretch/>
            </p:blipFill>
            <p:spPr bwMode="auto">
              <a:xfrm>
                <a:off x="2921054" y="1345329"/>
                <a:ext cx="2379546" cy="1694421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xmlns="" id="{CE637B99-A66A-4AD9-AB4F-CBA58CA9956D}"/>
                  </a:ext>
                </a:extLst>
              </p:cNvPr>
              <p:cNvSpPr txBox="1"/>
              <p:nvPr/>
            </p:nvSpPr>
            <p:spPr>
              <a:xfrm rot="1228334">
                <a:off x="3136478" y="1517566"/>
                <a:ext cx="70244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200" b="1" i="1" dirty="0"/>
                  <a:t>10</a:t>
                </a:r>
              </a:p>
            </p:txBody>
          </p:sp>
        </p:grpSp>
        <p:pic>
          <p:nvPicPr>
            <p:cNvPr id="63" name="Image 62">
              <a:extLst>
                <a:ext uri="{FF2B5EF4-FFF2-40B4-BE49-F238E27FC236}">
                  <a16:creationId xmlns:a16="http://schemas.microsoft.com/office/drawing/2014/main" xmlns="" id="{897B0720-BAA3-4D43-9049-BCD43585D175}"/>
                </a:ext>
              </a:extLst>
            </p:cNvPr>
            <p:cNvPicPr/>
            <p:nvPr/>
          </p:nvPicPr>
          <p:blipFill rotWithShape="1">
            <a:blip r:embed="rId55"/>
            <a:srcRect l="48958" t="35685" r="50198" b="37393"/>
            <a:stretch/>
          </p:blipFill>
          <p:spPr bwMode="auto">
            <a:xfrm rot="17368654">
              <a:off x="10688597" y="2597724"/>
              <a:ext cx="156882" cy="122817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1" name="Image 70">
            <a:extLst>
              <a:ext uri="{FF2B5EF4-FFF2-40B4-BE49-F238E27FC236}">
                <a16:creationId xmlns:a16="http://schemas.microsoft.com/office/drawing/2014/main" xmlns="" id="{85EE09C6-4D69-4E68-9BA3-31BDDE2836A8}"/>
              </a:ext>
            </a:extLst>
          </p:cNvPr>
          <p:cNvPicPr/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138" y="2010808"/>
            <a:ext cx="231723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Image 73">
            <a:extLst>
              <a:ext uri="{FF2B5EF4-FFF2-40B4-BE49-F238E27FC236}">
                <a16:creationId xmlns:a16="http://schemas.microsoft.com/office/drawing/2014/main" xmlns="" id="{79E48D0D-2002-4F27-AA67-3F2EF480F136}"/>
              </a:ext>
            </a:extLst>
          </p:cNvPr>
          <p:cNvPicPr/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617" y="3825547"/>
            <a:ext cx="231723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Image 76">
            <a:extLst>
              <a:ext uri="{FF2B5EF4-FFF2-40B4-BE49-F238E27FC236}">
                <a16:creationId xmlns:a16="http://schemas.microsoft.com/office/drawing/2014/main" xmlns="" id="{636A5F7E-D3B5-471B-96B7-A1DC98CBD1A7}"/>
              </a:ext>
            </a:extLst>
          </p:cNvPr>
          <p:cNvPicPr/>
          <p:nvPr/>
        </p:nvPicPr>
        <p:blipFill rotWithShape="1">
          <a:blip r:embed="rId55"/>
          <a:srcRect l="46792" t="35861" r="52051" b="43857"/>
          <a:stretch/>
        </p:blipFill>
        <p:spPr bwMode="auto">
          <a:xfrm>
            <a:off x="7364225" y="3825547"/>
            <a:ext cx="237429" cy="12334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SMARTInkShape-Group53">
            <a:extLst>
              <a:ext uri="{FF2B5EF4-FFF2-40B4-BE49-F238E27FC236}">
                <a16:creationId xmlns:a16="http://schemas.microsoft.com/office/drawing/2014/main" xmlns="" id="{FB95B779-F00E-483B-BF91-15165FB75DEC}"/>
              </a:ext>
            </a:extLst>
          </p:cNvPr>
          <p:cNvGrpSpPr/>
          <p:nvPr/>
        </p:nvGrpSpPr>
        <p:grpSpPr>
          <a:xfrm>
            <a:off x="2022475" y="1647825"/>
            <a:ext cx="107951" cy="66676"/>
            <a:chOff x="2022475" y="1647825"/>
            <a:chExt cx="107951" cy="66676"/>
          </a:xfrm>
        </p:grpSpPr>
        <p:sp>
          <p:nvSpPr>
            <p:cNvPr id="3" name="SMARTInkShape-79">
              <a:extLst>
                <a:ext uri="{FF2B5EF4-FFF2-40B4-BE49-F238E27FC236}">
                  <a16:creationId xmlns:a16="http://schemas.microsoft.com/office/drawing/2014/main" xmlns="" id="{F9FFF8C8-4267-40A4-A680-B2C00BF7921F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2022475" y="1654175"/>
              <a:ext cx="107951" cy="60326"/>
            </a:xfrm>
            <a:custGeom>
              <a:avLst/>
              <a:gdLst/>
              <a:ahLst/>
              <a:cxnLst/>
              <a:rect l="0" t="0" r="0" b="0"/>
              <a:pathLst>
                <a:path w="107951" h="60326">
                  <a:moveTo>
                    <a:pt x="0" y="0"/>
                  </a:moveTo>
                  <a:lnTo>
                    <a:pt x="0" y="0"/>
                  </a:lnTo>
                  <a:lnTo>
                    <a:pt x="37550" y="40805"/>
                  </a:lnTo>
                  <a:lnTo>
                    <a:pt x="82337" y="56103"/>
                  </a:lnTo>
                  <a:lnTo>
                    <a:pt x="107950" y="603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SMARTInkShape-80">
              <a:extLst>
                <a:ext uri="{FF2B5EF4-FFF2-40B4-BE49-F238E27FC236}">
                  <a16:creationId xmlns:a16="http://schemas.microsoft.com/office/drawing/2014/main" xmlns="" id="{D79AD811-E275-4FBA-B231-C114BCDCB17B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044700" y="1647825"/>
              <a:ext cx="66676" cy="44451"/>
            </a:xfrm>
            <a:custGeom>
              <a:avLst/>
              <a:gdLst/>
              <a:ahLst/>
              <a:cxnLst/>
              <a:rect l="0" t="0" r="0" b="0"/>
              <a:pathLst>
                <a:path w="66676" h="44451">
                  <a:moveTo>
                    <a:pt x="66675" y="0"/>
                  </a:moveTo>
                  <a:lnTo>
                    <a:pt x="66675" y="0"/>
                  </a:lnTo>
                  <a:lnTo>
                    <a:pt x="52369" y="0"/>
                  </a:lnTo>
                  <a:lnTo>
                    <a:pt x="25331" y="17038"/>
                  </a:lnTo>
                  <a:lnTo>
                    <a:pt x="4122" y="37175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" name="SMARTInkShape-Group54">
            <a:extLst>
              <a:ext uri="{FF2B5EF4-FFF2-40B4-BE49-F238E27FC236}">
                <a16:creationId xmlns:a16="http://schemas.microsoft.com/office/drawing/2014/main" xmlns="" id="{C31979EC-5CB0-4F87-9F03-E89516A113CC}"/>
              </a:ext>
            </a:extLst>
          </p:cNvPr>
          <p:cNvGrpSpPr/>
          <p:nvPr/>
        </p:nvGrpSpPr>
        <p:grpSpPr>
          <a:xfrm>
            <a:off x="2838450" y="5483225"/>
            <a:ext cx="82551" cy="127001"/>
            <a:chOff x="2838450" y="5483225"/>
            <a:chExt cx="82551" cy="127001"/>
          </a:xfrm>
        </p:grpSpPr>
        <p:sp>
          <p:nvSpPr>
            <p:cNvPr id="6" name="SMARTInkShape-81">
              <a:extLst>
                <a:ext uri="{FF2B5EF4-FFF2-40B4-BE49-F238E27FC236}">
                  <a16:creationId xmlns:a16="http://schemas.microsoft.com/office/drawing/2014/main" xmlns="" id="{ECE4BA12-AA62-4CE3-BD8D-326D28050196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2838450" y="5483225"/>
              <a:ext cx="53976" cy="127001"/>
            </a:xfrm>
            <a:custGeom>
              <a:avLst/>
              <a:gdLst/>
              <a:ahLst/>
              <a:cxnLst/>
              <a:rect l="0" t="0" r="0" b="0"/>
              <a:pathLst>
                <a:path w="53976" h="127001">
                  <a:moveTo>
                    <a:pt x="0" y="0"/>
                  </a:moveTo>
                  <a:lnTo>
                    <a:pt x="0" y="0"/>
                  </a:lnTo>
                  <a:lnTo>
                    <a:pt x="3371" y="22322"/>
                  </a:lnTo>
                  <a:lnTo>
                    <a:pt x="19773" y="68678"/>
                  </a:lnTo>
                  <a:lnTo>
                    <a:pt x="45992" y="115791"/>
                  </a:lnTo>
                  <a:lnTo>
                    <a:pt x="53975" y="127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SMARTInkShape-82">
              <a:extLst>
                <a:ext uri="{FF2B5EF4-FFF2-40B4-BE49-F238E27FC236}">
                  <a16:creationId xmlns:a16="http://schemas.microsoft.com/office/drawing/2014/main" xmlns="" id="{90265168-255A-4662-9558-BEEB3B239AA1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841625" y="5505450"/>
              <a:ext cx="79376" cy="66676"/>
            </a:xfrm>
            <a:custGeom>
              <a:avLst/>
              <a:gdLst/>
              <a:ahLst/>
              <a:cxnLst/>
              <a:rect l="0" t="0" r="0" b="0"/>
              <a:pathLst>
                <a:path w="79376" h="66676">
                  <a:moveTo>
                    <a:pt x="79375" y="0"/>
                  </a:moveTo>
                  <a:lnTo>
                    <a:pt x="79375" y="0"/>
                  </a:lnTo>
                  <a:lnTo>
                    <a:pt x="34396" y="36476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" name="SMARTInkShape-Group55">
            <a:extLst>
              <a:ext uri="{FF2B5EF4-FFF2-40B4-BE49-F238E27FC236}">
                <a16:creationId xmlns:a16="http://schemas.microsoft.com/office/drawing/2014/main" xmlns="" id="{2A214AFC-D0EA-4D4C-906B-4169D5B5FC34}"/>
              </a:ext>
            </a:extLst>
          </p:cNvPr>
          <p:cNvGrpSpPr/>
          <p:nvPr/>
        </p:nvGrpSpPr>
        <p:grpSpPr>
          <a:xfrm>
            <a:off x="3425825" y="4025900"/>
            <a:ext cx="193676" cy="114301"/>
            <a:chOff x="3425825" y="4025900"/>
            <a:chExt cx="193676" cy="114301"/>
          </a:xfrm>
        </p:grpSpPr>
        <p:sp>
          <p:nvSpPr>
            <p:cNvPr id="9" name="SMARTInkShape-83">
              <a:extLst>
                <a:ext uri="{FF2B5EF4-FFF2-40B4-BE49-F238E27FC236}">
                  <a16:creationId xmlns:a16="http://schemas.microsoft.com/office/drawing/2014/main" xmlns="" id="{62945FFC-24CB-40B7-AE4D-CCCB4B5A5134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489325" y="4025900"/>
              <a:ext cx="130176" cy="114301"/>
            </a:xfrm>
            <a:custGeom>
              <a:avLst/>
              <a:gdLst/>
              <a:ahLst/>
              <a:cxnLst/>
              <a:rect l="0" t="0" r="0" b="0"/>
              <a:pathLst>
                <a:path w="130176" h="114301">
                  <a:moveTo>
                    <a:pt x="0" y="0"/>
                  </a:moveTo>
                  <a:lnTo>
                    <a:pt x="0" y="0"/>
                  </a:lnTo>
                  <a:lnTo>
                    <a:pt x="21310" y="42266"/>
                  </a:lnTo>
                  <a:lnTo>
                    <a:pt x="36017" y="68990"/>
                  </a:lnTo>
                  <a:lnTo>
                    <a:pt x="77935" y="97112"/>
                  </a:lnTo>
                  <a:lnTo>
                    <a:pt x="106896" y="113676"/>
                  </a:lnTo>
                  <a:lnTo>
                    <a:pt x="130175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SMARTInkShape-84">
              <a:extLst>
                <a:ext uri="{FF2B5EF4-FFF2-40B4-BE49-F238E27FC236}">
                  <a16:creationId xmlns:a16="http://schemas.microsoft.com/office/drawing/2014/main" xmlns="" id="{0F27879A-0F84-4DC3-BE81-AA421066230F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425825" y="4052940"/>
              <a:ext cx="152401" cy="55511"/>
            </a:xfrm>
            <a:custGeom>
              <a:avLst/>
              <a:gdLst/>
              <a:ahLst/>
              <a:cxnLst/>
              <a:rect l="0" t="0" r="0" b="0"/>
              <a:pathLst>
                <a:path w="152401" h="55511">
                  <a:moveTo>
                    <a:pt x="152400" y="4710"/>
                  </a:moveTo>
                  <a:lnTo>
                    <a:pt x="152400" y="4710"/>
                  </a:lnTo>
                  <a:lnTo>
                    <a:pt x="109350" y="0"/>
                  </a:lnTo>
                  <a:lnTo>
                    <a:pt x="88100" y="2335"/>
                  </a:lnTo>
                  <a:lnTo>
                    <a:pt x="48983" y="19131"/>
                  </a:lnTo>
                  <a:lnTo>
                    <a:pt x="0" y="555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SMARTInkShape-85">
            <a:extLst>
              <a:ext uri="{FF2B5EF4-FFF2-40B4-BE49-F238E27FC236}">
                <a16:creationId xmlns:a16="http://schemas.microsoft.com/office/drawing/2014/main" xmlns="" id="{58EEF666-266A-4C83-8D04-476906F2555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987925" y="2921000"/>
            <a:ext cx="151537" cy="101082"/>
          </a:xfrm>
          <a:custGeom>
            <a:avLst/>
            <a:gdLst/>
            <a:ahLst/>
            <a:cxnLst/>
            <a:rect l="0" t="0" r="0" b="0"/>
            <a:pathLst>
              <a:path w="151537" h="101082">
                <a:moveTo>
                  <a:pt x="12700" y="0"/>
                </a:moveTo>
                <a:lnTo>
                  <a:pt x="12700" y="0"/>
                </a:lnTo>
                <a:lnTo>
                  <a:pt x="15235" y="2888"/>
                </a:lnTo>
                <a:lnTo>
                  <a:pt x="51976" y="48539"/>
                </a:lnTo>
                <a:lnTo>
                  <a:pt x="94724" y="91119"/>
                </a:lnTo>
                <a:lnTo>
                  <a:pt x="102308" y="96729"/>
                </a:lnTo>
                <a:lnTo>
                  <a:pt x="116379" y="101081"/>
                </a:lnTo>
                <a:lnTo>
                  <a:pt x="128629" y="100664"/>
                </a:lnTo>
                <a:lnTo>
                  <a:pt x="137602" y="98127"/>
                </a:lnTo>
                <a:lnTo>
                  <a:pt x="145118" y="91825"/>
                </a:lnTo>
                <a:lnTo>
                  <a:pt x="148603" y="87675"/>
                </a:lnTo>
                <a:lnTo>
                  <a:pt x="151536" y="75538"/>
                </a:lnTo>
                <a:lnTo>
                  <a:pt x="150544" y="53178"/>
                </a:lnTo>
                <a:lnTo>
                  <a:pt x="147282" y="49916"/>
                </a:lnTo>
                <a:lnTo>
                  <a:pt x="136132" y="45351"/>
                </a:lnTo>
                <a:lnTo>
                  <a:pt x="118947" y="46849"/>
                </a:lnTo>
                <a:lnTo>
                  <a:pt x="79666" y="59309"/>
                </a:lnTo>
                <a:lnTo>
                  <a:pt x="40980" y="77894"/>
                </a:lnTo>
                <a:lnTo>
                  <a:pt x="0" y="984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SMARTInkShape-Group57">
            <a:extLst>
              <a:ext uri="{FF2B5EF4-FFF2-40B4-BE49-F238E27FC236}">
                <a16:creationId xmlns:a16="http://schemas.microsoft.com/office/drawing/2014/main" xmlns="" id="{8E5194A7-8FF1-4629-B03F-5FA7E402C0FF}"/>
              </a:ext>
            </a:extLst>
          </p:cNvPr>
          <p:cNvGrpSpPr/>
          <p:nvPr/>
        </p:nvGrpSpPr>
        <p:grpSpPr>
          <a:xfrm>
            <a:off x="5292725" y="5521325"/>
            <a:ext cx="231776" cy="168276"/>
            <a:chOff x="5292725" y="5521325"/>
            <a:chExt cx="231776" cy="168276"/>
          </a:xfrm>
        </p:grpSpPr>
        <p:sp>
          <p:nvSpPr>
            <p:cNvPr id="13" name="SMARTInkShape-86">
              <a:extLst>
                <a:ext uri="{FF2B5EF4-FFF2-40B4-BE49-F238E27FC236}">
                  <a16:creationId xmlns:a16="http://schemas.microsoft.com/office/drawing/2014/main" xmlns="" id="{8CBCCE03-CFE0-464D-8614-2F5652E590EB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381664" y="5521325"/>
              <a:ext cx="28537" cy="168276"/>
            </a:xfrm>
            <a:custGeom>
              <a:avLst/>
              <a:gdLst/>
              <a:ahLst/>
              <a:cxnLst/>
              <a:rect l="0" t="0" r="0" b="0"/>
              <a:pathLst>
                <a:path w="28537" h="168276">
                  <a:moveTo>
                    <a:pt x="3136" y="0"/>
                  </a:moveTo>
                  <a:lnTo>
                    <a:pt x="3136" y="0"/>
                  </a:lnTo>
                  <a:lnTo>
                    <a:pt x="1451" y="1685"/>
                  </a:lnTo>
                  <a:lnTo>
                    <a:pt x="623" y="3454"/>
                  </a:lnTo>
                  <a:lnTo>
                    <a:pt x="0" y="25543"/>
                  </a:lnTo>
                  <a:lnTo>
                    <a:pt x="8723" y="72684"/>
                  </a:lnTo>
                  <a:lnTo>
                    <a:pt x="16555" y="109210"/>
                  </a:lnTo>
                  <a:lnTo>
                    <a:pt x="28536" y="1682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SMARTInkShape-87">
              <a:extLst>
                <a:ext uri="{FF2B5EF4-FFF2-40B4-BE49-F238E27FC236}">
                  <a16:creationId xmlns:a16="http://schemas.microsoft.com/office/drawing/2014/main" xmlns="" id="{9E8B6A64-92E1-4E3A-B79E-60681368CF34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292725" y="5597525"/>
              <a:ext cx="231776" cy="44451"/>
            </a:xfrm>
            <a:custGeom>
              <a:avLst/>
              <a:gdLst/>
              <a:ahLst/>
              <a:cxnLst/>
              <a:rect l="0" t="0" r="0" b="0"/>
              <a:pathLst>
                <a:path w="231776" h="44451">
                  <a:moveTo>
                    <a:pt x="231775" y="0"/>
                  </a:moveTo>
                  <a:lnTo>
                    <a:pt x="231775" y="0"/>
                  </a:lnTo>
                  <a:lnTo>
                    <a:pt x="191232" y="7251"/>
                  </a:lnTo>
                  <a:lnTo>
                    <a:pt x="153088" y="14065"/>
                  </a:lnTo>
                  <a:lnTo>
                    <a:pt x="106703" y="22277"/>
                  </a:lnTo>
                  <a:lnTo>
                    <a:pt x="68148" y="29335"/>
                  </a:lnTo>
                  <a:lnTo>
                    <a:pt x="27259" y="38041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8" name="SMARTInkShape-Group58">
            <a:extLst>
              <a:ext uri="{FF2B5EF4-FFF2-40B4-BE49-F238E27FC236}">
                <a16:creationId xmlns:a16="http://schemas.microsoft.com/office/drawing/2014/main" xmlns="" id="{968937D8-D6A0-448F-8A2E-BEF00BA5278E}"/>
              </a:ext>
            </a:extLst>
          </p:cNvPr>
          <p:cNvGrpSpPr/>
          <p:nvPr/>
        </p:nvGrpSpPr>
        <p:grpSpPr>
          <a:xfrm>
            <a:off x="8270875" y="5775325"/>
            <a:ext cx="180976" cy="184151"/>
            <a:chOff x="8270875" y="5775325"/>
            <a:chExt cx="180976" cy="184151"/>
          </a:xfrm>
        </p:grpSpPr>
        <p:sp>
          <p:nvSpPr>
            <p:cNvPr id="16" name="SMARTInkShape-88">
              <a:extLst>
                <a:ext uri="{FF2B5EF4-FFF2-40B4-BE49-F238E27FC236}">
                  <a16:creationId xmlns:a16="http://schemas.microsoft.com/office/drawing/2014/main" xmlns="" id="{064AB797-4DF0-4B6B-8AAE-0D542FEE8A75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8286750" y="5775325"/>
              <a:ext cx="53976" cy="155576"/>
            </a:xfrm>
            <a:custGeom>
              <a:avLst/>
              <a:gdLst/>
              <a:ahLst/>
              <a:cxnLst/>
              <a:rect l="0" t="0" r="0" b="0"/>
              <a:pathLst>
                <a:path w="53976" h="155576">
                  <a:moveTo>
                    <a:pt x="0" y="0"/>
                  </a:moveTo>
                  <a:lnTo>
                    <a:pt x="0" y="0"/>
                  </a:lnTo>
                  <a:lnTo>
                    <a:pt x="5056" y="40636"/>
                  </a:lnTo>
                  <a:lnTo>
                    <a:pt x="20000" y="84242"/>
                  </a:lnTo>
                  <a:lnTo>
                    <a:pt x="39215" y="125753"/>
                  </a:lnTo>
                  <a:lnTo>
                    <a:pt x="53975" y="155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SMARTInkShape-89">
              <a:extLst>
                <a:ext uri="{FF2B5EF4-FFF2-40B4-BE49-F238E27FC236}">
                  <a16:creationId xmlns:a16="http://schemas.microsoft.com/office/drawing/2014/main" xmlns="" id="{B2F29027-3061-4B18-A4FD-CE9360170FE2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270875" y="5893814"/>
              <a:ext cx="180976" cy="65662"/>
            </a:xfrm>
            <a:custGeom>
              <a:avLst/>
              <a:gdLst/>
              <a:ahLst/>
              <a:cxnLst/>
              <a:rect l="0" t="0" r="0" b="0"/>
              <a:pathLst>
                <a:path w="180976" h="65662">
                  <a:moveTo>
                    <a:pt x="180975" y="8511"/>
                  </a:moveTo>
                  <a:lnTo>
                    <a:pt x="180975" y="8511"/>
                  </a:lnTo>
                  <a:lnTo>
                    <a:pt x="162266" y="0"/>
                  </a:lnTo>
                  <a:lnTo>
                    <a:pt x="138395" y="2074"/>
                  </a:lnTo>
                  <a:lnTo>
                    <a:pt x="101585" y="16561"/>
                  </a:lnTo>
                  <a:lnTo>
                    <a:pt x="54245" y="39980"/>
                  </a:lnTo>
                  <a:lnTo>
                    <a:pt x="0" y="656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SMARTInkShape-Group59">
            <a:extLst>
              <a:ext uri="{FF2B5EF4-FFF2-40B4-BE49-F238E27FC236}">
                <a16:creationId xmlns:a16="http://schemas.microsoft.com/office/drawing/2014/main" xmlns="" id="{EDA6B90F-8BE7-417D-B938-1082A3C26DB8}"/>
              </a:ext>
            </a:extLst>
          </p:cNvPr>
          <p:cNvGrpSpPr/>
          <p:nvPr/>
        </p:nvGrpSpPr>
        <p:grpSpPr>
          <a:xfrm>
            <a:off x="9448800" y="2422525"/>
            <a:ext cx="212726" cy="161926"/>
            <a:chOff x="9448800" y="2422525"/>
            <a:chExt cx="212726" cy="161926"/>
          </a:xfrm>
        </p:grpSpPr>
        <p:sp>
          <p:nvSpPr>
            <p:cNvPr id="19" name="SMARTInkShape-90">
              <a:extLst>
                <a:ext uri="{FF2B5EF4-FFF2-40B4-BE49-F238E27FC236}">
                  <a16:creationId xmlns:a16="http://schemas.microsoft.com/office/drawing/2014/main" xmlns="" id="{6CD92184-3F48-4E11-B6A0-3FAFEDFE3549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9448800" y="2438400"/>
              <a:ext cx="212726" cy="146051"/>
            </a:xfrm>
            <a:custGeom>
              <a:avLst/>
              <a:gdLst/>
              <a:ahLst/>
              <a:cxnLst/>
              <a:rect l="0" t="0" r="0" b="0"/>
              <a:pathLst>
                <a:path w="212726" h="146051">
                  <a:moveTo>
                    <a:pt x="212725" y="0"/>
                  </a:moveTo>
                  <a:lnTo>
                    <a:pt x="212725" y="0"/>
                  </a:lnTo>
                  <a:lnTo>
                    <a:pt x="189581" y="1686"/>
                  </a:lnTo>
                  <a:lnTo>
                    <a:pt x="143159" y="31282"/>
                  </a:lnTo>
                  <a:lnTo>
                    <a:pt x="105919" y="61663"/>
                  </a:lnTo>
                  <a:lnTo>
                    <a:pt x="62715" y="97609"/>
                  </a:lnTo>
                  <a:lnTo>
                    <a:pt x="21326" y="130051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SMARTInkShape-91">
              <a:extLst>
                <a:ext uri="{FF2B5EF4-FFF2-40B4-BE49-F238E27FC236}">
                  <a16:creationId xmlns:a16="http://schemas.microsoft.com/office/drawing/2014/main" xmlns="" id="{03F6AB7D-914E-40C6-AE8B-D3712638BE93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9547225" y="2422525"/>
              <a:ext cx="73026" cy="98426"/>
            </a:xfrm>
            <a:custGeom>
              <a:avLst/>
              <a:gdLst/>
              <a:ahLst/>
              <a:cxnLst/>
              <a:rect l="0" t="0" r="0" b="0"/>
              <a:pathLst>
                <a:path w="73026" h="98426">
                  <a:moveTo>
                    <a:pt x="0" y="0"/>
                  </a:moveTo>
                  <a:lnTo>
                    <a:pt x="0" y="0"/>
                  </a:lnTo>
                  <a:lnTo>
                    <a:pt x="36524" y="45479"/>
                  </a:lnTo>
                  <a:lnTo>
                    <a:pt x="73025" y="984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5" name="SMARTInkShape-Group60">
            <a:extLst>
              <a:ext uri="{FF2B5EF4-FFF2-40B4-BE49-F238E27FC236}">
                <a16:creationId xmlns:a16="http://schemas.microsoft.com/office/drawing/2014/main" xmlns="" id="{ACAD07EC-973B-42F9-9AB5-4C5AF9C89CEE}"/>
              </a:ext>
            </a:extLst>
          </p:cNvPr>
          <p:cNvGrpSpPr/>
          <p:nvPr/>
        </p:nvGrpSpPr>
        <p:grpSpPr>
          <a:xfrm>
            <a:off x="3400425" y="871250"/>
            <a:ext cx="869951" cy="547976"/>
            <a:chOff x="3400425" y="871250"/>
            <a:chExt cx="869951" cy="547976"/>
          </a:xfrm>
        </p:grpSpPr>
        <p:sp>
          <p:nvSpPr>
            <p:cNvPr id="22" name="SMARTInkShape-92">
              <a:extLst>
                <a:ext uri="{FF2B5EF4-FFF2-40B4-BE49-F238E27FC236}">
                  <a16:creationId xmlns:a16="http://schemas.microsoft.com/office/drawing/2014/main" xmlns="" id="{D85D18F7-E67C-4901-8C71-10BFA9C75645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3880637" y="901934"/>
              <a:ext cx="389739" cy="464265"/>
            </a:xfrm>
            <a:custGeom>
              <a:avLst/>
              <a:gdLst/>
              <a:ahLst/>
              <a:cxnLst/>
              <a:rect l="0" t="0" r="0" b="0"/>
              <a:pathLst>
                <a:path w="389739" h="464265">
                  <a:moveTo>
                    <a:pt x="183363" y="269641"/>
                  </a:moveTo>
                  <a:lnTo>
                    <a:pt x="183363" y="269641"/>
                  </a:lnTo>
                  <a:lnTo>
                    <a:pt x="181677" y="269641"/>
                  </a:lnTo>
                  <a:lnTo>
                    <a:pt x="179909" y="267759"/>
                  </a:lnTo>
                  <a:lnTo>
                    <a:pt x="152814" y="231512"/>
                  </a:lnTo>
                  <a:lnTo>
                    <a:pt x="136290" y="218676"/>
                  </a:lnTo>
                  <a:lnTo>
                    <a:pt x="122457" y="210953"/>
                  </a:lnTo>
                  <a:lnTo>
                    <a:pt x="102679" y="207567"/>
                  </a:lnTo>
                  <a:lnTo>
                    <a:pt x="82357" y="217123"/>
                  </a:lnTo>
                  <a:lnTo>
                    <a:pt x="47112" y="244764"/>
                  </a:lnTo>
                  <a:lnTo>
                    <a:pt x="24380" y="284600"/>
                  </a:lnTo>
                  <a:lnTo>
                    <a:pt x="10707" y="319739"/>
                  </a:lnTo>
                  <a:lnTo>
                    <a:pt x="1207" y="361312"/>
                  </a:lnTo>
                  <a:lnTo>
                    <a:pt x="0" y="403459"/>
                  </a:lnTo>
                  <a:lnTo>
                    <a:pt x="1092" y="421426"/>
                  </a:lnTo>
                  <a:lnTo>
                    <a:pt x="7456" y="437172"/>
                  </a:lnTo>
                  <a:lnTo>
                    <a:pt x="17341" y="450638"/>
                  </a:lnTo>
                  <a:lnTo>
                    <a:pt x="28789" y="458975"/>
                  </a:lnTo>
                  <a:lnTo>
                    <a:pt x="53877" y="464264"/>
                  </a:lnTo>
                  <a:lnTo>
                    <a:pt x="75225" y="464146"/>
                  </a:lnTo>
                  <a:lnTo>
                    <a:pt x="101149" y="455134"/>
                  </a:lnTo>
                  <a:lnTo>
                    <a:pt x="121060" y="439608"/>
                  </a:lnTo>
                  <a:lnTo>
                    <a:pt x="139268" y="416545"/>
                  </a:lnTo>
                  <a:lnTo>
                    <a:pt x="153011" y="376119"/>
                  </a:lnTo>
                  <a:lnTo>
                    <a:pt x="159180" y="330551"/>
                  </a:lnTo>
                  <a:lnTo>
                    <a:pt x="158128" y="285415"/>
                  </a:lnTo>
                  <a:lnTo>
                    <a:pt x="155581" y="242055"/>
                  </a:lnTo>
                  <a:lnTo>
                    <a:pt x="152593" y="204082"/>
                  </a:lnTo>
                  <a:lnTo>
                    <a:pt x="150520" y="167832"/>
                  </a:lnTo>
                  <a:lnTo>
                    <a:pt x="149363" y="132670"/>
                  </a:lnTo>
                  <a:lnTo>
                    <a:pt x="148849" y="100109"/>
                  </a:lnTo>
                  <a:lnTo>
                    <a:pt x="148560" y="58112"/>
                  </a:lnTo>
                  <a:lnTo>
                    <a:pt x="148454" y="14366"/>
                  </a:lnTo>
                  <a:lnTo>
                    <a:pt x="148088" y="821"/>
                  </a:lnTo>
                  <a:lnTo>
                    <a:pt x="147499" y="116"/>
                  </a:lnTo>
                  <a:lnTo>
                    <a:pt x="146754" y="0"/>
                  </a:lnTo>
                  <a:lnTo>
                    <a:pt x="146257" y="980"/>
                  </a:lnTo>
                  <a:lnTo>
                    <a:pt x="145394" y="26528"/>
                  </a:lnTo>
                  <a:lnTo>
                    <a:pt x="149675" y="71076"/>
                  </a:lnTo>
                  <a:lnTo>
                    <a:pt x="157036" y="116968"/>
                  </a:lnTo>
                  <a:lnTo>
                    <a:pt x="166273" y="162668"/>
                  </a:lnTo>
                  <a:lnTo>
                    <a:pt x="176300" y="202550"/>
                  </a:lnTo>
                  <a:lnTo>
                    <a:pt x="190442" y="247646"/>
                  </a:lnTo>
                  <a:lnTo>
                    <a:pt x="204864" y="290640"/>
                  </a:lnTo>
                  <a:lnTo>
                    <a:pt x="216192" y="329368"/>
                  </a:lnTo>
                  <a:lnTo>
                    <a:pt x="229654" y="376807"/>
                  </a:lnTo>
                  <a:lnTo>
                    <a:pt x="238038" y="393235"/>
                  </a:lnTo>
                  <a:lnTo>
                    <a:pt x="242744" y="398251"/>
                  </a:lnTo>
                  <a:lnTo>
                    <a:pt x="247645" y="401242"/>
                  </a:lnTo>
                  <a:lnTo>
                    <a:pt x="252676" y="402883"/>
                  </a:lnTo>
                  <a:lnTo>
                    <a:pt x="283353" y="393395"/>
                  </a:lnTo>
                  <a:lnTo>
                    <a:pt x="321987" y="368836"/>
                  </a:lnTo>
                  <a:lnTo>
                    <a:pt x="363851" y="332209"/>
                  </a:lnTo>
                  <a:lnTo>
                    <a:pt x="389738" y="3077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SMARTInkShape-93">
              <a:extLst>
                <a:ext uri="{FF2B5EF4-FFF2-40B4-BE49-F238E27FC236}">
                  <a16:creationId xmlns:a16="http://schemas.microsoft.com/office/drawing/2014/main" xmlns="" id="{B34CB9FE-6CE2-428B-8946-931AABC513D0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3524250" y="1231900"/>
              <a:ext cx="228601" cy="9487"/>
            </a:xfrm>
            <a:custGeom>
              <a:avLst/>
              <a:gdLst/>
              <a:ahLst/>
              <a:cxnLst/>
              <a:rect l="0" t="0" r="0" b="0"/>
              <a:pathLst>
                <a:path w="228601" h="9487">
                  <a:moveTo>
                    <a:pt x="0" y="6350"/>
                  </a:moveTo>
                  <a:lnTo>
                    <a:pt x="0" y="6350"/>
                  </a:lnTo>
                  <a:lnTo>
                    <a:pt x="11302" y="8863"/>
                  </a:lnTo>
                  <a:lnTo>
                    <a:pt x="32520" y="9486"/>
                  </a:lnTo>
                  <a:lnTo>
                    <a:pt x="75073" y="5125"/>
                  </a:lnTo>
                  <a:lnTo>
                    <a:pt x="122266" y="2278"/>
                  </a:lnTo>
                  <a:lnTo>
                    <a:pt x="162012" y="675"/>
                  </a:lnTo>
                  <a:lnTo>
                    <a:pt x="207697" y="89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SMARTInkShape-94">
              <a:extLst>
                <a:ext uri="{FF2B5EF4-FFF2-40B4-BE49-F238E27FC236}">
                  <a16:creationId xmlns:a16="http://schemas.microsoft.com/office/drawing/2014/main" xmlns="" id="{0BCDDA67-9310-440E-9551-8000A28AAF2E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400425" y="871250"/>
              <a:ext cx="334244" cy="547976"/>
            </a:xfrm>
            <a:custGeom>
              <a:avLst/>
              <a:gdLst/>
              <a:ahLst/>
              <a:cxnLst/>
              <a:rect l="0" t="0" r="0" b="0"/>
              <a:pathLst>
                <a:path w="334244" h="547976">
                  <a:moveTo>
                    <a:pt x="0" y="36800"/>
                  </a:moveTo>
                  <a:lnTo>
                    <a:pt x="0" y="36800"/>
                  </a:lnTo>
                  <a:lnTo>
                    <a:pt x="45300" y="39534"/>
                  </a:lnTo>
                  <a:lnTo>
                    <a:pt x="87114" y="39958"/>
                  </a:lnTo>
                  <a:lnTo>
                    <a:pt x="126912" y="39262"/>
                  </a:lnTo>
                  <a:lnTo>
                    <a:pt x="162239" y="36601"/>
                  </a:lnTo>
                  <a:lnTo>
                    <a:pt x="198393" y="32821"/>
                  </a:lnTo>
                  <a:lnTo>
                    <a:pt x="238230" y="26096"/>
                  </a:lnTo>
                  <a:lnTo>
                    <a:pt x="276805" y="17401"/>
                  </a:lnTo>
                  <a:lnTo>
                    <a:pt x="322958" y="1626"/>
                  </a:lnTo>
                  <a:lnTo>
                    <a:pt x="328510" y="0"/>
                  </a:lnTo>
                  <a:lnTo>
                    <a:pt x="332154" y="219"/>
                  </a:lnTo>
                  <a:lnTo>
                    <a:pt x="333619" y="771"/>
                  </a:lnTo>
                  <a:lnTo>
                    <a:pt x="334243" y="2197"/>
                  </a:lnTo>
                  <a:lnTo>
                    <a:pt x="333996" y="6604"/>
                  </a:lnTo>
                  <a:lnTo>
                    <a:pt x="321220" y="52026"/>
                  </a:lnTo>
                  <a:lnTo>
                    <a:pt x="305813" y="96064"/>
                  </a:lnTo>
                  <a:lnTo>
                    <a:pt x="294046" y="134087"/>
                  </a:lnTo>
                  <a:lnTo>
                    <a:pt x="283087" y="169997"/>
                  </a:lnTo>
                  <a:lnTo>
                    <a:pt x="271673" y="210753"/>
                  </a:lnTo>
                  <a:lnTo>
                    <a:pt x="265743" y="248973"/>
                  </a:lnTo>
                  <a:lnTo>
                    <a:pt x="260341" y="291028"/>
                  </a:lnTo>
                  <a:lnTo>
                    <a:pt x="252702" y="337233"/>
                  </a:lnTo>
                  <a:lnTo>
                    <a:pt x="247191" y="373761"/>
                  </a:lnTo>
                  <a:lnTo>
                    <a:pt x="242105" y="420744"/>
                  </a:lnTo>
                  <a:lnTo>
                    <a:pt x="239894" y="454739"/>
                  </a:lnTo>
                  <a:lnTo>
                    <a:pt x="239002" y="501378"/>
                  </a:lnTo>
                  <a:lnTo>
                    <a:pt x="238125" y="547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6" name="SMARTInkShape-95">
            <a:extLst>
              <a:ext uri="{FF2B5EF4-FFF2-40B4-BE49-F238E27FC236}">
                <a16:creationId xmlns:a16="http://schemas.microsoft.com/office/drawing/2014/main" xmlns="" id="{EC9A30A8-E392-4BAB-92C3-B3D67BED70F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58850" y="3206750"/>
            <a:ext cx="6351" cy="1"/>
          </a:xfrm>
          <a:custGeom>
            <a:avLst/>
            <a:gdLst/>
            <a:ahLst/>
            <a:cxnLst/>
            <a:rect l="0" t="0" r="0" b="0"/>
            <a:pathLst>
              <a:path w="6351" h="1">
                <a:moveTo>
                  <a:pt x="0" y="0"/>
                </a:moveTo>
                <a:lnTo>
                  <a:pt x="0" y="0"/>
                </a:lnTo>
                <a:lnTo>
                  <a:pt x="635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SMARTInkShape-96">
            <a:extLst>
              <a:ext uri="{FF2B5EF4-FFF2-40B4-BE49-F238E27FC236}">
                <a16:creationId xmlns:a16="http://schemas.microsoft.com/office/drawing/2014/main" xmlns="" id="{62672ED0-A880-462A-923A-B9BB7170282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619250" y="3165475"/>
            <a:ext cx="15876" cy="6351"/>
          </a:xfrm>
          <a:custGeom>
            <a:avLst/>
            <a:gdLst/>
            <a:ahLst/>
            <a:cxnLst/>
            <a:rect l="0" t="0" r="0" b="0"/>
            <a:pathLst>
              <a:path w="15876" h="6351">
                <a:moveTo>
                  <a:pt x="0" y="6350"/>
                </a:moveTo>
                <a:lnTo>
                  <a:pt x="0" y="6350"/>
                </a:lnTo>
                <a:lnTo>
                  <a:pt x="4419" y="6350"/>
                </a:lnTo>
                <a:lnTo>
                  <a:pt x="9149" y="4664"/>
                </a:lnTo>
                <a:lnTo>
                  <a:pt x="1587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SMARTInkShape-97">
            <a:extLst>
              <a:ext uri="{FF2B5EF4-FFF2-40B4-BE49-F238E27FC236}">
                <a16:creationId xmlns:a16="http://schemas.microsoft.com/office/drawing/2014/main" xmlns="" id="{FA4AE30B-69B8-4C1F-8C63-FDF11831D44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136775" y="3114675"/>
            <a:ext cx="8006" cy="6351"/>
          </a:xfrm>
          <a:custGeom>
            <a:avLst/>
            <a:gdLst/>
            <a:ahLst/>
            <a:cxnLst/>
            <a:rect l="0" t="0" r="0" b="0"/>
            <a:pathLst>
              <a:path w="8006" h="6351">
                <a:moveTo>
                  <a:pt x="0" y="6350"/>
                </a:moveTo>
                <a:lnTo>
                  <a:pt x="0" y="6350"/>
                </a:lnTo>
                <a:lnTo>
                  <a:pt x="6114" y="3116"/>
                </a:lnTo>
                <a:lnTo>
                  <a:pt x="7774" y="1620"/>
                </a:lnTo>
                <a:lnTo>
                  <a:pt x="8005" y="1080"/>
                </a:lnTo>
                <a:lnTo>
                  <a:pt x="7806" y="720"/>
                </a:lnTo>
                <a:lnTo>
                  <a:pt x="635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SMARTInkShape-98">
            <a:extLst>
              <a:ext uri="{FF2B5EF4-FFF2-40B4-BE49-F238E27FC236}">
                <a16:creationId xmlns:a16="http://schemas.microsoft.com/office/drawing/2014/main" xmlns="" id="{6F2362BA-ACDC-4ED1-A438-646B6125E97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000125" y="4549775"/>
            <a:ext cx="6351" cy="15876"/>
          </a:xfrm>
          <a:custGeom>
            <a:avLst/>
            <a:gdLst/>
            <a:ahLst/>
            <a:cxnLst/>
            <a:rect l="0" t="0" r="0" b="0"/>
            <a:pathLst>
              <a:path w="6351" h="15876">
                <a:moveTo>
                  <a:pt x="6350" y="0"/>
                </a:moveTo>
                <a:lnTo>
                  <a:pt x="6350" y="0"/>
                </a:lnTo>
                <a:lnTo>
                  <a:pt x="858" y="11924"/>
                </a:lnTo>
                <a:lnTo>
                  <a:pt x="0" y="158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SMARTInkShape-99">
            <a:extLst>
              <a:ext uri="{FF2B5EF4-FFF2-40B4-BE49-F238E27FC236}">
                <a16:creationId xmlns:a16="http://schemas.microsoft.com/office/drawing/2014/main" xmlns="" id="{AE634DCF-8575-4FB8-9C14-800F09BF238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577975" y="4597400"/>
            <a:ext cx="3176" cy="1"/>
          </a:xfrm>
          <a:custGeom>
            <a:avLst/>
            <a:gdLst/>
            <a:ahLst/>
            <a:cxnLst/>
            <a:rect l="0" t="0" r="0" b="0"/>
            <a:pathLst>
              <a:path w="3176" h="1">
                <a:moveTo>
                  <a:pt x="0" y="0"/>
                </a:moveTo>
                <a:lnTo>
                  <a:pt x="0" y="0"/>
                </a:lnTo>
                <a:lnTo>
                  <a:pt x="317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SMARTInkShape-100">
            <a:extLst>
              <a:ext uri="{FF2B5EF4-FFF2-40B4-BE49-F238E27FC236}">
                <a16:creationId xmlns:a16="http://schemas.microsoft.com/office/drawing/2014/main" xmlns="" id="{6C925DA8-EEEF-46A8-AE5F-612A1EBF483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322271" y="4625975"/>
            <a:ext cx="11355" cy="1"/>
          </a:xfrm>
          <a:custGeom>
            <a:avLst/>
            <a:gdLst/>
            <a:ahLst/>
            <a:cxnLst/>
            <a:rect l="0" t="0" r="0" b="0"/>
            <a:pathLst>
              <a:path w="11355" h="1">
                <a:moveTo>
                  <a:pt x="1829" y="0"/>
                </a:moveTo>
                <a:lnTo>
                  <a:pt x="1829" y="0"/>
                </a:lnTo>
                <a:lnTo>
                  <a:pt x="0" y="0"/>
                </a:lnTo>
                <a:lnTo>
                  <a:pt x="11354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4" name="SMARTInkShape-Group67">
            <a:extLst>
              <a:ext uri="{FF2B5EF4-FFF2-40B4-BE49-F238E27FC236}">
                <a16:creationId xmlns:a16="http://schemas.microsoft.com/office/drawing/2014/main" xmlns="" id="{CABC1B56-5872-4256-B87C-8FCE60E0E659}"/>
              </a:ext>
            </a:extLst>
          </p:cNvPr>
          <p:cNvGrpSpPr/>
          <p:nvPr/>
        </p:nvGrpSpPr>
        <p:grpSpPr>
          <a:xfrm>
            <a:off x="7467600" y="4835525"/>
            <a:ext cx="447676" cy="38101"/>
            <a:chOff x="7467600" y="4835525"/>
            <a:chExt cx="447676" cy="38101"/>
          </a:xfrm>
        </p:grpSpPr>
        <p:sp>
          <p:nvSpPr>
            <p:cNvPr id="32" name="SMARTInkShape-101">
              <a:extLst>
                <a:ext uri="{FF2B5EF4-FFF2-40B4-BE49-F238E27FC236}">
                  <a16:creationId xmlns:a16="http://schemas.microsoft.com/office/drawing/2014/main" xmlns="" id="{90C1791D-6573-484E-BE98-5A4E10DCBD08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912100" y="4835525"/>
              <a:ext cx="3176" cy="3176"/>
            </a:xfrm>
            <a:custGeom>
              <a:avLst/>
              <a:gdLst/>
              <a:ahLst/>
              <a:cxnLst/>
              <a:rect l="0" t="0" r="0" b="0"/>
              <a:pathLst>
                <a:path w="3176" h="3176">
                  <a:moveTo>
                    <a:pt x="0" y="3175"/>
                  </a:moveTo>
                  <a:lnTo>
                    <a:pt x="0" y="3175"/>
                  </a:lnTo>
                  <a:lnTo>
                    <a:pt x="1829" y="3175"/>
                  </a:lnTo>
                  <a:lnTo>
                    <a:pt x="310" y="3175"/>
                  </a:lnTo>
                  <a:lnTo>
                    <a:pt x="31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SMARTInkShape-102">
              <a:extLst>
                <a:ext uri="{FF2B5EF4-FFF2-40B4-BE49-F238E27FC236}">
                  <a16:creationId xmlns:a16="http://schemas.microsoft.com/office/drawing/2014/main" xmlns="" id="{0FC099E4-03F8-476C-BD49-467DCC6D6266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467600" y="4864100"/>
              <a:ext cx="6351" cy="9526"/>
            </a:xfrm>
            <a:custGeom>
              <a:avLst/>
              <a:gdLst/>
              <a:ahLst/>
              <a:cxnLst/>
              <a:rect l="0" t="0" r="0" b="0"/>
              <a:pathLst>
                <a:path w="6351" h="9526">
                  <a:moveTo>
                    <a:pt x="6350" y="9525"/>
                  </a:moveTo>
                  <a:lnTo>
                    <a:pt x="6350" y="9525"/>
                  </a:lnTo>
                  <a:lnTo>
                    <a:pt x="2979" y="9525"/>
                  </a:lnTo>
                  <a:lnTo>
                    <a:pt x="1986" y="8819"/>
                  </a:lnTo>
                  <a:lnTo>
                    <a:pt x="1324" y="7643"/>
                  </a:lnTo>
                  <a:lnTo>
                    <a:pt x="883" y="6154"/>
                  </a:lnTo>
                  <a:lnTo>
                    <a:pt x="941" y="5161"/>
                  </a:lnTo>
                  <a:lnTo>
                    <a:pt x="1333" y="4499"/>
                  </a:lnTo>
                  <a:lnTo>
                    <a:pt x="1947" y="4058"/>
                  </a:lnTo>
                  <a:lnTo>
                    <a:pt x="2004" y="341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7" name="SMARTInkShape-Group68">
            <a:extLst>
              <a:ext uri="{FF2B5EF4-FFF2-40B4-BE49-F238E27FC236}">
                <a16:creationId xmlns:a16="http://schemas.microsoft.com/office/drawing/2014/main" xmlns="" id="{6B8536FE-7150-4191-B660-8325E1DECDF1}"/>
              </a:ext>
            </a:extLst>
          </p:cNvPr>
          <p:cNvGrpSpPr/>
          <p:nvPr/>
        </p:nvGrpSpPr>
        <p:grpSpPr>
          <a:xfrm>
            <a:off x="8347075" y="4879975"/>
            <a:ext cx="463551" cy="9526"/>
            <a:chOff x="8347075" y="4879975"/>
            <a:chExt cx="463551" cy="9526"/>
          </a:xfrm>
        </p:grpSpPr>
        <p:sp>
          <p:nvSpPr>
            <p:cNvPr id="35" name="SMARTInkShape-103">
              <a:extLst>
                <a:ext uri="{FF2B5EF4-FFF2-40B4-BE49-F238E27FC236}">
                  <a16:creationId xmlns:a16="http://schemas.microsoft.com/office/drawing/2014/main" xmlns="" id="{3B4E7C83-CD8B-469A-8CF3-6615AD6378E6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8807489" y="4879975"/>
              <a:ext cx="3137" cy="6351"/>
            </a:xfrm>
            <a:custGeom>
              <a:avLst/>
              <a:gdLst/>
              <a:ahLst/>
              <a:cxnLst/>
              <a:rect l="0" t="0" r="0" b="0"/>
              <a:pathLst>
                <a:path w="3137" h="6351">
                  <a:moveTo>
                    <a:pt x="3136" y="6350"/>
                  </a:moveTo>
                  <a:lnTo>
                    <a:pt x="3136" y="6350"/>
                  </a:lnTo>
                  <a:lnTo>
                    <a:pt x="1451" y="6350"/>
                  </a:lnTo>
                  <a:lnTo>
                    <a:pt x="954" y="5997"/>
                  </a:lnTo>
                  <a:lnTo>
                    <a:pt x="624" y="5409"/>
                  </a:lnTo>
                  <a:lnTo>
                    <a:pt x="0" y="572"/>
                  </a:lnTo>
                  <a:lnTo>
                    <a:pt x="339" y="381"/>
                  </a:lnTo>
                  <a:lnTo>
                    <a:pt x="313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SMARTInkShape-104">
              <a:extLst>
                <a:ext uri="{FF2B5EF4-FFF2-40B4-BE49-F238E27FC236}">
                  <a16:creationId xmlns:a16="http://schemas.microsoft.com/office/drawing/2014/main" xmlns="" id="{9525B238-A4A8-4E2B-8600-CD5D77C5ECB0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347075" y="48831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3616" y="6350"/>
                  </a:lnTo>
                  <a:lnTo>
                    <a:pt x="5091" y="6350"/>
                  </a:lnTo>
                  <a:lnTo>
                    <a:pt x="327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0" name="SMARTInkShape-Group69">
            <a:extLst>
              <a:ext uri="{FF2B5EF4-FFF2-40B4-BE49-F238E27FC236}">
                <a16:creationId xmlns:a16="http://schemas.microsoft.com/office/drawing/2014/main" xmlns="" id="{8BF81B11-76F5-4BF5-AB85-505FFE072710}"/>
              </a:ext>
            </a:extLst>
          </p:cNvPr>
          <p:cNvGrpSpPr/>
          <p:nvPr/>
        </p:nvGrpSpPr>
        <p:grpSpPr>
          <a:xfrm>
            <a:off x="9267825" y="4886325"/>
            <a:ext cx="438151" cy="31751"/>
            <a:chOff x="9267825" y="4886325"/>
            <a:chExt cx="438151" cy="31751"/>
          </a:xfrm>
        </p:grpSpPr>
        <p:sp>
          <p:nvSpPr>
            <p:cNvPr id="38" name="SMARTInkShape-105">
              <a:extLst>
                <a:ext uri="{FF2B5EF4-FFF2-40B4-BE49-F238E27FC236}">
                  <a16:creationId xmlns:a16="http://schemas.microsoft.com/office/drawing/2014/main" xmlns="" id="{7821AC8E-744A-4E8F-B5AC-86F321102817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9696450" y="49180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SMARTInkShape-106">
              <a:extLst>
                <a:ext uri="{FF2B5EF4-FFF2-40B4-BE49-F238E27FC236}">
                  <a16:creationId xmlns:a16="http://schemas.microsoft.com/office/drawing/2014/main" xmlns="" id="{42BB45B5-17F8-47C2-96EB-3023F502D632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9267825" y="48863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3" name="SMARTInkShape-Group70">
            <a:extLst>
              <a:ext uri="{FF2B5EF4-FFF2-40B4-BE49-F238E27FC236}">
                <a16:creationId xmlns:a16="http://schemas.microsoft.com/office/drawing/2014/main" xmlns="" id="{13097A46-C0F6-489C-8D1F-2DF9D16B7790}"/>
              </a:ext>
            </a:extLst>
          </p:cNvPr>
          <p:cNvGrpSpPr/>
          <p:nvPr/>
        </p:nvGrpSpPr>
        <p:grpSpPr>
          <a:xfrm>
            <a:off x="10128250" y="4879975"/>
            <a:ext cx="466726" cy="19051"/>
            <a:chOff x="10128250" y="4879975"/>
            <a:chExt cx="466726" cy="19051"/>
          </a:xfrm>
        </p:grpSpPr>
        <p:sp>
          <p:nvSpPr>
            <p:cNvPr id="41" name="SMARTInkShape-107">
              <a:extLst>
                <a:ext uri="{FF2B5EF4-FFF2-40B4-BE49-F238E27FC236}">
                  <a16:creationId xmlns:a16="http://schemas.microsoft.com/office/drawing/2014/main" xmlns="" id="{AF3789D9-44EA-4DED-AFB5-3991D4D2C92E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0594975" y="4892675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SMARTInkShape-108">
              <a:extLst>
                <a:ext uri="{FF2B5EF4-FFF2-40B4-BE49-F238E27FC236}">
                  <a16:creationId xmlns:a16="http://schemas.microsoft.com/office/drawing/2014/main" xmlns="" id="{19F84F3D-E5BC-4F89-B36B-8D1C7F3AF8E2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0128250" y="4879975"/>
              <a:ext cx="3176" cy="3176"/>
            </a:xfrm>
            <a:custGeom>
              <a:avLst/>
              <a:gdLst/>
              <a:ahLst/>
              <a:cxnLst/>
              <a:rect l="0" t="0" r="0" b="0"/>
              <a:pathLst>
                <a:path w="3176" h="3176">
                  <a:moveTo>
                    <a:pt x="3175" y="3175"/>
                  </a:moveTo>
                  <a:lnTo>
                    <a:pt x="3175" y="3175"/>
                  </a:lnTo>
                  <a:lnTo>
                    <a:pt x="131" y="31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8" name="SMARTInkShape-Group71">
            <a:extLst>
              <a:ext uri="{FF2B5EF4-FFF2-40B4-BE49-F238E27FC236}">
                <a16:creationId xmlns:a16="http://schemas.microsoft.com/office/drawing/2014/main" xmlns="" id="{AD0B83EE-94D3-491F-A1D9-983DF62B6432}"/>
              </a:ext>
            </a:extLst>
          </p:cNvPr>
          <p:cNvGrpSpPr/>
          <p:nvPr/>
        </p:nvGrpSpPr>
        <p:grpSpPr>
          <a:xfrm>
            <a:off x="4464050" y="913828"/>
            <a:ext cx="1295401" cy="394273"/>
            <a:chOff x="4464050" y="913828"/>
            <a:chExt cx="1295401" cy="394273"/>
          </a:xfrm>
        </p:grpSpPr>
        <p:sp>
          <p:nvSpPr>
            <p:cNvPr id="44" name="SMARTInkShape-109">
              <a:extLst>
                <a:ext uri="{FF2B5EF4-FFF2-40B4-BE49-F238E27FC236}">
                  <a16:creationId xmlns:a16="http://schemas.microsoft.com/office/drawing/2014/main" xmlns="" id="{FCAE6A36-53C8-4BA9-AC7B-84EC1690CC05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384800" y="1080037"/>
              <a:ext cx="374651" cy="162646"/>
            </a:xfrm>
            <a:custGeom>
              <a:avLst/>
              <a:gdLst/>
              <a:ahLst/>
              <a:cxnLst/>
              <a:rect l="0" t="0" r="0" b="0"/>
              <a:pathLst>
                <a:path w="374651" h="162646">
                  <a:moveTo>
                    <a:pt x="0" y="142338"/>
                  </a:moveTo>
                  <a:lnTo>
                    <a:pt x="0" y="142338"/>
                  </a:lnTo>
                  <a:lnTo>
                    <a:pt x="1685" y="142338"/>
                  </a:lnTo>
                  <a:lnTo>
                    <a:pt x="9886" y="147364"/>
                  </a:lnTo>
                  <a:lnTo>
                    <a:pt x="36149" y="151709"/>
                  </a:lnTo>
                  <a:lnTo>
                    <a:pt x="60251" y="142374"/>
                  </a:lnTo>
                  <a:lnTo>
                    <a:pt x="79902" y="129453"/>
                  </a:lnTo>
                  <a:lnTo>
                    <a:pt x="90154" y="117824"/>
                  </a:lnTo>
                  <a:lnTo>
                    <a:pt x="100789" y="95685"/>
                  </a:lnTo>
                  <a:lnTo>
                    <a:pt x="112080" y="51024"/>
                  </a:lnTo>
                  <a:lnTo>
                    <a:pt x="122279" y="3539"/>
                  </a:lnTo>
                  <a:lnTo>
                    <a:pt x="122089" y="2180"/>
                  </a:lnTo>
                  <a:lnTo>
                    <a:pt x="121610" y="1274"/>
                  </a:lnTo>
                  <a:lnTo>
                    <a:pt x="121643" y="671"/>
                  </a:lnTo>
                  <a:lnTo>
                    <a:pt x="122017" y="268"/>
                  </a:lnTo>
                  <a:lnTo>
                    <a:pt x="122620" y="0"/>
                  </a:lnTo>
                  <a:lnTo>
                    <a:pt x="123022" y="879"/>
                  </a:lnTo>
                  <a:lnTo>
                    <a:pt x="126324" y="47734"/>
                  </a:lnTo>
                  <a:lnTo>
                    <a:pt x="130395" y="89848"/>
                  </a:lnTo>
                  <a:lnTo>
                    <a:pt x="136548" y="135889"/>
                  </a:lnTo>
                  <a:lnTo>
                    <a:pt x="138766" y="148267"/>
                  </a:lnTo>
                  <a:lnTo>
                    <a:pt x="144929" y="154851"/>
                  </a:lnTo>
                  <a:lnTo>
                    <a:pt x="156536" y="161685"/>
                  </a:lnTo>
                  <a:lnTo>
                    <a:pt x="159391" y="162645"/>
                  </a:lnTo>
                  <a:lnTo>
                    <a:pt x="173521" y="160624"/>
                  </a:lnTo>
                  <a:lnTo>
                    <a:pt x="184130" y="153640"/>
                  </a:lnTo>
                  <a:lnTo>
                    <a:pt x="200256" y="136966"/>
                  </a:lnTo>
                  <a:lnTo>
                    <a:pt x="225490" y="94772"/>
                  </a:lnTo>
                  <a:lnTo>
                    <a:pt x="238729" y="47339"/>
                  </a:lnTo>
                  <a:lnTo>
                    <a:pt x="247582" y="6678"/>
                  </a:lnTo>
                  <a:lnTo>
                    <a:pt x="245454" y="13235"/>
                  </a:lnTo>
                  <a:lnTo>
                    <a:pt x="241513" y="59012"/>
                  </a:lnTo>
                  <a:lnTo>
                    <a:pt x="244216" y="99458"/>
                  </a:lnTo>
                  <a:lnTo>
                    <a:pt x="250317" y="118070"/>
                  </a:lnTo>
                  <a:lnTo>
                    <a:pt x="265764" y="141242"/>
                  </a:lnTo>
                  <a:lnTo>
                    <a:pt x="269251" y="144782"/>
                  </a:lnTo>
                  <a:lnTo>
                    <a:pt x="287643" y="153136"/>
                  </a:lnTo>
                  <a:lnTo>
                    <a:pt x="305909" y="156709"/>
                  </a:lnTo>
                  <a:lnTo>
                    <a:pt x="345340" y="145948"/>
                  </a:lnTo>
                  <a:lnTo>
                    <a:pt x="374650" y="1328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SMARTInkShape-110">
              <a:extLst>
                <a:ext uri="{FF2B5EF4-FFF2-40B4-BE49-F238E27FC236}">
                  <a16:creationId xmlns:a16="http://schemas.microsoft.com/office/drawing/2014/main" xmlns="" id="{8DB0DA8B-AB90-4544-BE95-C7481D81BCF3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211815" y="1123950"/>
              <a:ext cx="4711" cy="184151"/>
            </a:xfrm>
            <a:custGeom>
              <a:avLst/>
              <a:gdLst/>
              <a:ahLst/>
              <a:cxnLst/>
              <a:rect l="0" t="0" r="0" b="0"/>
              <a:pathLst>
                <a:path w="4711" h="184151">
                  <a:moveTo>
                    <a:pt x="4710" y="0"/>
                  </a:moveTo>
                  <a:lnTo>
                    <a:pt x="4710" y="0"/>
                  </a:lnTo>
                  <a:lnTo>
                    <a:pt x="4710" y="40858"/>
                  </a:lnTo>
                  <a:lnTo>
                    <a:pt x="4710" y="77073"/>
                  </a:lnTo>
                  <a:lnTo>
                    <a:pt x="4357" y="121815"/>
                  </a:lnTo>
                  <a:lnTo>
                    <a:pt x="0" y="168091"/>
                  </a:lnTo>
                  <a:lnTo>
                    <a:pt x="1535" y="184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SMARTInkShape-111">
              <a:extLst>
                <a:ext uri="{FF2B5EF4-FFF2-40B4-BE49-F238E27FC236}">
                  <a16:creationId xmlns:a16="http://schemas.microsoft.com/office/drawing/2014/main" xmlns="" id="{1722C125-5158-47E4-A61B-8119026E68A9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082160" y="939800"/>
              <a:ext cx="226441" cy="301245"/>
            </a:xfrm>
            <a:custGeom>
              <a:avLst/>
              <a:gdLst/>
              <a:ahLst/>
              <a:cxnLst/>
              <a:rect l="0" t="0" r="0" b="0"/>
              <a:pathLst>
                <a:path w="226441" h="301245">
                  <a:moveTo>
                    <a:pt x="70865" y="0"/>
                  </a:moveTo>
                  <a:lnTo>
                    <a:pt x="70865" y="0"/>
                  </a:lnTo>
                  <a:lnTo>
                    <a:pt x="74236" y="1685"/>
                  </a:lnTo>
                  <a:lnTo>
                    <a:pt x="75229" y="2888"/>
                  </a:lnTo>
                  <a:lnTo>
                    <a:pt x="76332" y="6105"/>
                  </a:lnTo>
                  <a:lnTo>
                    <a:pt x="77213" y="41404"/>
                  </a:lnTo>
                  <a:lnTo>
                    <a:pt x="65416" y="87919"/>
                  </a:lnTo>
                  <a:lnTo>
                    <a:pt x="53023" y="125533"/>
                  </a:lnTo>
                  <a:lnTo>
                    <a:pt x="35194" y="168852"/>
                  </a:lnTo>
                  <a:lnTo>
                    <a:pt x="16560" y="214459"/>
                  </a:lnTo>
                  <a:lnTo>
                    <a:pt x="1956" y="257387"/>
                  </a:lnTo>
                  <a:lnTo>
                    <a:pt x="0" y="274759"/>
                  </a:lnTo>
                  <a:lnTo>
                    <a:pt x="338" y="278423"/>
                  </a:lnTo>
                  <a:lnTo>
                    <a:pt x="1975" y="281571"/>
                  </a:lnTo>
                  <a:lnTo>
                    <a:pt x="10315" y="289019"/>
                  </a:lnTo>
                  <a:lnTo>
                    <a:pt x="15261" y="292259"/>
                  </a:lnTo>
                  <a:lnTo>
                    <a:pt x="45521" y="295010"/>
                  </a:lnTo>
                  <a:lnTo>
                    <a:pt x="90163" y="295259"/>
                  </a:lnTo>
                  <a:lnTo>
                    <a:pt x="131127" y="296958"/>
                  </a:lnTo>
                  <a:lnTo>
                    <a:pt x="174666" y="300004"/>
                  </a:lnTo>
                  <a:lnTo>
                    <a:pt x="219607" y="301244"/>
                  </a:lnTo>
                  <a:lnTo>
                    <a:pt x="226440" y="298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SMARTInkShape-112">
              <a:extLst>
                <a:ext uri="{FF2B5EF4-FFF2-40B4-BE49-F238E27FC236}">
                  <a16:creationId xmlns:a16="http://schemas.microsoft.com/office/drawing/2014/main" xmlns="" id="{2B0AFC01-5758-4FD7-B775-86558F3AD98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810125" y="913828"/>
              <a:ext cx="145863" cy="372048"/>
            </a:xfrm>
            <a:custGeom>
              <a:avLst/>
              <a:gdLst/>
              <a:ahLst/>
              <a:cxnLst/>
              <a:rect l="0" t="0" r="0" b="0"/>
              <a:pathLst>
                <a:path w="145863" h="372048">
                  <a:moveTo>
                    <a:pt x="0" y="235522"/>
                  </a:moveTo>
                  <a:lnTo>
                    <a:pt x="0" y="235522"/>
                  </a:lnTo>
                  <a:lnTo>
                    <a:pt x="45860" y="206931"/>
                  </a:lnTo>
                  <a:lnTo>
                    <a:pt x="59741" y="194811"/>
                  </a:lnTo>
                  <a:lnTo>
                    <a:pt x="78880" y="160631"/>
                  </a:lnTo>
                  <a:lnTo>
                    <a:pt x="93862" y="133736"/>
                  </a:lnTo>
                  <a:lnTo>
                    <a:pt x="114271" y="91624"/>
                  </a:lnTo>
                  <a:lnTo>
                    <a:pt x="131812" y="50598"/>
                  </a:lnTo>
                  <a:lnTo>
                    <a:pt x="139597" y="28565"/>
                  </a:lnTo>
                  <a:lnTo>
                    <a:pt x="145417" y="243"/>
                  </a:lnTo>
                  <a:lnTo>
                    <a:pt x="145628" y="0"/>
                  </a:lnTo>
                  <a:lnTo>
                    <a:pt x="145862" y="1611"/>
                  </a:lnTo>
                  <a:lnTo>
                    <a:pt x="143001" y="47097"/>
                  </a:lnTo>
                  <a:lnTo>
                    <a:pt x="139541" y="88284"/>
                  </a:lnTo>
                  <a:lnTo>
                    <a:pt x="135733" y="128317"/>
                  </a:lnTo>
                  <a:lnTo>
                    <a:pt x="133468" y="158948"/>
                  </a:lnTo>
                  <a:lnTo>
                    <a:pt x="131151" y="201545"/>
                  </a:lnTo>
                  <a:lnTo>
                    <a:pt x="130464" y="236391"/>
                  </a:lnTo>
                  <a:lnTo>
                    <a:pt x="130232" y="283985"/>
                  </a:lnTo>
                  <a:lnTo>
                    <a:pt x="133636" y="331449"/>
                  </a:lnTo>
                  <a:lnTo>
                    <a:pt x="139700" y="3720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SMARTInkShape-113">
              <a:extLst>
                <a:ext uri="{FF2B5EF4-FFF2-40B4-BE49-F238E27FC236}">
                  <a16:creationId xmlns:a16="http://schemas.microsoft.com/office/drawing/2014/main" xmlns="" id="{5DC87F3D-57E9-4027-B784-56A69187D7ED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464050" y="1165225"/>
              <a:ext cx="219076" cy="19051"/>
            </a:xfrm>
            <a:custGeom>
              <a:avLst/>
              <a:gdLst/>
              <a:ahLst/>
              <a:cxnLst/>
              <a:rect l="0" t="0" r="0" b="0"/>
              <a:pathLst>
                <a:path w="219076" h="19051">
                  <a:moveTo>
                    <a:pt x="0" y="19050"/>
                  </a:moveTo>
                  <a:lnTo>
                    <a:pt x="0" y="19050"/>
                  </a:lnTo>
                  <a:lnTo>
                    <a:pt x="0" y="16316"/>
                  </a:lnTo>
                  <a:lnTo>
                    <a:pt x="47135" y="15878"/>
                  </a:lnTo>
                  <a:lnTo>
                    <a:pt x="86677" y="14191"/>
                  </a:lnTo>
                  <a:lnTo>
                    <a:pt x="128306" y="11956"/>
                  </a:lnTo>
                  <a:lnTo>
                    <a:pt x="168826" y="7310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SMARTInkShape-114">
              <a:extLst>
                <a:ext uri="{FF2B5EF4-FFF2-40B4-BE49-F238E27FC236}">
                  <a16:creationId xmlns:a16="http://schemas.microsoft.com/office/drawing/2014/main" xmlns="" id="{C5D92A5A-0A39-4929-BCB3-E96A6F91F00C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556125" y="1057275"/>
              <a:ext cx="38101" cy="241301"/>
            </a:xfrm>
            <a:custGeom>
              <a:avLst/>
              <a:gdLst/>
              <a:ahLst/>
              <a:cxnLst/>
              <a:rect l="0" t="0" r="0" b="0"/>
              <a:pathLst>
                <a:path w="38101" h="241301">
                  <a:moveTo>
                    <a:pt x="0" y="0"/>
                  </a:moveTo>
                  <a:lnTo>
                    <a:pt x="0" y="0"/>
                  </a:lnTo>
                  <a:lnTo>
                    <a:pt x="2734" y="0"/>
                  </a:lnTo>
                  <a:lnTo>
                    <a:pt x="9352" y="6181"/>
                  </a:lnTo>
                  <a:lnTo>
                    <a:pt x="12026" y="50244"/>
                  </a:lnTo>
                  <a:lnTo>
                    <a:pt x="15010" y="90881"/>
                  </a:lnTo>
                  <a:lnTo>
                    <a:pt x="16559" y="127234"/>
                  </a:lnTo>
                  <a:lnTo>
                    <a:pt x="19075" y="173362"/>
                  </a:lnTo>
                  <a:lnTo>
                    <a:pt x="28801" y="215605"/>
                  </a:lnTo>
                  <a:lnTo>
                    <a:pt x="38100" y="241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9" name="SMARTInkShape-115">
            <a:extLst>
              <a:ext uri="{FF2B5EF4-FFF2-40B4-BE49-F238E27FC236}">
                <a16:creationId xmlns:a16="http://schemas.microsoft.com/office/drawing/2014/main" xmlns="" id="{699A2073-E0AD-4743-B341-7570BD4E5B99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797425" y="1365250"/>
            <a:ext cx="215901" cy="92482"/>
          </a:xfrm>
          <a:custGeom>
            <a:avLst/>
            <a:gdLst/>
            <a:ahLst/>
            <a:cxnLst/>
            <a:rect l="0" t="0" r="0" b="0"/>
            <a:pathLst>
              <a:path w="215901" h="92482">
                <a:moveTo>
                  <a:pt x="0" y="15875"/>
                </a:moveTo>
                <a:lnTo>
                  <a:pt x="0" y="15875"/>
                </a:lnTo>
                <a:lnTo>
                  <a:pt x="3371" y="15875"/>
                </a:lnTo>
                <a:lnTo>
                  <a:pt x="5967" y="14934"/>
                </a:lnTo>
                <a:lnTo>
                  <a:pt x="7153" y="14189"/>
                </a:lnTo>
                <a:lnTo>
                  <a:pt x="7943" y="14046"/>
                </a:lnTo>
                <a:lnTo>
                  <a:pt x="8471" y="14303"/>
                </a:lnTo>
                <a:lnTo>
                  <a:pt x="8822" y="14827"/>
                </a:lnTo>
                <a:lnTo>
                  <a:pt x="9409" y="15176"/>
                </a:lnTo>
                <a:lnTo>
                  <a:pt x="12197" y="15783"/>
                </a:lnTo>
                <a:lnTo>
                  <a:pt x="12365" y="16166"/>
                </a:lnTo>
                <a:lnTo>
                  <a:pt x="19839" y="44157"/>
                </a:lnTo>
                <a:lnTo>
                  <a:pt x="26575" y="57259"/>
                </a:lnTo>
                <a:lnTo>
                  <a:pt x="48028" y="78941"/>
                </a:lnTo>
                <a:lnTo>
                  <a:pt x="60091" y="85596"/>
                </a:lnTo>
                <a:lnTo>
                  <a:pt x="88188" y="92481"/>
                </a:lnTo>
                <a:lnTo>
                  <a:pt x="128786" y="90588"/>
                </a:lnTo>
                <a:lnTo>
                  <a:pt x="145442" y="87715"/>
                </a:lnTo>
                <a:lnTo>
                  <a:pt x="167371" y="74502"/>
                </a:lnTo>
                <a:lnTo>
                  <a:pt x="184101" y="58346"/>
                </a:lnTo>
                <a:lnTo>
                  <a:pt x="212167" y="16856"/>
                </a:lnTo>
                <a:lnTo>
                  <a:pt x="21590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7" name="SMARTInkShape-Group73">
            <a:extLst>
              <a:ext uri="{FF2B5EF4-FFF2-40B4-BE49-F238E27FC236}">
                <a16:creationId xmlns:a16="http://schemas.microsoft.com/office/drawing/2014/main" xmlns="" id="{324A5B63-B601-4815-A404-90E4B8F80104}"/>
              </a:ext>
            </a:extLst>
          </p:cNvPr>
          <p:cNvGrpSpPr/>
          <p:nvPr/>
        </p:nvGrpSpPr>
        <p:grpSpPr>
          <a:xfrm>
            <a:off x="6039291" y="1085850"/>
            <a:ext cx="183710" cy="149226"/>
            <a:chOff x="6039291" y="1085850"/>
            <a:chExt cx="183710" cy="149226"/>
          </a:xfrm>
        </p:grpSpPr>
        <p:sp>
          <p:nvSpPr>
            <p:cNvPr id="90" name="SMARTInkShape-116">
              <a:extLst>
                <a:ext uri="{FF2B5EF4-FFF2-40B4-BE49-F238E27FC236}">
                  <a16:creationId xmlns:a16="http://schemas.microsoft.com/office/drawing/2014/main" xmlns="" id="{BA15272C-630E-47B2-99F9-03BA9CDB539F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042025" y="1219200"/>
              <a:ext cx="165101" cy="15876"/>
            </a:xfrm>
            <a:custGeom>
              <a:avLst/>
              <a:gdLst/>
              <a:ahLst/>
              <a:cxnLst/>
              <a:rect l="0" t="0" r="0" b="0"/>
              <a:pathLst>
                <a:path w="165101" h="15876">
                  <a:moveTo>
                    <a:pt x="0" y="0"/>
                  </a:moveTo>
                  <a:lnTo>
                    <a:pt x="0" y="0"/>
                  </a:lnTo>
                  <a:lnTo>
                    <a:pt x="43976" y="4730"/>
                  </a:lnTo>
                  <a:lnTo>
                    <a:pt x="82572" y="8941"/>
                  </a:lnTo>
                  <a:lnTo>
                    <a:pt x="128541" y="13893"/>
                  </a:lnTo>
                  <a:lnTo>
                    <a:pt x="165100" y="15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SMARTInkShape-117">
              <a:extLst>
                <a:ext uri="{FF2B5EF4-FFF2-40B4-BE49-F238E27FC236}">
                  <a16:creationId xmlns:a16="http://schemas.microsoft.com/office/drawing/2014/main" xmlns="" id="{A94B58D9-40D5-47EC-961E-D3C43EB4A9E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039291" y="1085850"/>
              <a:ext cx="183710" cy="7918"/>
            </a:xfrm>
            <a:custGeom>
              <a:avLst/>
              <a:gdLst/>
              <a:ahLst/>
              <a:cxnLst/>
              <a:rect l="0" t="0" r="0" b="0"/>
              <a:pathLst>
                <a:path w="183710" h="7918">
                  <a:moveTo>
                    <a:pt x="2734" y="0"/>
                  </a:moveTo>
                  <a:lnTo>
                    <a:pt x="2734" y="0"/>
                  </a:lnTo>
                  <a:lnTo>
                    <a:pt x="0" y="0"/>
                  </a:lnTo>
                  <a:lnTo>
                    <a:pt x="6751" y="0"/>
                  </a:lnTo>
                  <a:lnTo>
                    <a:pt x="8988" y="941"/>
                  </a:lnTo>
                  <a:lnTo>
                    <a:pt x="10078" y="1685"/>
                  </a:lnTo>
                  <a:lnTo>
                    <a:pt x="27648" y="4730"/>
                  </a:lnTo>
                  <a:lnTo>
                    <a:pt x="73194" y="6287"/>
                  </a:lnTo>
                  <a:lnTo>
                    <a:pt x="115267" y="7917"/>
                  </a:lnTo>
                  <a:lnTo>
                    <a:pt x="162303" y="6442"/>
                  </a:lnTo>
                  <a:lnTo>
                    <a:pt x="183709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4" name="SMARTInkShape-Group74">
            <a:extLst>
              <a:ext uri="{FF2B5EF4-FFF2-40B4-BE49-F238E27FC236}">
                <a16:creationId xmlns:a16="http://schemas.microsoft.com/office/drawing/2014/main" xmlns="" id="{34C3DAE1-F56E-4E9A-8985-E8BED8A71CE5}"/>
              </a:ext>
            </a:extLst>
          </p:cNvPr>
          <p:cNvGrpSpPr/>
          <p:nvPr/>
        </p:nvGrpSpPr>
        <p:grpSpPr>
          <a:xfrm>
            <a:off x="6576808" y="876300"/>
            <a:ext cx="1862343" cy="460376"/>
            <a:chOff x="6576808" y="876300"/>
            <a:chExt cx="1862343" cy="460376"/>
          </a:xfrm>
        </p:grpSpPr>
        <p:sp>
          <p:nvSpPr>
            <p:cNvPr id="98" name="SMARTInkShape-118">
              <a:extLst>
                <a:ext uri="{FF2B5EF4-FFF2-40B4-BE49-F238E27FC236}">
                  <a16:creationId xmlns:a16="http://schemas.microsoft.com/office/drawing/2014/main" xmlns="" id="{69550948-DF09-4BFF-8544-FC6A7CB35681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888220" y="1098550"/>
              <a:ext cx="20706" cy="238126"/>
            </a:xfrm>
            <a:custGeom>
              <a:avLst/>
              <a:gdLst/>
              <a:ahLst/>
              <a:cxnLst/>
              <a:rect l="0" t="0" r="0" b="0"/>
              <a:pathLst>
                <a:path w="20706" h="238126">
                  <a:moveTo>
                    <a:pt x="8005" y="0"/>
                  </a:moveTo>
                  <a:lnTo>
                    <a:pt x="8005" y="0"/>
                  </a:lnTo>
                  <a:lnTo>
                    <a:pt x="1900" y="6105"/>
                  </a:lnTo>
                  <a:lnTo>
                    <a:pt x="0" y="12709"/>
                  </a:lnTo>
                  <a:lnTo>
                    <a:pt x="1302" y="58325"/>
                  </a:lnTo>
                  <a:lnTo>
                    <a:pt x="1938" y="70827"/>
                  </a:lnTo>
                  <a:lnTo>
                    <a:pt x="6035" y="109463"/>
                  </a:lnTo>
                  <a:lnTo>
                    <a:pt x="9246" y="155542"/>
                  </a:lnTo>
                  <a:lnTo>
                    <a:pt x="13037" y="196997"/>
                  </a:lnTo>
                  <a:lnTo>
                    <a:pt x="20705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9" name="SMARTInkShape-119">
              <a:extLst>
                <a:ext uri="{FF2B5EF4-FFF2-40B4-BE49-F238E27FC236}">
                  <a16:creationId xmlns:a16="http://schemas.microsoft.com/office/drawing/2014/main" xmlns="" id="{8263080A-4B05-4B0A-BF50-5BF55FC2491B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747895" y="876300"/>
              <a:ext cx="211831" cy="336500"/>
            </a:xfrm>
            <a:custGeom>
              <a:avLst/>
              <a:gdLst/>
              <a:ahLst/>
              <a:cxnLst/>
              <a:rect l="0" t="0" r="0" b="0"/>
              <a:pathLst>
                <a:path w="211831" h="336500">
                  <a:moveTo>
                    <a:pt x="110230" y="0"/>
                  </a:moveTo>
                  <a:lnTo>
                    <a:pt x="110230" y="0"/>
                  </a:lnTo>
                  <a:lnTo>
                    <a:pt x="114649" y="4419"/>
                  </a:lnTo>
                  <a:lnTo>
                    <a:pt x="114940" y="5768"/>
                  </a:lnTo>
                  <a:lnTo>
                    <a:pt x="104917" y="47275"/>
                  </a:lnTo>
                  <a:lnTo>
                    <a:pt x="87393" y="85466"/>
                  </a:lnTo>
                  <a:lnTo>
                    <a:pt x="65861" y="131471"/>
                  </a:lnTo>
                  <a:lnTo>
                    <a:pt x="48059" y="169556"/>
                  </a:lnTo>
                  <a:lnTo>
                    <a:pt x="29211" y="208950"/>
                  </a:lnTo>
                  <a:lnTo>
                    <a:pt x="14689" y="250294"/>
                  </a:lnTo>
                  <a:lnTo>
                    <a:pt x="3217" y="293777"/>
                  </a:lnTo>
                  <a:lnTo>
                    <a:pt x="0" y="322529"/>
                  </a:lnTo>
                  <a:lnTo>
                    <a:pt x="1031" y="326791"/>
                  </a:lnTo>
                  <a:lnTo>
                    <a:pt x="2153" y="327927"/>
                  </a:lnTo>
                  <a:lnTo>
                    <a:pt x="5281" y="329190"/>
                  </a:lnTo>
                  <a:lnTo>
                    <a:pt x="9023" y="328810"/>
                  </a:lnTo>
                  <a:lnTo>
                    <a:pt x="16978" y="327554"/>
                  </a:lnTo>
                  <a:lnTo>
                    <a:pt x="63658" y="329552"/>
                  </a:lnTo>
                  <a:lnTo>
                    <a:pt x="106044" y="332649"/>
                  </a:lnTo>
                  <a:lnTo>
                    <a:pt x="149920" y="335675"/>
                  </a:lnTo>
                  <a:lnTo>
                    <a:pt x="196273" y="336499"/>
                  </a:lnTo>
                  <a:lnTo>
                    <a:pt x="206123" y="334849"/>
                  </a:lnTo>
                  <a:lnTo>
                    <a:pt x="211830" y="330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0" name="SMARTInkShape-120">
              <a:extLst>
                <a:ext uri="{FF2B5EF4-FFF2-40B4-BE49-F238E27FC236}">
                  <a16:creationId xmlns:a16="http://schemas.microsoft.com/office/drawing/2014/main" xmlns="" id="{F2C563F8-16E7-42EC-BF05-3E8CD2D17FDC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394575" y="1114425"/>
              <a:ext cx="180976" cy="16180"/>
            </a:xfrm>
            <a:custGeom>
              <a:avLst/>
              <a:gdLst/>
              <a:ahLst/>
              <a:cxnLst/>
              <a:rect l="0" t="0" r="0" b="0"/>
              <a:pathLst>
                <a:path w="180976" h="16180">
                  <a:moveTo>
                    <a:pt x="0" y="0"/>
                  </a:moveTo>
                  <a:lnTo>
                    <a:pt x="0" y="0"/>
                  </a:lnTo>
                  <a:lnTo>
                    <a:pt x="1685" y="1685"/>
                  </a:lnTo>
                  <a:lnTo>
                    <a:pt x="13979" y="3044"/>
                  </a:lnTo>
                  <a:lnTo>
                    <a:pt x="52018" y="5980"/>
                  </a:lnTo>
                  <a:lnTo>
                    <a:pt x="92263" y="10419"/>
                  </a:lnTo>
                  <a:lnTo>
                    <a:pt x="134621" y="16179"/>
                  </a:lnTo>
                  <a:lnTo>
                    <a:pt x="180975" y="15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1" name="SMARTInkShape-121">
              <a:extLst>
                <a:ext uri="{FF2B5EF4-FFF2-40B4-BE49-F238E27FC236}">
                  <a16:creationId xmlns:a16="http://schemas.microsoft.com/office/drawing/2014/main" xmlns="" id="{C5D8822D-3552-4C9A-A7ED-49B5DBAFE9DB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926947" y="913467"/>
              <a:ext cx="312054" cy="336895"/>
            </a:xfrm>
            <a:custGeom>
              <a:avLst/>
              <a:gdLst/>
              <a:ahLst/>
              <a:cxnLst/>
              <a:rect l="0" t="0" r="0" b="0"/>
              <a:pathLst>
                <a:path w="312054" h="336895">
                  <a:moveTo>
                    <a:pt x="146953" y="200958"/>
                  </a:moveTo>
                  <a:lnTo>
                    <a:pt x="146953" y="200958"/>
                  </a:lnTo>
                  <a:lnTo>
                    <a:pt x="143582" y="197587"/>
                  </a:lnTo>
                  <a:lnTo>
                    <a:pt x="142942" y="195888"/>
                  </a:lnTo>
                  <a:lnTo>
                    <a:pt x="143171" y="192120"/>
                  </a:lnTo>
                  <a:lnTo>
                    <a:pt x="146458" y="177025"/>
                  </a:lnTo>
                  <a:lnTo>
                    <a:pt x="143896" y="157283"/>
                  </a:lnTo>
                  <a:lnTo>
                    <a:pt x="140442" y="146624"/>
                  </a:lnTo>
                  <a:lnTo>
                    <a:pt x="126522" y="126690"/>
                  </a:lnTo>
                  <a:lnTo>
                    <a:pt x="112708" y="116680"/>
                  </a:lnTo>
                  <a:lnTo>
                    <a:pt x="92827" y="108959"/>
                  </a:lnTo>
                  <a:lnTo>
                    <a:pt x="87585" y="107875"/>
                  </a:lnTo>
                  <a:lnTo>
                    <a:pt x="74236" y="110434"/>
                  </a:lnTo>
                  <a:lnTo>
                    <a:pt x="52735" y="120749"/>
                  </a:lnTo>
                  <a:lnTo>
                    <a:pt x="36722" y="134036"/>
                  </a:lnTo>
                  <a:lnTo>
                    <a:pt x="7745" y="180706"/>
                  </a:lnTo>
                  <a:lnTo>
                    <a:pt x="2180" y="195838"/>
                  </a:lnTo>
                  <a:lnTo>
                    <a:pt x="0" y="239956"/>
                  </a:lnTo>
                  <a:lnTo>
                    <a:pt x="15129" y="284963"/>
                  </a:lnTo>
                  <a:lnTo>
                    <a:pt x="23581" y="301304"/>
                  </a:lnTo>
                  <a:lnTo>
                    <a:pt x="44586" y="320688"/>
                  </a:lnTo>
                  <a:lnTo>
                    <a:pt x="69781" y="333643"/>
                  </a:lnTo>
                  <a:lnTo>
                    <a:pt x="81962" y="336600"/>
                  </a:lnTo>
                  <a:lnTo>
                    <a:pt x="86693" y="336894"/>
                  </a:lnTo>
                  <a:lnTo>
                    <a:pt x="103463" y="332252"/>
                  </a:lnTo>
                  <a:lnTo>
                    <a:pt x="114689" y="322341"/>
                  </a:lnTo>
                  <a:lnTo>
                    <a:pt x="125205" y="307117"/>
                  </a:lnTo>
                  <a:lnTo>
                    <a:pt x="141573" y="267554"/>
                  </a:lnTo>
                  <a:lnTo>
                    <a:pt x="150416" y="231861"/>
                  </a:lnTo>
                  <a:lnTo>
                    <a:pt x="157857" y="190124"/>
                  </a:lnTo>
                  <a:lnTo>
                    <a:pt x="162295" y="155532"/>
                  </a:lnTo>
                  <a:lnTo>
                    <a:pt x="164905" y="113062"/>
                  </a:lnTo>
                  <a:lnTo>
                    <a:pt x="164101" y="66474"/>
                  </a:lnTo>
                  <a:lnTo>
                    <a:pt x="164568" y="22965"/>
                  </a:lnTo>
                  <a:lnTo>
                    <a:pt x="162705" y="2802"/>
                  </a:lnTo>
                  <a:lnTo>
                    <a:pt x="162040" y="1121"/>
                  </a:lnTo>
                  <a:lnTo>
                    <a:pt x="161244" y="0"/>
                  </a:lnTo>
                  <a:lnTo>
                    <a:pt x="160714" y="311"/>
                  </a:lnTo>
                  <a:lnTo>
                    <a:pt x="160124" y="3479"/>
                  </a:lnTo>
                  <a:lnTo>
                    <a:pt x="160612" y="50743"/>
                  </a:lnTo>
                  <a:lnTo>
                    <a:pt x="162390" y="91362"/>
                  </a:lnTo>
                  <a:lnTo>
                    <a:pt x="164384" y="130659"/>
                  </a:lnTo>
                  <a:lnTo>
                    <a:pt x="167865" y="171341"/>
                  </a:lnTo>
                  <a:lnTo>
                    <a:pt x="174563" y="214236"/>
                  </a:lnTo>
                  <a:lnTo>
                    <a:pt x="186061" y="256515"/>
                  </a:lnTo>
                  <a:lnTo>
                    <a:pt x="199637" y="288289"/>
                  </a:lnTo>
                  <a:lnTo>
                    <a:pt x="213442" y="303387"/>
                  </a:lnTo>
                  <a:lnTo>
                    <a:pt x="219854" y="305580"/>
                  </a:lnTo>
                  <a:lnTo>
                    <a:pt x="242636" y="305296"/>
                  </a:lnTo>
                  <a:lnTo>
                    <a:pt x="255331" y="302481"/>
                  </a:lnTo>
                  <a:lnTo>
                    <a:pt x="312053" y="2581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2" name="SMARTInkShape-122">
              <a:extLst>
                <a:ext uri="{FF2B5EF4-FFF2-40B4-BE49-F238E27FC236}">
                  <a16:creationId xmlns:a16="http://schemas.microsoft.com/office/drawing/2014/main" xmlns="" id="{FAD63595-64AC-421D-929C-D9423956633E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576808" y="882753"/>
              <a:ext cx="163106" cy="379844"/>
            </a:xfrm>
            <a:custGeom>
              <a:avLst/>
              <a:gdLst/>
              <a:ahLst/>
              <a:cxnLst/>
              <a:rect l="0" t="0" r="0" b="0"/>
              <a:pathLst>
                <a:path w="163106" h="379844">
                  <a:moveTo>
                    <a:pt x="74817" y="12597"/>
                  </a:moveTo>
                  <a:lnTo>
                    <a:pt x="74817" y="12597"/>
                  </a:lnTo>
                  <a:lnTo>
                    <a:pt x="74817" y="10911"/>
                  </a:lnTo>
                  <a:lnTo>
                    <a:pt x="73877" y="9143"/>
                  </a:lnTo>
                  <a:lnTo>
                    <a:pt x="73132" y="8178"/>
                  </a:lnTo>
                  <a:lnTo>
                    <a:pt x="71364" y="7105"/>
                  </a:lnTo>
                  <a:lnTo>
                    <a:pt x="67444" y="6501"/>
                  </a:lnTo>
                  <a:lnTo>
                    <a:pt x="62429" y="6262"/>
                  </a:lnTo>
                  <a:lnTo>
                    <a:pt x="20502" y="26021"/>
                  </a:lnTo>
                  <a:lnTo>
                    <a:pt x="10667" y="35037"/>
                  </a:lnTo>
                  <a:lnTo>
                    <a:pt x="3285" y="46096"/>
                  </a:lnTo>
                  <a:lnTo>
                    <a:pt x="0" y="65052"/>
                  </a:lnTo>
                  <a:lnTo>
                    <a:pt x="712" y="80115"/>
                  </a:lnTo>
                  <a:lnTo>
                    <a:pt x="6529" y="96338"/>
                  </a:lnTo>
                  <a:lnTo>
                    <a:pt x="34678" y="132303"/>
                  </a:lnTo>
                  <a:lnTo>
                    <a:pt x="76975" y="174440"/>
                  </a:lnTo>
                  <a:lnTo>
                    <a:pt x="112753" y="215464"/>
                  </a:lnTo>
                  <a:lnTo>
                    <a:pt x="144093" y="259127"/>
                  </a:lnTo>
                  <a:lnTo>
                    <a:pt x="159801" y="290482"/>
                  </a:lnTo>
                  <a:lnTo>
                    <a:pt x="163105" y="319574"/>
                  </a:lnTo>
                  <a:lnTo>
                    <a:pt x="160165" y="338739"/>
                  </a:lnTo>
                  <a:lnTo>
                    <a:pt x="148083" y="357861"/>
                  </a:lnTo>
                  <a:lnTo>
                    <a:pt x="134469" y="370740"/>
                  </a:lnTo>
                  <a:lnTo>
                    <a:pt x="118127" y="377339"/>
                  </a:lnTo>
                  <a:lnTo>
                    <a:pt x="104936" y="379843"/>
                  </a:lnTo>
                  <a:lnTo>
                    <a:pt x="95847" y="376665"/>
                  </a:lnTo>
                  <a:lnTo>
                    <a:pt x="79011" y="364813"/>
                  </a:lnTo>
                  <a:lnTo>
                    <a:pt x="67083" y="348693"/>
                  </a:lnTo>
                  <a:lnTo>
                    <a:pt x="54988" y="307594"/>
                  </a:lnTo>
                  <a:lnTo>
                    <a:pt x="54242" y="290033"/>
                  </a:lnTo>
                  <a:lnTo>
                    <a:pt x="60523" y="258605"/>
                  </a:lnTo>
                  <a:lnTo>
                    <a:pt x="78479" y="216169"/>
                  </a:lnTo>
                  <a:lnTo>
                    <a:pt x="105416" y="169240"/>
                  </a:lnTo>
                  <a:lnTo>
                    <a:pt x="121676" y="122055"/>
                  </a:lnTo>
                  <a:lnTo>
                    <a:pt x="122585" y="74858"/>
                  </a:lnTo>
                  <a:lnTo>
                    <a:pt x="119100" y="44534"/>
                  </a:lnTo>
                  <a:lnTo>
                    <a:pt x="110911" y="18971"/>
                  </a:lnTo>
                  <a:lnTo>
                    <a:pt x="101073" y="4098"/>
                  </a:lnTo>
                  <a:lnTo>
                    <a:pt x="95776" y="0"/>
                  </a:lnTo>
                  <a:lnTo>
                    <a:pt x="68602" y="6121"/>
                  </a:lnTo>
                  <a:lnTo>
                    <a:pt x="27192" y="284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3" name="SMARTInkShape-123">
              <a:extLst>
                <a:ext uri="{FF2B5EF4-FFF2-40B4-BE49-F238E27FC236}">
                  <a16:creationId xmlns:a16="http://schemas.microsoft.com/office/drawing/2014/main" xmlns="" id="{5462512E-BAB1-4426-AD82-034BF80420CE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096691" y="1036785"/>
              <a:ext cx="342460" cy="172703"/>
            </a:xfrm>
            <a:custGeom>
              <a:avLst/>
              <a:gdLst/>
              <a:ahLst/>
              <a:cxnLst/>
              <a:rect l="0" t="0" r="0" b="0"/>
              <a:pathLst>
                <a:path w="342460" h="172703">
                  <a:moveTo>
                    <a:pt x="2734" y="157015"/>
                  </a:moveTo>
                  <a:lnTo>
                    <a:pt x="2734" y="157015"/>
                  </a:lnTo>
                  <a:lnTo>
                    <a:pt x="1049" y="157015"/>
                  </a:lnTo>
                  <a:lnTo>
                    <a:pt x="552" y="157721"/>
                  </a:lnTo>
                  <a:lnTo>
                    <a:pt x="0" y="160386"/>
                  </a:lnTo>
                  <a:lnTo>
                    <a:pt x="696" y="162982"/>
                  </a:lnTo>
                  <a:lnTo>
                    <a:pt x="4017" y="167523"/>
                  </a:lnTo>
                  <a:lnTo>
                    <a:pt x="18037" y="172702"/>
                  </a:lnTo>
                  <a:lnTo>
                    <a:pt x="61564" y="152452"/>
                  </a:lnTo>
                  <a:lnTo>
                    <a:pt x="72978" y="143345"/>
                  </a:lnTo>
                  <a:lnTo>
                    <a:pt x="88967" y="120940"/>
                  </a:lnTo>
                  <a:lnTo>
                    <a:pt x="106474" y="75751"/>
                  </a:lnTo>
                  <a:lnTo>
                    <a:pt x="121886" y="29962"/>
                  </a:lnTo>
                  <a:lnTo>
                    <a:pt x="133275" y="867"/>
                  </a:lnTo>
                  <a:lnTo>
                    <a:pt x="134211" y="0"/>
                  </a:lnTo>
                  <a:lnTo>
                    <a:pt x="135188" y="127"/>
                  </a:lnTo>
                  <a:lnTo>
                    <a:pt x="137215" y="2150"/>
                  </a:lnTo>
                  <a:lnTo>
                    <a:pt x="137410" y="7282"/>
                  </a:lnTo>
                  <a:lnTo>
                    <a:pt x="134476" y="52492"/>
                  </a:lnTo>
                  <a:lnTo>
                    <a:pt x="133046" y="97926"/>
                  </a:lnTo>
                  <a:lnTo>
                    <a:pt x="142808" y="138043"/>
                  </a:lnTo>
                  <a:lnTo>
                    <a:pt x="151521" y="151433"/>
                  </a:lnTo>
                  <a:lnTo>
                    <a:pt x="159055" y="156298"/>
                  </a:lnTo>
                  <a:lnTo>
                    <a:pt x="166754" y="158107"/>
                  </a:lnTo>
                  <a:lnTo>
                    <a:pt x="173704" y="157736"/>
                  </a:lnTo>
                  <a:lnTo>
                    <a:pt x="181262" y="152632"/>
                  </a:lnTo>
                  <a:lnTo>
                    <a:pt x="194240" y="138354"/>
                  </a:lnTo>
                  <a:lnTo>
                    <a:pt x="219803" y="91645"/>
                  </a:lnTo>
                  <a:lnTo>
                    <a:pt x="243390" y="44662"/>
                  </a:lnTo>
                  <a:lnTo>
                    <a:pt x="251292" y="22288"/>
                  </a:lnTo>
                  <a:lnTo>
                    <a:pt x="251023" y="17997"/>
                  </a:lnTo>
                  <a:lnTo>
                    <a:pt x="250104" y="17064"/>
                  </a:lnTo>
                  <a:lnTo>
                    <a:pt x="248786" y="16795"/>
                  </a:lnTo>
                  <a:lnTo>
                    <a:pt x="247202" y="16968"/>
                  </a:lnTo>
                  <a:lnTo>
                    <a:pt x="246146" y="17789"/>
                  </a:lnTo>
                  <a:lnTo>
                    <a:pt x="244973" y="20583"/>
                  </a:lnTo>
                  <a:lnTo>
                    <a:pt x="238579" y="61818"/>
                  </a:lnTo>
                  <a:lnTo>
                    <a:pt x="241216" y="106986"/>
                  </a:lnTo>
                  <a:lnTo>
                    <a:pt x="242156" y="114137"/>
                  </a:lnTo>
                  <a:lnTo>
                    <a:pt x="255276" y="141057"/>
                  </a:lnTo>
                  <a:lnTo>
                    <a:pt x="269747" y="157892"/>
                  </a:lnTo>
                  <a:lnTo>
                    <a:pt x="285213" y="162696"/>
                  </a:lnTo>
                  <a:lnTo>
                    <a:pt x="310093" y="163520"/>
                  </a:lnTo>
                  <a:lnTo>
                    <a:pt x="322429" y="160259"/>
                  </a:lnTo>
                  <a:lnTo>
                    <a:pt x="342459" y="1474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5" name="SMARTInkShape-124">
            <a:extLst>
              <a:ext uri="{FF2B5EF4-FFF2-40B4-BE49-F238E27FC236}">
                <a16:creationId xmlns:a16="http://schemas.microsoft.com/office/drawing/2014/main" xmlns="" id="{FBAC73E5-E4FF-46D3-BD40-DD08437E606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478941" y="1019175"/>
            <a:ext cx="29935" cy="194869"/>
          </a:xfrm>
          <a:custGeom>
            <a:avLst/>
            <a:gdLst/>
            <a:ahLst/>
            <a:cxnLst/>
            <a:rect l="0" t="0" r="0" b="0"/>
            <a:pathLst>
              <a:path w="29935" h="194869">
                <a:moveTo>
                  <a:pt x="1359" y="0"/>
                </a:moveTo>
                <a:lnTo>
                  <a:pt x="1359" y="0"/>
                </a:lnTo>
                <a:lnTo>
                  <a:pt x="0" y="42130"/>
                </a:lnTo>
                <a:lnTo>
                  <a:pt x="6053" y="89541"/>
                </a:lnTo>
                <a:lnTo>
                  <a:pt x="15646" y="131188"/>
                </a:lnTo>
                <a:lnTo>
                  <a:pt x="22887" y="176428"/>
                </a:lnTo>
                <a:lnTo>
                  <a:pt x="25981" y="191353"/>
                </a:lnTo>
                <a:lnTo>
                  <a:pt x="27942" y="194407"/>
                </a:lnTo>
                <a:lnTo>
                  <a:pt x="28606" y="194868"/>
                </a:lnTo>
                <a:lnTo>
                  <a:pt x="29934" y="1936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8" name="SMARTInkShape-Group76">
            <a:extLst>
              <a:ext uri="{FF2B5EF4-FFF2-40B4-BE49-F238E27FC236}">
                <a16:creationId xmlns:a16="http://schemas.microsoft.com/office/drawing/2014/main" xmlns="" id="{619FC4E4-3EBC-49CC-9FFC-FB5B7D087E6D}"/>
              </a:ext>
            </a:extLst>
          </p:cNvPr>
          <p:cNvGrpSpPr/>
          <p:nvPr/>
        </p:nvGrpSpPr>
        <p:grpSpPr>
          <a:xfrm>
            <a:off x="6016625" y="1724025"/>
            <a:ext cx="260351" cy="88546"/>
            <a:chOff x="6016625" y="1724025"/>
            <a:chExt cx="260351" cy="88546"/>
          </a:xfrm>
        </p:grpSpPr>
        <p:sp>
          <p:nvSpPr>
            <p:cNvPr id="106" name="SMARTInkShape-125">
              <a:extLst>
                <a:ext uri="{FF2B5EF4-FFF2-40B4-BE49-F238E27FC236}">
                  <a16:creationId xmlns:a16="http://schemas.microsoft.com/office/drawing/2014/main" xmlns="" id="{722DC102-8D4D-49AB-A610-3DCF492C096D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016625" y="1724025"/>
              <a:ext cx="209551" cy="15876"/>
            </a:xfrm>
            <a:custGeom>
              <a:avLst/>
              <a:gdLst/>
              <a:ahLst/>
              <a:cxnLst/>
              <a:rect l="0" t="0" r="0" b="0"/>
              <a:pathLst>
                <a:path w="209551" h="15876">
                  <a:moveTo>
                    <a:pt x="0" y="15875"/>
                  </a:moveTo>
                  <a:lnTo>
                    <a:pt x="0" y="15875"/>
                  </a:lnTo>
                  <a:lnTo>
                    <a:pt x="4730" y="11145"/>
                  </a:lnTo>
                  <a:lnTo>
                    <a:pt x="12612" y="8319"/>
                  </a:lnTo>
                  <a:lnTo>
                    <a:pt x="49022" y="5432"/>
                  </a:lnTo>
                  <a:lnTo>
                    <a:pt x="92254" y="3844"/>
                  </a:lnTo>
                  <a:lnTo>
                    <a:pt x="131935" y="3307"/>
                  </a:lnTo>
                  <a:lnTo>
                    <a:pt x="176318" y="3187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7" name="SMARTInkShape-126">
              <a:extLst>
                <a:ext uri="{FF2B5EF4-FFF2-40B4-BE49-F238E27FC236}">
                  <a16:creationId xmlns:a16="http://schemas.microsoft.com/office/drawing/2014/main" xmlns="" id="{B7633FFD-1870-4143-A51A-4653D624E3DF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054725" y="1809750"/>
              <a:ext cx="222251" cy="2821"/>
            </a:xfrm>
            <a:custGeom>
              <a:avLst/>
              <a:gdLst/>
              <a:ahLst/>
              <a:cxnLst/>
              <a:rect l="0" t="0" r="0" b="0"/>
              <a:pathLst>
                <a:path w="222251" h="2821">
                  <a:moveTo>
                    <a:pt x="0" y="0"/>
                  </a:moveTo>
                  <a:lnTo>
                    <a:pt x="0" y="0"/>
                  </a:lnTo>
                  <a:lnTo>
                    <a:pt x="1685" y="1686"/>
                  </a:lnTo>
                  <a:lnTo>
                    <a:pt x="4395" y="2513"/>
                  </a:lnTo>
                  <a:lnTo>
                    <a:pt x="46057" y="2820"/>
                  </a:lnTo>
                  <a:lnTo>
                    <a:pt x="83147" y="1488"/>
                  </a:lnTo>
                  <a:lnTo>
                    <a:pt x="117035" y="1602"/>
                  </a:lnTo>
                  <a:lnTo>
                    <a:pt x="161795" y="2709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2" name="SMARTInkShape-Group77">
            <a:extLst>
              <a:ext uri="{FF2B5EF4-FFF2-40B4-BE49-F238E27FC236}">
                <a16:creationId xmlns:a16="http://schemas.microsoft.com/office/drawing/2014/main" xmlns="" id="{A717B8DE-7912-4F27-89B3-DA8EDF7A0D9D}"/>
              </a:ext>
            </a:extLst>
          </p:cNvPr>
          <p:cNvGrpSpPr/>
          <p:nvPr/>
        </p:nvGrpSpPr>
        <p:grpSpPr>
          <a:xfrm>
            <a:off x="6642100" y="1508125"/>
            <a:ext cx="692151" cy="412751"/>
            <a:chOff x="6642100" y="1508125"/>
            <a:chExt cx="692151" cy="412751"/>
          </a:xfrm>
        </p:grpSpPr>
        <p:sp>
          <p:nvSpPr>
            <p:cNvPr id="109" name="SMARTInkShape-127">
              <a:extLst>
                <a:ext uri="{FF2B5EF4-FFF2-40B4-BE49-F238E27FC236}">
                  <a16:creationId xmlns:a16="http://schemas.microsoft.com/office/drawing/2014/main" xmlns="" id="{589213B7-4FF8-4DA3-8928-55D10E67D3B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642100" y="1535044"/>
              <a:ext cx="231138" cy="277307"/>
            </a:xfrm>
            <a:custGeom>
              <a:avLst/>
              <a:gdLst/>
              <a:ahLst/>
              <a:cxnLst/>
              <a:rect l="0" t="0" r="0" b="0"/>
              <a:pathLst>
                <a:path w="231138" h="277307">
                  <a:moveTo>
                    <a:pt x="69850" y="23881"/>
                  </a:moveTo>
                  <a:lnTo>
                    <a:pt x="69850" y="23881"/>
                  </a:lnTo>
                  <a:lnTo>
                    <a:pt x="60064" y="19517"/>
                  </a:lnTo>
                  <a:lnTo>
                    <a:pt x="32268" y="17538"/>
                  </a:lnTo>
                  <a:lnTo>
                    <a:pt x="23477" y="33512"/>
                  </a:lnTo>
                  <a:lnTo>
                    <a:pt x="22547" y="40038"/>
                  </a:lnTo>
                  <a:lnTo>
                    <a:pt x="27377" y="52736"/>
                  </a:lnTo>
                  <a:lnTo>
                    <a:pt x="37014" y="66283"/>
                  </a:lnTo>
                  <a:lnTo>
                    <a:pt x="56449" y="84868"/>
                  </a:lnTo>
                  <a:lnTo>
                    <a:pt x="98645" y="111515"/>
                  </a:lnTo>
                  <a:lnTo>
                    <a:pt x="144745" y="144977"/>
                  </a:lnTo>
                  <a:lnTo>
                    <a:pt x="191711" y="185507"/>
                  </a:lnTo>
                  <a:lnTo>
                    <a:pt x="224506" y="225829"/>
                  </a:lnTo>
                  <a:lnTo>
                    <a:pt x="229621" y="236784"/>
                  </a:lnTo>
                  <a:lnTo>
                    <a:pt x="231137" y="249555"/>
                  </a:lnTo>
                  <a:lnTo>
                    <a:pt x="229610" y="256590"/>
                  </a:lnTo>
                  <a:lnTo>
                    <a:pt x="226227" y="262068"/>
                  </a:lnTo>
                  <a:lnTo>
                    <a:pt x="221195" y="266855"/>
                  </a:lnTo>
                  <a:lnTo>
                    <a:pt x="203148" y="274971"/>
                  </a:lnTo>
                  <a:lnTo>
                    <a:pt x="187563" y="277306"/>
                  </a:lnTo>
                  <a:lnTo>
                    <a:pt x="167444" y="277100"/>
                  </a:lnTo>
                  <a:lnTo>
                    <a:pt x="143545" y="269033"/>
                  </a:lnTo>
                  <a:lnTo>
                    <a:pt x="129629" y="259580"/>
                  </a:lnTo>
                  <a:lnTo>
                    <a:pt x="115866" y="241482"/>
                  </a:lnTo>
                  <a:lnTo>
                    <a:pt x="114285" y="238799"/>
                  </a:lnTo>
                  <a:lnTo>
                    <a:pt x="113471" y="230172"/>
                  </a:lnTo>
                  <a:lnTo>
                    <a:pt x="117078" y="207798"/>
                  </a:lnTo>
                  <a:lnTo>
                    <a:pt x="122571" y="192204"/>
                  </a:lnTo>
                  <a:lnTo>
                    <a:pt x="147173" y="144982"/>
                  </a:lnTo>
                  <a:lnTo>
                    <a:pt x="156360" y="109615"/>
                  </a:lnTo>
                  <a:lnTo>
                    <a:pt x="158257" y="64623"/>
                  </a:lnTo>
                  <a:lnTo>
                    <a:pt x="152970" y="33721"/>
                  </a:lnTo>
                  <a:lnTo>
                    <a:pt x="149596" y="25432"/>
                  </a:lnTo>
                  <a:lnTo>
                    <a:pt x="135302" y="11445"/>
                  </a:lnTo>
                  <a:lnTo>
                    <a:pt x="110371" y="2871"/>
                  </a:lnTo>
                  <a:lnTo>
                    <a:pt x="69690" y="0"/>
                  </a:lnTo>
                  <a:lnTo>
                    <a:pt x="30135" y="4678"/>
                  </a:lnTo>
                  <a:lnTo>
                    <a:pt x="0" y="143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SMARTInkShape-128">
              <a:extLst>
                <a:ext uri="{FF2B5EF4-FFF2-40B4-BE49-F238E27FC236}">
                  <a16:creationId xmlns:a16="http://schemas.microsoft.com/office/drawing/2014/main" xmlns="" id="{4655B8FE-51BD-4DF5-9548-9FFE6B08114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081407" y="1508125"/>
              <a:ext cx="252844" cy="316757"/>
            </a:xfrm>
            <a:custGeom>
              <a:avLst/>
              <a:gdLst/>
              <a:ahLst/>
              <a:cxnLst/>
              <a:rect l="0" t="0" r="0" b="0"/>
              <a:pathLst>
                <a:path w="252844" h="316757">
                  <a:moveTo>
                    <a:pt x="106793" y="0"/>
                  </a:moveTo>
                  <a:lnTo>
                    <a:pt x="106793" y="0"/>
                  </a:lnTo>
                  <a:lnTo>
                    <a:pt x="108478" y="0"/>
                  </a:lnTo>
                  <a:lnTo>
                    <a:pt x="108975" y="353"/>
                  </a:lnTo>
                  <a:lnTo>
                    <a:pt x="109306" y="941"/>
                  </a:lnTo>
                  <a:lnTo>
                    <a:pt x="109772" y="4394"/>
                  </a:lnTo>
                  <a:lnTo>
                    <a:pt x="109965" y="17537"/>
                  </a:lnTo>
                  <a:lnTo>
                    <a:pt x="96588" y="63332"/>
                  </a:lnTo>
                  <a:lnTo>
                    <a:pt x="79585" y="103588"/>
                  </a:lnTo>
                  <a:lnTo>
                    <a:pt x="62862" y="143229"/>
                  </a:lnTo>
                  <a:lnTo>
                    <a:pt x="44740" y="179786"/>
                  </a:lnTo>
                  <a:lnTo>
                    <a:pt x="19691" y="225804"/>
                  </a:lnTo>
                  <a:lnTo>
                    <a:pt x="4698" y="269351"/>
                  </a:lnTo>
                  <a:lnTo>
                    <a:pt x="0" y="281649"/>
                  </a:lnTo>
                  <a:lnTo>
                    <a:pt x="298" y="285809"/>
                  </a:lnTo>
                  <a:lnTo>
                    <a:pt x="871" y="287906"/>
                  </a:lnTo>
                  <a:lnTo>
                    <a:pt x="3390" y="291177"/>
                  </a:lnTo>
                  <a:lnTo>
                    <a:pt x="6861" y="293453"/>
                  </a:lnTo>
                  <a:lnTo>
                    <a:pt x="32096" y="297681"/>
                  </a:lnTo>
                  <a:lnTo>
                    <a:pt x="76306" y="302824"/>
                  </a:lnTo>
                  <a:lnTo>
                    <a:pt x="123714" y="304627"/>
                  </a:lnTo>
                  <a:lnTo>
                    <a:pt x="169698" y="309204"/>
                  </a:lnTo>
                  <a:lnTo>
                    <a:pt x="215245" y="312665"/>
                  </a:lnTo>
                  <a:lnTo>
                    <a:pt x="247896" y="316756"/>
                  </a:lnTo>
                  <a:lnTo>
                    <a:pt x="249545" y="316298"/>
                  </a:lnTo>
                  <a:lnTo>
                    <a:pt x="250645" y="315640"/>
                  </a:lnTo>
                  <a:lnTo>
                    <a:pt x="251377" y="314849"/>
                  </a:lnTo>
                  <a:lnTo>
                    <a:pt x="252843" y="311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1" name="SMARTInkShape-129">
              <a:extLst>
                <a:ext uri="{FF2B5EF4-FFF2-40B4-BE49-F238E27FC236}">
                  <a16:creationId xmlns:a16="http://schemas.microsoft.com/office/drawing/2014/main" xmlns="" id="{205E4C40-D887-418B-B611-5B8C47686BA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219950" y="1727200"/>
              <a:ext cx="19051" cy="193676"/>
            </a:xfrm>
            <a:custGeom>
              <a:avLst/>
              <a:gdLst/>
              <a:ahLst/>
              <a:cxnLst/>
              <a:rect l="0" t="0" r="0" b="0"/>
              <a:pathLst>
                <a:path w="19051" h="193676">
                  <a:moveTo>
                    <a:pt x="0" y="0"/>
                  </a:moveTo>
                  <a:lnTo>
                    <a:pt x="0" y="0"/>
                  </a:lnTo>
                  <a:lnTo>
                    <a:pt x="1685" y="0"/>
                  </a:lnTo>
                  <a:lnTo>
                    <a:pt x="3453" y="1881"/>
                  </a:lnTo>
                  <a:lnTo>
                    <a:pt x="5062" y="5070"/>
                  </a:lnTo>
                  <a:lnTo>
                    <a:pt x="12216" y="51555"/>
                  </a:lnTo>
                  <a:lnTo>
                    <a:pt x="16090" y="87227"/>
                  </a:lnTo>
                  <a:lnTo>
                    <a:pt x="18173" y="133325"/>
                  </a:lnTo>
                  <a:lnTo>
                    <a:pt x="19050" y="193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23798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08842" y="1272618"/>
            <a:ext cx="9144000" cy="1473773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Numération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7521" y="3602037"/>
            <a:ext cx="10897385" cy="1020763"/>
          </a:xfrm>
        </p:spPr>
        <p:txBody>
          <a:bodyPr>
            <a:normAutofit/>
          </a:bodyPr>
          <a:lstStyle/>
          <a:p>
            <a:r>
              <a:rPr lang="fr-FR" sz="3800" dirty="0"/>
              <a:t>Révision : les droites numériques</a:t>
            </a:r>
          </a:p>
        </p:txBody>
      </p:sp>
    </p:spTree>
    <p:extLst>
      <p:ext uri="{BB962C8B-B14F-4D97-AF65-F5344CB8AC3E}">
        <p14:creationId xmlns:p14="http://schemas.microsoft.com/office/powerpoint/2010/main" val="2414231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2E4054F3-4D2A-4490-81BB-A3F542A7A516}"/>
              </a:ext>
            </a:extLst>
          </p:cNvPr>
          <p:cNvGrpSpPr/>
          <p:nvPr/>
        </p:nvGrpSpPr>
        <p:grpSpPr>
          <a:xfrm>
            <a:off x="1273813" y="2244763"/>
            <a:ext cx="9630382" cy="398832"/>
            <a:chOff x="2490281" y="515562"/>
            <a:chExt cx="7188740" cy="214012"/>
          </a:xfrm>
        </p:grpSpPr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xmlns="" id="{62964291-3414-485C-9084-8083BC245948}"/>
                </a:ext>
              </a:extLst>
            </p:cNvPr>
            <p:cNvCxnSpPr>
              <a:cxnSpLocks/>
            </p:cNvCxnSpPr>
            <p:nvPr/>
          </p:nvCxnSpPr>
          <p:spPr>
            <a:xfrm>
              <a:off x="2490281" y="729574"/>
              <a:ext cx="718874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xmlns="" id="{2B68012B-0AE6-4B12-B3B5-A6185327C0E2}"/>
                </a:ext>
              </a:extLst>
            </p:cNvPr>
            <p:cNvCxnSpPr/>
            <p:nvPr/>
          </p:nvCxnSpPr>
          <p:spPr>
            <a:xfrm>
              <a:off x="2490281" y="515565"/>
              <a:ext cx="0" cy="21400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xmlns="" id="{9D509869-6334-4467-BB68-47EF64878E37}"/>
                </a:ext>
              </a:extLst>
            </p:cNvPr>
            <p:cNvCxnSpPr/>
            <p:nvPr/>
          </p:nvCxnSpPr>
          <p:spPr>
            <a:xfrm>
              <a:off x="9625037" y="515562"/>
              <a:ext cx="0" cy="21400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xmlns="" id="{2FF662F0-F777-43CA-A4DE-7E09B6002025}"/>
                </a:ext>
              </a:extLst>
            </p:cNvPr>
            <p:cNvCxnSpPr/>
            <p:nvPr/>
          </p:nvCxnSpPr>
          <p:spPr>
            <a:xfrm>
              <a:off x="3909244" y="515562"/>
              <a:ext cx="0" cy="21400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xmlns="" id="{26F5C92B-2446-43F9-B278-039278EEB9A1}"/>
                </a:ext>
              </a:extLst>
            </p:cNvPr>
            <p:cNvCxnSpPr/>
            <p:nvPr/>
          </p:nvCxnSpPr>
          <p:spPr>
            <a:xfrm>
              <a:off x="4604426" y="515562"/>
              <a:ext cx="0" cy="21400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xmlns="" id="{AFE52FF9-3AAA-461C-B3B7-54DE3029B8CA}"/>
                </a:ext>
              </a:extLst>
            </p:cNvPr>
            <p:cNvCxnSpPr/>
            <p:nvPr/>
          </p:nvCxnSpPr>
          <p:spPr>
            <a:xfrm>
              <a:off x="5311303" y="515562"/>
              <a:ext cx="0" cy="21400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xmlns="" id="{D5DFA2B5-7DFC-4F0F-88AB-A5FAC832334D}"/>
                </a:ext>
              </a:extLst>
            </p:cNvPr>
            <p:cNvCxnSpPr/>
            <p:nvPr/>
          </p:nvCxnSpPr>
          <p:spPr>
            <a:xfrm>
              <a:off x="8899620" y="515562"/>
              <a:ext cx="0" cy="21400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xmlns="" id="{B68430FD-CA8A-43AE-93E9-E35753B77D6F}"/>
                </a:ext>
              </a:extLst>
            </p:cNvPr>
            <p:cNvCxnSpPr/>
            <p:nvPr/>
          </p:nvCxnSpPr>
          <p:spPr>
            <a:xfrm>
              <a:off x="8176668" y="515562"/>
              <a:ext cx="0" cy="21400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xmlns="" id="{BBF6CE49-5F0B-4C2D-ABCE-5BF09548A53B}"/>
                </a:ext>
              </a:extLst>
            </p:cNvPr>
            <p:cNvCxnSpPr/>
            <p:nvPr/>
          </p:nvCxnSpPr>
          <p:spPr>
            <a:xfrm>
              <a:off x="7457243" y="515562"/>
              <a:ext cx="0" cy="21400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xmlns="" id="{1271E293-ABD6-40B1-A665-CD9DABD7EAEE}"/>
                </a:ext>
              </a:extLst>
            </p:cNvPr>
            <p:cNvCxnSpPr/>
            <p:nvPr/>
          </p:nvCxnSpPr>
          <p:spPr>
            <a:xfrm>
              <a:off x="6756285" y="515562"/>
              <a:ext cx="0" cy="21400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xmlns="" id="{A643C245-9B78-438C-A329-37AAB6CAAE9A}"/>
                </a:ext>
              </a:extLst>
            </p:cNvPr>
            <p:cNvCxnSpPr/>
            <p:nvPr/>
          </p:nvCxnSpPr>
          <p:spPr>
            <a:xfrm>
              <a:off x="6025936" y="515562"/>
              <a:ext cx="0" cy="21400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xmlns="" id="{B2A8E0DF-1A84-445C-A7DE-C0B13560234A}"/>
                </a:ext>
              </a:extLst>
            </p:cNvPr>
            <p:cNvCxnSpPr/>
            <p:nvPr/>
          </p:nvCxnSpPr>
          <p:spPr>
            <a:xfrm>
              <a:off x="3206886" y="515562"/>
              <a:ext cx="0" cy="21400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xmlns="" id="{B11A17D3-898F-4214-AA3A-FB0C2F8F1F1B}"/>
              </a:ext>
            </a:extLst>
          </p:cNvPr>
          <p:cNvGrpSpPr/>
          <p:nvPr/>
        </p:nvGrpSpPr>
        <p:grpSpPr>
          <a:xfrm>
            <a:off x="10418389" y="932912"/>
            <a:ext cx="802981" cy="1276284"/>
            <a:chOff x="10301193" y="399347"/>
            <a:chExt cx="802981" cy="1276284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xmlns="" id="{002F41A3-AA90-423D-82A6-F187E8A1BB5B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803108"/>
              <a:chOff x="1345322" y="1282371"/>
              <a:chExt cx="802981" cy="803108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D753AE13-6E4C-437C-BA28-D8D19D5416B7}"/>
                  </a:ext>
                </a:extLst>
              </p:cNvPr>
              <p:cNvSpPr/>
              <p:nvPr/>
            </p:nvSpPr>
            <p:spPr>
              <a:xfrm>
                <a:off x="1490582" y="1282371"/>
                <a:ext cx="559708" cy="803108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xmlns="" id="{33B067D4-8F8C-4EA4-ACE1-9F9BCB491962}"/>
                  </a:ext>
                </a:extLst>
              </p:cNvPr>
              <p:cNvSpPr txBox="1"/>
              <p:nvPr/>
            </p:nvSpPr>
            <p:spPr>
              <a:xfrm>
                <a:off x="1345322" y="1310748"/>
                <a:ext cx="80298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4400" dirty="0"/>
                  <a:t>10</a:t>
                </a:r>
              </a:p>
            </p:txBody>
          </p:sp>
        </p:grpSp>
        <p:cxnSp>
          <p:nvCxnSpPr>
            <p:cNvPr id="32" name="Connecteur droit avec flèche 31">
              <a:extLst>
                <a:ext uri="{FF2B5EF4-FFF2-40B4-BE49-F238E27FC236}">
                  <a16:creationId xmlns:a16="http://schemas.microsoft.com/office/drawing/2014/main" xmlns="" id="{80F5E7FE-CEAE-41E7-A19A-7D34EBE421A2}"/>
                </a:ext>
              </a:extLst>
            </p:cNvPr>
            <p:cNvCxnSpPr>
              <a:cxnSpLocks/>
              <a:stCxn id="30" idx="2"/>
            </p:cNvCxnSpPr>
            <p:nvPr/>
          </p:nvCxnSpPr>
          <p:spPr>
            <a:xfrm>
              <a:off x="10702684" y="1197165"/>
              <a:ext cx="1" cy="47846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8490080" y="944942"/>
            <a:ext cx="802981" cy="1276284"/>
            <a:chOff x="10301193" y="399347"/>
            <a:chExt cx="802981" cy="1276284"/>
          </a:xfrm>
        </p:grpSpPr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803108"/>
              <a:chOff x="1345322" y="1282371"/>
              <a:chExt cx="802981" cy="803108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490582" y="1282371"/>
                <a:ext cx="559708" cy="803108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310748"/>
                <a:ext cx="80298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4400" dirty="0"/>
                  <a:t>8</a:t>
                </a:r>
              </a:p>
            </p:txBody>
          </p:sp>
        </p:grpSp>
        <p:cxnSp>
          <p:nvCxnSpPr>
            <p:cNvPr id="37" name="Connecteur droit avec flèche 36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  <a:stCxn id="39" idx="2"/>
            </p:cNvCxnSpPr>
            <p:nvPr/>
          </p:nvCxnSpPr>
          <p:spPr>
            <a:xfrm>
              <a:off x="10702684" y="1197165"/>
              <a:ext cx="1" cy="47846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xmlns="" id="{AACCA979-D47B-435D-BA5F-E4D3C6862C50}"/>
              </a:ext>
            </a:extLst>
          </p:cNvPr>
          <p:cNvGrpSpPr/>
          <p:nvPr/>
        </p:nvGrpSpPr>
        <p:grpSpPr>
          <a:xfrm>
            <a:off x="4950026" y="4289148"/>
            <a:ext cx="802981" cy="1276284"/>
            <a:chOff x="10301193" y="399347"/>
            <a:chExt cx="802981" cy="1276284"/>
          </a:xfrm>
        </p:grpSpPr>
        <p:grpSp>
          <p:nvGrpSpPr>
            <p:cNvPr id="52" name="Groupe 51">
              <a:extLst>
                <a:ext uri="{FF2B5EF4-FFF2-40B4-BE49-F238E27FC236}">
                  <a16:creationId xmlns:a16="http://schemas.microsoft.com/office/drawing/2014/main" xmlns="" id="{8F81A47E-EEC6-4C9B-AC45-489A7F60F386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803108"/>
              <a:chOff x="1345322" y="1282371"/>
              <a:chExt cx="802981" cy="803108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B03D50F3-CE09-4839-A438-306979F864E8}"/>
                  </a:ext>
                </a:extLst>
              </p:cNvPr>
              <p:cNvSpPr/>
              <p:nvPr/>
            </p:nvSpPr>
            <p:spPr>
              <a:xfrm>
                <a:off x="1490582" y="1282371"/>
                <a:ext cx="559708" cy="803108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xmlns="" id="{5BDE929F-7E7B-41B7-AF94-3ACA1226DA89}"/>
                  </a:ext>
                </a:extLst>
              </p:cNvPr>
              <p:cNvSpPr txBox="1"/>
              <p:nvPr/>
            </p:nvSpPr>
            <p:spPr>
              <a:xfrm>
                <a:off x="1345322" y="1310748"/>
                <a:ext cx="80298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4400" dirty="0"/>
                  <a:t>4</a:t>
                </a:r>
              </a:p>
            </p:txBody>
          </p:sp>
        </p:grpSp>
        <p:cxnSp>
          <p:nvCxnSpPr>
            <p:cNvPr id="53" name="Connecteur droit avec flèche 52">
              <a:extLst>
                <a:ext uri="{FF2B5EF4-FFF2-40B4-BE49-F238E27FC236}">
                  <a16:creationId xmlns:a16="http://schemas.microsoft.com/office/drawing/2014/main" xmlns="" id="{33425178-4F9C-419C-8B6E-ED0FC209ED75}"/>
                </a:ext>
              </a:extLst>
            </p:cNvPr>
            <p:cNvCxnSpPr>
              <a:cxnSpLocks/>
              <a:stCxn id="55" idx="2"/>
            </p:cNvCxnSpPr>
            <p:nvPr/>
          </p:nvCxnSpPr>
          <p:spPr>
            <a:xfrm>
              <a:off x="10702684" y="1197165"/>
              <a:ext cx="1" cy="47846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56" name="Groupe 55">
            <a:extLst>
              <a:ext uri="{FF2B5EF4-FFF2-40B4-BE49-F238E27FC236}">
                <a16:creationId xmlns:a16="http://schemas.microsoft.com/office/drawing/2014/main" xmlns="" id="{A67A5646-9109-48D6-9FF0-A40F16FA8E68}"/>
              </a:ext>
            </a:extLst>
          </p:cNvPr>
          <p:cNvGrpSpPr/>
          <p:nvPr/>
        </p:nvGrpSpPr>
        <p:grpSpPr>
          <a:xfrm>
            <a:off x="1430831" y="4214405"/>
            <a:ext cx="802981" cy="1276284"/>
            <a:chOff x="10301193" y="399347"/>
            <a:chExt cx="802981" cy="1276284"/>
          </a:xfrm>
        </p:grpSpPr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xmlns="" id="{7961E952-90DE-4234-9A76-E4E234D0C203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803108"/>
              <a:chOff x="1345322" y="1282371"/>
              <a:chExt cx="802981" cy="803108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1E0FDD36-CB69-4FDA-8273-B17B777E0200}"/>
                  </a:ext>
                </a:extLst>
              </p:cNvPr>
              <p:cNvSpPr/>
              <p:nvPr/>
            </p:nvSpPr>
            <p:spPr>
              <a:xfrm>
                <a:off x="1490582" y="1282371"/>
                <a:ext cx="559708" cy="803108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xmlns="" id="{33A5A7B4-AB80-479A-BC6A-B050D18C8B76}"/>
                  </a:ext>
                </a:extLst>
              </p:cNvPr>
              <p:cNvSpPr txBox="1"/>
              <p:nvPr/>
            </p:nvSpPr>
            <p:spPr>
              <a:xfrm>
                <a:off x="1345322" y="1310748"/>
                <a:ext cx="80298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4400" dirty="0"/>
                  <a:t>0</a:t>
                </a:r>
              </a:p>
            </p:txBody>
          </p:sp>
        </p:grpSp>
        <p:cxnSp>
          <p:nvCxnSpPr>
            <p:cNvPr id="58" name="Connecteur droit avec flèche 57">
              <a:extLst>
                <a:ext uri="{FF2B5EF4-FFF2-40B4-BE49-F238E27FC236}">
                  <a16:creationId xmlns:a16="http://schemas.microsoft.com/office/drawing/2014/main" xmlns="" id="{E07B2119-51F5-4A33-8A53-60D322BCF019}"/>
                </a:ext>
              </a:extLst>
            </p:cNvPr>
            <p:cNvCxnSpPr>
              <a:cxnSpLocks/>
              <a:stCxn id="60" idx="2"/>
            </p:cNvCxnSpPr>
            <p:nvPr/>
          </p:nvCxnSpPr>
          <p:spPr>
            <a:xfrm>
              <a:off x="10702684" y="1197165"/>
              <a:ext cx="1" cy="47846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xmlns="" id="{89150614-8FA3-43BD-B91E-9CE926CDE016}"/>
              </a:ext>
            </a:extLst>
          </p:cNvPr>
          <p:cNvGrpSpPr/>
          <p:nvPr/>
        </p:nvGrpSpPr>
        <p:grpSpPr>
          <a:xfrm>
            <a:off x="8579872" y="3876051"/>
            <a:ext cx="802981" cy="1276284"/>
            <a:chOff x="10301193" y="399347"/>
            <a:chExt cx="802981" cy="1276284"/>
          </a:xfrm>
        </p:grpSpPr>
        <p:grpSp>
          <p:nvGrpSpPr>
            <p:cNvPr id="62" name="Groupe 61">
              <a:extLst>
                <a:ext uri="{FF2B5EF4-FFF2-40B4-BE49-F238E27FC236}">
                  <a16:creationId xmlns:a16="http://schemas.microsoft.com/office/drawing/2014/main" xmlns="" id="{04B5DF2F-8E29-4CB5-A4DA-A9B383909A75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803108"/>
              <a:chOff x="1345322" y="1282371"/>
              <a:chExt cx="802981" cy="803108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B8AA3075-F1DF-4A11-A065-B8DF06C23CFA}"/>
                  </a:ext>
                </a:extLst>
              </p:cNvPr>
              <p:cNvSpPr/>
              <p:nvPr/>
            </p:nvSpPr>
            <p:spPr>
              <a:xfrm>
                <a:off x="1490582" y="1282371"/>
                <a:ext cx="559708" cy="803108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xmlns="" id="{5DE863C9-7565-440A-8570-4169F411177A}"/>
                  </a:ext>
                </a:extLst>
              </p:cNvPr>
              <p:cNvSpPr txBox="1"/>
              <p:nvPr/>
            </p:nvSpPr>
            <p:spPr>
              <a:xfrm>
                <a:off x="1345322" y="1310748"/>
                <a:ext cx="80298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4400" dirty="0"/>
                  <a:t>6</a:t>
                </a:r>
              </a:p>
            </p:txBody>
          </p:sp>
        </p:grpSp>
        <p:cxnSp>
          <p:nvCxnSpPr>
            <p:cNvPr id="63" name="Connecteur droit avec flèche 62">
              <a:extLst>
                <a:ext uri="{FF2B5EF4-FFF2-40B4-BE49-F238E27FC236}">
                  <a16:creationId xmlns:a16="http://schemas.microsoft.com/office/drawing/2014/main" xmlns="" id="{BE026DBB-A6D9-463A-A8C6-428D2DEE36C7}"/>
                </a:ext>
              </a:extLst>
            </p:cNvPr>
            <p:cNvCxnSpPr>
              <a:cxnSpLocks/>
              <a:stCxn id="65" idx="2"/>
            </p:cNvCxnSpPr>
            <p:nvPr/>
          </p:nvCxnSpPr>
          <p:spPr>
            <a:xfrm>
              <a:off x="10702684" y="1197165"/>
              <a:ext cx="1" cy="47846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xmlns="" id="{4E298230-4E32-4199-8871-2AD83F0AB0BA}"/>
              </a:ext>
            </a:extLst>
          </p:cNvPr>
          <p:cNvGrpSpPr/>
          <p:nvPr/>
        </p:nvGrpSpPr>
        <p:grpSpPr>
          <a:xfrm>
            <a:off x="2888384" y="945868"/>
            <a:ext cx="559708" cy="1275358"/>
            <a:chOff x="10446453" y="399347"/>
            <a:chExt cx="559708" cy="1275358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9DB3C531-4D73-4758-85CE-B399D16701F9}"/>
                </a:ext>
              </a:extLst>
            </p:cNvPr>
            <p:cNvSpPr/>
            <p:nvPr/>
          </p:nvSpPr>
          <p:spPr>
            <a:xfrm>
              <a:off x="10446453" y="399347"/>
              <a:ext cx="559708" cy="803108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8" name="Connecteur droit avec flèche 67">
              <a:extLst>
                <a:ext uri="{FF2B5EF4-FFF2-40B4-BE49-F238E27FC236}">
                  <a16:creationId xmlns:a16="http://schemas.microsoft.com/office/drawing/2014/main" xmlns="" id="{8A649F39-EB94-47EF-8F12-FB99A3B146FF}"/>
                </a:ext>
              </a:extLst>
            </p:cNvPr>
            <p:cNvCxnSpPr>
              <a:cxnSpLocks/>
            </p:cNvCxnSpPr>
            <p:nvPr/>
          </p:nvCxnSpPr>
          <p:spPr>
            <a:xfrm>
              <a:off x="10726307" y="1196239"/>
              <a:ext cx="1" cy="47846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xmlns="" id="{F0BE66E6-9506-47C7-B9D0-9C88B4CB21EA}"/>
              </a:ext>
            </a:extLst>
          </p:cNvPr>
          <p:cNvGrpSpPr/>
          <p:nvPr/>
        </p:nvGrpSpPr>
        <p:grpSpPr>
          <a:xfrm>
            <a:off x="9596539" y="969666"/>
            <a:ext cx="559708" cy="1276284"/>
            <a:chOff x="10446453" y="399347"/>
            <a:chExt cx="559708" cy="1276284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751EE936-9E60-48D0-9ED4-18BF4B7A0E75}"/>
                </a:ext>
              </a:extLst>
            </p:cNvPr>
            <p:cNvSpPr/>
            <p:nvPr/>
          </p:nvSpPr>
          <p:spPr>
            <a:xfrm>
              <a:off x="10446453" y="399347"/>
              <a:ext cx="559708" cy="803108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3" name="Connecteur droit avec flèche 72">
              <a:extLst>
                <a:ext uri="{FF2B5EF4-FFF2-40B4-BE49-F238E27FC236}">
                  <a16:creationId xmlns:a16="http://schemas.microsoft.com/office/drawing/2014/main" xmlns="" id="{92F0F20B-5629-4697-9AF8-172557370F22}"/>
                </a:ext>
              </a:extLst>
            </p:cNvPr>
            <p:cNvCxnSpPr>
              <a:cxnSpLocks/>
            </p:cNvCxnSpPr>
            <p:nvPr/>
          </p:nvCxnSpPr>
          <p:spPr>
            <a:xfrm>
              <a:off x="10717918" y="1197165"/>
              <a:ext cx="1" cy="47846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6" name="ZoneTexte 75">
            <a:extLst>
              <a:ext uri="{FF2B5EF4-FFF2-40B4-BE49-F238E27FC236}">
                <a16:creationId xmlns:a16="http://schemas.microsoft.com/office/drawing/2014/main" xmlns="" id="{956DAB3D-B12E-4D8B-A6B7-3AF9124FDDC9}"/>
              </a:ext>
            </a:extLst>
          </p:cNvPr>
          <p:cNvSpPr txBox="1"/>
          <p:nvPr/>
        </p:nvSpPr>
        <p:spPr>
          <a:xfrm>
            <a:off x="3292246" y="-8210"/>
            <a:ext cx="7393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La droite numérique graduée</a:t>
            </a:r>
          </a:p>
        </p:txBody>
      </p:sp>
      <p:sp>
        <p:nvSpPr>
          <p:cNvPr id="2" name="SMARTInkShape-130">
            <a:extLst>
              <a:ext uri="{FF2B5EF4-FFF2-40B4-BE49-F238E27FC236}">
                <a16:creationId xmlns:a16="http://schemas.microsoft.com/office/drawing/2014/main" xmlns="" id="{E2FD3AC0-7082-4F24-B343-1DF503026FE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763125" y="1184471"/>
            <a:ext cx="174483" cy="351957"/>
          </a:xfrm>
          <a:custGeom>
            <a:avLst/>
            <a:gdLst/>
            <a:ahLst/>
            <a:cxnLst/>
            <a:rect l="0" t="0" r="0" b="0"/>
            <a:pathLst>
              <a:path w="174483" h="351957">
                <a:moveTo>
                  <a:pt x="146050" y="31554"/>
                </a:moveTo>
                <a:lnTo>
                  <a:pt x="146050" y="31554"/>
                </a:lnTo>
                <a:lnTo>
                  <a:pt x="145110" y="21193"/>
                </a:lnTo>
                <a:lnTo>
                  <a:pt x="144365" y="18296"/>
                </a:lnTo>
                <a:lnTo>
                  <a:pt x="143163" y="16366"/>
                </a:lnTo>
                <a:lnTo>
                  <a:pt x="141656" y="15078"/>
                </a:lnTo>
                <a:lnTo>
                  <a:pt x="109494" y="2041"/>
                </a:lnTo>
                <a:lnTo>
                  <a:pt x="86302" y="0"/>
                </a:lnTo>
                <a:lnTo>
                  <a:pt x="63992" y="4240"/>
                </a:lnTo>
                <a:lnTo>
                  <a:pt x="57369" y="10007"/>
                </a:lnTo>
                <a:lnTo>
                  <a:pt x="44086" y="28190"/>
                </a:lnTo>
                <a:lnTo>
                  <a:pt x="34524" y="55714"/>
                </a:lnTo>
                <a:lnTo>
                  <a:pt x="32925" y="69051"/>
                </a:lnTo>
                <a:lnTo>
                  <a:pt x="39246" y="105511"/>
                </a:lnTo>
                <a:lnTo>
                  <a:pt x="54170" y="132807"/>
                </a:lnTo>
                <a:lnTo>
                  <a:pt x="58883" y="138056"/>
                </a:lnTo>
                <a:lnTo>
                  <a:pt x="68873" y="144680"/>
                </a:lnTo>
                <a:lnTo>
                  <a:pt x="88903" y="150352"/>
                </a:lnTo>
                <a:lnTo>
                  <a:pt x="101366" y="151303"/>
                </a:lnTo>
                <a:lnTo>
                  <a:pt x="122818" y="147713"/>
                </a:lnTo>
                <a:lnTo>
                  <a:pt x="134737" y="139663"/>
                </a:lnTo>
                <a:lnTo>
                  <a:pt x="144508" y="128312"/>
                </a:lnTo>
                <a:lnTo>
                  <a:pt x="161186" y="97816"/>
                </a:lnTo>
                <a:lnTo>
                  <a:pt x="164756" y="70779"/>
                </a:lnTo>
                <a:lnTo>
                  <a:pt x="163313" y="58777"/>
                </a:lnTo>
                <a:lnTo>
                  <a:pt x="160660" y="52355"/>
                </a:lnTo>
                <a:lnTo>
                  <a:pt x="152567" y="37426"/>
                </a:lnTo>
                <a:lnTo>
                  <a:pt x="146686" y="32153"/>
                </a:lnTo>
                <a:lnTo>
                  <a:pt x="146827" y="31953"/>
                </a:lnTo>
                <a:lnTo>
                  <a:pt x="147924" y="31732"/>
                </a:lnTo>
                <a:lnTo>
                  <a:pt x="148358" y="32025"/>
                </a:lnTo>
                <a:lnTo>
                  <a:pt x="148840" y="33292"/>
                </a:lnTo>
                <a:lnTo>
                  <a:pt x="150115" y="41447"/>
                </a:lnTo>
                <a:lnTo>
                  <a:pt x="151723" y="47538"/>
                </a:lnTo>
                <a:lnTo>
                  <a:pt x="155261" y="73016"/>
                </a:lnTo>
                <a:lnTo>
                  <a:pt x="163429" y="99109"/>
                </a:lnTo>
                <a:lnTo>
                  <a:pt x="166766" y="145746"/>
                </a:lnTo>
                <a:lnTo>
                  <a:pt x="168187" y="189022"/>
                </a:lnTo>
                <a:lnTo>
                  <a:pt x="171005" y="235744"/>
                </a:lnTo>
                <a:lnTo>
                  <a:pt x="174482" y="281095"/>
                </a:lnTo>
                <a:lnTo>
                  <a:pt x="167460" y="309517"/>
                </a:lnTo>
                <a:lnTo>
                  <a:pt x="157609" y="325905"/>
                </a:lnTo>
                <a:lnTo>
                  <a:pt x="140038" y="343584"/>
                </a:lnTo>
                <a:lnTo>
                  <a:pt x="121848" y="349119"/>
                </a:lnTo>
                <a:lnTo>
                  <a:pt x="80332" y="351956"/>
                </a:lnTo>
                <a:lnTo>
                  <a:pt x="44685" y="346858"/>
                </a:lnTo>
                <a:lnTo>
                  <a:pt x="0" y="33317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MARTInkShape-131">
            <a:extLst>
              <a:ext uri="{FF2B5EF4-FFF2-40B4-BE49-F238E27FC236}">
                <a16:creationId xmlns:a16="http://schemas.microsoft.com/office/drawing/2014/main" xmlns="" id="{C2B277AF-F850-4CAB-9E6F-150C9BEFDF4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25769" y="1166585"/>
            <a:ext cx="244482" cy="312771"/>
          </a:xfrm>
          <a:custGeom>
            <a:avLst/>
            <a:gdLst/>
            <a:ahLst/>
            <a:cxnLst/>
            <a:rect l="0" t="0" r="0" b="0"/>
            <a:pathLst>
              <a:path w="244482" h="312771">
                <a:moveTo>
                  <a:pt x="117481" y="119290"/>
                </a:moveTo>
                <a:lnTo>
                  <a:pt x="117481" y="119290"/>
                </a:lnTo>
                <a:lnTo>
                  <a:pt x="119167" y="120975"/>
                </a:lnTo>
                <a:lnTo>
                  <a:pt x="120935" y="121803"/>
                </a:lnTo>
                <a:lnTo>
                  <a:pt x="123816" y="122462"/>
                </a:lnTo>
                <a:lnTo>
                  <a:pt x="99330" y="109590"/>
                </a:lnTo>
                <a:lnTo>
                  <a:pt x="89280" y="98716"/>
                </a:lnTo>
                <a:lnTo>
                  <a:pt x="79886" y="80693"/>
                </a:lnTo>
                <a:lnTo>
                  <a:pt x="77842" y="72855"/>
                </a:lnTo>
                <a:lnTo>
                  <a:pt x="79875" y="47467"/>
                </a:lnTo>
                <a:lnTo>
                  <a:pt x="84584" y="32980"/>
                </a:lnTo>
                <a:lnTo>
                  <a:pt x="90866" y="22722"/>
                </a:lnTo>
                <a:lnTo>
                  <a:pt x="111415" y="3231"/>
                </a:lnTo>
                <a:lnTo>
                  <a:pt x="127482" y="0"/>
                </a:lnTo>
                <a:lnTo>
                  <a:pt x="139455" y="729"/>
                </a:lnTo>
                <a:lnTo>
                  <a:pt x="154213" y="9921"/>
                </a:lnTo>
                <a:lnTo>
                  <a:pt x="160265" y="17059"/>
                </a:lnTo>
                <a:lnTo>
                  <a:pt x="161878" y="20444"/>
                </a:lnTo>
                <a:lnTo>
                  <a:pt x="161227" y="58670"/>
                </a:lnTo>
                <a:lnTo>
                  <a:pt x="155873" y="82621"/>
                </a:lnTo>
                <a:lnTo>
                  <a:pt x="138941" y="124329"/>
                </a:lnTo>
                <a:lnTo>
                  <a:pt x="114870" y="170058"/>
                </a:lnTo>
                <a:lnTo>
                  <a:pt x="84719" y="211542"/>
                </a:lnTo>
                <a:lnTo>
                  <a:pt x="65793" y="233642"/>
                </a:lnTo>
                <a:lnTo>
                  <a:pt x="24592" y="263289"/>
                </a:lnTo>
                <a:lnTo>
                  <a:pt x="19572" y="266089"/>
                </a:lnTo>
                <a:lnTo>
                  <a:pt x="15167" y="267251"/>
                </a:lnTo>
                <a:lnTo>
                  <a:pt x="7450" y="266660"/>
                </a:lnTo>
                <a:lnTo>
                  <a:pt x="2373" y="264045"/>
                </a:lnTo>
                <a:lnTo>
                  <a:pt x="526" y="262360"/>
                </a:lnTo>
                <a:lnTo>
                  <a:pt x="0" y="259826"/>
                </a:lnTo>
                <a:lnTo>
                  <a:pt x="2278" y="250222"/>
                </a:lnTo>
                <a:lnTo>
                  <a:pt x="4308" y="244980"/>
                </a:lnTo>
                <a:lnTo>
                  <a:pt x="10150" y="240299"/>
                </a:lnTo>
                <a:lnTo>
                  <a:pt x="21530" y="234915"/>
                </a:lnTo>
                <a:lnTo>
                  <a:pt x="28387" y="237942"/>
                </a:lnTo>
                <a:lnTo>
                  <a:pt x="39342" y="246639"/>
                </a:lnTo>
                <a:lnTo>
                  <a:pt x="83174" y="293723"/>
                </a:lnTo>
                <a:lnTo>
                  <a:pt x="108217" y="308557"/>
                </a:lnTo>
                <a:lnTo>
                  <a:pt x="124065" y="312770"/>
                </a:lnTo>
                <a:lnTo>
                  <a:pt x="150241" y="310085"/>
                </a:lnTo>
                <a:lnTo>
                  <a:pt x="189759" y="292948"/>
                </a:lnTo>
                <a:lnTo>
                  <a:pt x="244481" y="25264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562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4.16667E-7 -0.23843 C -4.16667E-7 -0.34537 -0.01289 -0.47454 -0.02344 -0.47454 L -0.04674 -0.47454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4" y="-2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-0.01341 1.48148E-6 C -0.01875 1.48148E-6 -0.02565 -0.13611 -0.02565 -0.24537 L -0.02565 -0.4875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" y="-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8229 -4.81481E-6 C -0.11927 -4.81481E-6 -0.16432 -0.11828 -0.16432 -0.21365 L -0.16432 -0.42569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-2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08842" y="1272618"/>
            <a:ext cx="9144000" cy="1473773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Numération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7521" y="3602037"/>
            <a:ext cx="10897385" cy="1020763"/>
          </a:xfrm>
        </p:spPr>
        <p:txBody>
          <a:bodyPr>
            <a:normAutofit/>
          </a:bodyPr>
          <a:lstStyle/>
          <a:p>
            <a:r>
              <a:rPr lang="fr-FR" sz="3800" dirty="0"/>
              <a:t>Révision : ordonner des nombres</a:t>
            </a:r>
          </a:p>
        </p:txBody>
      </p:sp>
    </p:spTree>
    <p:extLst>
      <p:ext uri="{BB962C8B-B14F-4D97-AF65-F5344CB8AC3E}">
        <p14:creationId xmlns:p14="http://schemas.microsoft.com/office/powerpoint/2010/main" val="3128618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4AF0DC2-3F5D-3D4D-8A70-244E2E115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815"/>
            <a:ext cx="12192000" cy="854897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Comparer des nombres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xmlns="" id="{2839B238-C789-7B46-AE42-585861E273C8}"/>
              </a:ext>
            </a:extLst>
          </p:cNvPr>
          <p:cNvGrpSpPr/>
          <p:nvPr/>
        </p:nvGrpSpPr>
        <p:grpSpPr>
          <a:xfrm flipH="1">
            <a:off x="7442317" y="1410575"/>
            <a:ext cx="1831572" cy="2560320"/>
            <a:chOff x="2111433" y="2194560"/>
            <a:chExt cx="1679171" cy="2560320"/>
          </a:xfrm>
        </p:grpSpPr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xmlns="" id="{8C4640AB-41A5-CE4D-A821-F765BBC6104D}"/>
                </a:ext>
              </a:extLst>
            </p:cNvPr>
            <p:cNvCxnSpPr>
              <a:cxnSpLocks/>
            </p:cNvCxnSpPr>
            <p:nvPr/>
          </p:nvCxnSpPr>
          <p:spPr>
            <a:xfrm>
              <a:off x="2111433" y="2194560"/>
              <a:ext cx="1679171" cy="12344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xmlns="" id="{5494B5CC-2EAC-314D-9385-FFF13416EF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44190" y="3429000"/>
              <a:ext cx="1446414" cy="132588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14038532-9B57-44C2-9C2F-C23FE78BBED2}"/>
              </a:ext>
            </a:extLst>
          </p:cNvPr>
          <p:cNvGrpSpPr/>
          <p:nvPr/>
        </p:nvGrpSpPr>
        <p:grpSpPr>
          <a:xfrm>
            <a:off x="2980186" y="1410575"/>
            <a:ext cx="1679171" cy="2560320"/>
            <a:chOff x="2924002" y="2103120"/>
            <a:chExt cx="1679171" cy="2560320"/>
          </a:xfrm>
        </p:grpSpPr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xmlns="" id="{D4B5F9C6-442F-1C47-A575-2C3B0D224DA3}"/>
                </a:ext>
              </a:extLst>
            </p:cNvPr>
            <p:cNvCxnSpPr>
              <a:cxnSpLocks/>
            </p:cNvCxnSpPr>
            <p:nvPr/>
          </p:nvCxnSpPr>
          <p:spPr>
            <a:xfrm>
              <a:off x="2924002" y="2103120"/>
              <a:ext cx="1679171" cy="12344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xmlns="" id="{771528E3-A646-744A-A410-403F54D7FA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56759" y="3337560"/>
              <a:ext cx="1446414" cy="132588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327659F7-1012-E94C-8E18-7FAE7B112487}"/>
              </a:ext>
            </a:extLst>
          </p:cNvPr>
          <p:cNvSpPr txBox="1"/>
          <p:nvPr/>
        </p:nvSpPr>
        <p:spPr>
          <a:xfrm>
            <a:off x="1828800" y="5032376"/>
            <a:ext cx="3591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est plus grand que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03C06B00-9B13-FA4A-8014-02D099471951}"/>
              </a:ext>
            </a:extLst>
          </p:cNvPr>
          <p:cNvSpPr txBox="1"/>
          <p:nvPr/>
        </p:nvSpPr>
        <p:spPr>
          <a:xfrm>
            <a:off x="6918960" y="5032376"/>
            <a:ext cx="3239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est plus petit que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71E57C99-4B23-E747-9ABF-9D121A6D4E97}"/>
              </a:ext>
            </a:extLst>
          </p:cNvPr>
          <p:cNvGrpSpPr/>
          <p:nvPr/>
        </p:nvGrpSpPr>
        <p:grpSpPr>
          <a:xfrm flipH="1">
            <a:off x="8045092" y="1662896"/>
            <a:ext cx="1437879" cy="2055678"/>
            <a:chOff x="4962475" y="2418644"/>
            <a:chExt cx="1366776" cy="2055678"/>
          </a:xfrm>
        </p:grpSpPr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xmlns="" id="{14A0FDE2-2E50-6A44-83FF-7A161385CDA2}"/>
                </a:ext>
              </a:extLst>
            </p:cNvPr>
            <p:cNvGrpSpPr/>
            <p:nvPr/>
          </p:nvGrpSpPr>
          <p:grpSpPr>
            <a:xfrm>
              <a:off x="4962475" y="2418644"/>
              <a:ext cx="581217" cy="2055678"/>
              <a:chOff x="1614487" y="2143920"/>
              <a:chExt cx="600076" cy="1988341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2E7F7D41-D4BB-F44F-81EC-7AF0C66D6066}"/>
                  </a:ext>
                </a:extLst>
              </p:cNvPr>
              <p:cNvSpPr/>
              <p:nvPr/>
            </p:nvSpPr>
            <p:spPr>
              <a:xfrm>
                <a:off x="1614488" y="3734593"/>
                <a:ext cx="600075" cy="397668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E5C9478E-E9E9-1247-AFB6-E17852785024}"/>
                  </a:ext>
                </a:extLst>
              </p:cNvPr>
              <p:cNvSpPr/>
              <p:nvPr/>
            </p:nvSpPr>
            <p:spPr>
              <a:xfrm>
                <a:off x="1614488" y="3336925"/>
                <a:ext cx="600075" cy="397668"/>
              </a:xfrm>
              <a:prstGeom prst="rect">
                <a:avLst/>
              </a:prstGeom>
              <a:solidFill>
                <a:srgbClr val="D549C0"/>
              </a:solidFill>
              <a:ln>
                <a:solidFill>
                  <a:srgbClr val="D549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8E7E1BAF-50C4-5544-9AAC-0E25FF645CF6}"/>
                  </a:ext>
                </a:extLst>
              </p:cNvPr>
              <p:cNvSpPr/>
              <p:nvPr/>
            </p:nvSpPr>
            <p:spPr>
              <a:xfrm>
                <a:off x="1614488" y="2939256"/>
                <a:ext cx="600075" cy="397668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092492D0-C1CD-C94D-997D-3D3302EB7255}"/>
                  </a:ext>
                </a:extLst>
              </p:cNvPr>
              <p:cNvSpPr/>
              <p:nvPr/>
            </p:nvSpPr>
            <p:spPr>
              <a:xfrm>
                <a:off x="1614488" y="2527695"/>
                <a:ext cx="600075" cy="39766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0BB196A8-3254-504B-AF19-84DD29B0A825}"/>
                  </a:ext>
                </a:extLst>
              </p:cNvPr>
              <p:cNvSpPr/>
              <p:nvPr/>
            </p:nvSpPr>
            <p:spPr>
              <a:xfrm>
                <a:off x="1614487" y="2143920"/>
                <a:ext cx="600075" cy="397668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xmlns="" id="{02E490D0-800D-4C43-A40A-4F6B6DEC5BCE}"/>
                </a:ext>
              </a:extLst>
            </p:cNvPr>
            <p:cNvGrpSpPr/>
            <p:nvPr/>
          </p:nvGrpSpPr>
          <p:grpSpPr>
            <a:xfrm>
              <a:off x="5748035" y="3020983"/>
              <a:ext cx="581216" cy="822272"/>
              <a:chOff x="1614488" y="2939256"/>
              <a:chExt cx="600075" cy="795337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AB450E3E-D8CC-A34A-97E1-1078D1D2F440}"/>
                  </a:ext>
                </a:extLst>
              </p:cNvPr>
              <p:cNvSpPr/>
              <p:nvPr/>
            </p:nvSpPr>
            <p:spPr>
              <a:xfrm>
                <a:off x="1614488" y="3336925"/>
                <a:ext cx="600075" cy="397668"/>
              </a:xfrm>
              <a:prstGeom prst="rect">
                <a:avLst/>
              </a:prstGeom>
              <a:solidFill>
                <a:srgbClr val="D549C0"/>
              </a:solidFill>
              <a:ln>
                <a:solidFill>
                  <a:srgbClr val="D549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DE52F488-198A-CD4A-B9E9-632501B92189}"/>
                  </a:ext>
                </a:extLst>
              </p:cNvPr>
              <p:cNvSpPr/>
              <p:nvPr/>
            </p:nvSpPr>
            <p:spPr>
              <a:xfrm>
                <a:off x="1614488" y="2939256"/>
                <a:ext cx="600075" cy="397668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xmlns="" id="{74674681-1075-1E4A-82E9-22563B8E0F23}"/>
              </a:ext>
            </a:extLst>
          </p:cNvPr>
          <p:cNvGrpSpPr/>
          <p:nvPr/>
        </p:nvGrpSpPr>
        <p:grpSpPr>
          <a:xfrm>
            <a:off x="2709028" y="1677261"/>
            <a:ext cx="1418636" cy="2055678"/>
            <a:chOff x="4962475" y="2418644"/>
            <a:chExt cx="1366776" cy="2055678"/>
          </a:xfrm>
        </p:grpSpPr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xmlns="" id="{34AF5C16-D0AA-8640-970C-F310973F040D}"/>
                </a:ext>
              </a:extLst>
            </p:cNvPr>
            <p:cNvGrpSpPr/>
            <p:nvPr/>
          </p:nvGrpSpPr>
          <p:grpSpPr>
            <a:xfrm>
              <a:off x="4962475" y="2418644"/>
              <a:ext cx="581217" cy="2055678"/>
              <a:chOff x="1614487" y="2143920"/>
              <a:chExt cx="600076" cy="1988341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AA39284A-5470-F24E-97D7-A2588CD6C89C}"/>
                  </a:ext>
                </a:extLst>
              </p:cNvPr>
              <p:cNvSpPr/>
              <p:nvPr/>
            </p:nvSpPr>
            <p:spPr>
              <a:xfrm>
                <a:off x="1614488" y="3734593"/>
                <a:ext cx="600075" cy="397668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59920C88-23A6-1A4F-AEE3-D8ABF478DD4A}"/>
                  </a:ext>
                </a:extLst>
              </p:cNvPr>
              <p:cNvSpPr/>
              <p:nvPr/>
            </p:nvSpPr>
            <p:spPr>
              <a:xfrm>
                <a:off x="1614488" y="3336925"/>
                <a:ext cx="600075" cy="397668"/>
              </a:xfrm>
              <a:prstGeom prst="rect">
                <a:avLst/>
              </a:prstGeom>
              <a:solidFill>
                <a:srgbClr val="D549C0"/>
              </a:solidFill>
              <a:ln>
                <a:solidFill>
                  <a:srgbClr val="D549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1BC024C8-99DE-6749-A0C8-BC88A057E6A0}"/>
                  </a:ext>
                </a:extLst>
              </p:cNvPr>
              <p:cNvSpPr/>
              <p:nvPr/>
            </p:nvSpPr>
            <p:spPr>
              <a:xfrm>
                <a:off x="1614488" y="2939256"/>
                <a:ext cx="600075" cy="397668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F4F470DB-BF72-3F43-A5FB-DAC3C8DAFDDE}"/>
                  </a:ext>
                </a:extLst>
              </p:cNvPr>
              <p:cNvSpPr/>
              <p:nvPr/>
            </p:nvSpPr>
            <p:spPr>
              <a:xfrm>
                <a:off x="1614488" y="2527695"/>
                <a:ext cx="600075" cy="39766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F1BD427A-9553-DF4C-A733-C7E1752F9552}"/>
                  </a:ext>
                </a:extLst>
              </p:cNvPr>
              <p:cNvSpPr/>
              <p:nvPr/>
            </p:nvSpPr>
            <p:spPr>
              <a:xfrm>
                <a:off x="1614487" y="2143920"/>
                <a:ext cx="600075" cy="397668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xmlns="" id="{36972292-6ACA-C843-AEC6-71A233BECE67}"/>
                </a:ext>
              </a:extLst>
            </p:cNvPr>
            <p:cNvGrpSpPr/>
            <p:nvPr/>
          </p:nvGrpSpPr>
          <p:grpSpPr>
            <a:xfrm>
              <a:off x="5748035" y="3020983"/>
              <a:ext cx="581216" cy="822272"/>
              <a:chOff x="1614488" y="2939256"/>
              <a:chExt cx="600075" cy="795337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8BAB1428-FBF0-E146-8291-FB150C7A5D31}"/>
                  </a:ext>
                </a:extLst>
              </p:cNvPr>
              <p:cNvSpPr/>
              <p:nvPr/>
            </p:nvSpPr>
            <p:spPr>
              <a:xfrm>
                <a:off x="1614488" y="3336925"/>
                <a:ext cx="600075" cy="397668"/>
              </a:xfrm>
              <a:prstGeom prst="rect">
                <a:avLst/>
              </a:prstGeom>
              <a:solidFill>
                <a:srgbClr val="D549C0"/>
              </a:solidFill>
              <a:ln>
                <a:solidFill>
                  <a:srgbClr val="D549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683E2002-3CB2-A742-9FC4-B63A8732D4E5}"/>
                  </a:ext>
                </a:extLst>
              </p:cNvPr>
              <p:cNvSpPr/>
              <p:nvPr/>
            </p:nvSpPr>
            <p:spPr>
              <a:xfrm>
                <a:off x="1614488" y="2939256"/>
                <a:ext cx="600075" cy="397668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4" name="SMARTInkShape-132">
            <a:extLst>
              <a:ext uri="{FF2B5EF4-FFF2-40B4-BE49-F238E27FC236}">
                <a16:creationId xmlns:a16="http://schemas.microsoft.com/office/drawing/2014/main" xmlns="" id="{A5E95755-5A41-4562-BCE1-5A9504AC393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94509" y="2398228"/>
            <a:ext cx="239432" cy="397478"/>
          </a:xfrm>
          <a:custGeom>
            <a:avLst/>
            <a:gdLst/>
            <a:ahLst/>
            <a:cxnLst/>
            <a:rect l="0" t="0" r="0" b="0"/>
            <a:pathLst>
              <a:path w="239432" h="397478">
                <a:moveTo>
                  <a:pt x="231141" y="36997"/>
                </a:moveTo>
                <a:lnTo>
                  <a:pt x="231141" y="36997"/>
                </a:lnTo>
                <a:lnTo>
                  <a:pt x="239342" y="20595"/>
                </a:lnTo>
                <a:lnTo>
                  <a:pt x="239431" y="19712"/>
                </a:lnTo>
                <a:lnTo>
                  <a:pt x="239137" y="19124"/>
                </a:lnTo>
                <a:lnTo>
                  <a:pt x="238588" y="18732"/>
                </a:lnTo>
                <a:lnTo>
                  <a:pt x="191152" y="14597"/>
                </a:lnTo>
                <a:lnTo>
                  <a:pt x="151260" y="9979"/>
                </a:lnTo>
                <a:lnTo>
                  <a:pt x="108634" y="5517"/>
                </a:lnTo>
                <a:lnTo>
                  <a:pt x="66680" y="1916"/>
                </a:lnTo>
                <a:lnTo>
                  <a:pt x="33578" y="0"/>
                </a:lnTo>
                <a:lnTo>
                  <a:pt x="11876" y="6102"/>
                </a:lnTo>
                <a:lnTo>
                  <a:pt x="6572" y="10213"/>
                </a:lnTo>
                <a:lnTo>
                  <a:pt x="4170" y="12791"/>
                </a:lnTo>
                <a:lnTo>
                  <a:pt x="1501" y="19418"/>
                </a:lnTo>
                <a:lnTo>
                  <a:pt x="0" y="43959"/>
                </a:lnTo>
                <a:lnTo>
                  <a:pt x="2624" y="89195"/>
                </a:lnTo>
                <a:lnTo>
                  <a:pt x="5575" y="136511"/>
                </a:lnTo>
                <a:lnTo>
                  <a:pt x="5712" y="161061"/>
                </a:lnTo>
                <a:lnTo>
                  <a:pt x="5361" y="162040"/>
                </a:lnTo>
                <a:lnTo>
                  <a:pt x="4774" y="162692"/>
                </a:lnTo>
                <a:lnTo>
                  <a:pt x="4029" y="163127"/>
                </a:lnTo>
                <a:lnTo>
                  <a:pt x="3886" y="163064"/>
                </a:lnTo>
                <a:lnTo>
                  <a:pt x="4667" y="162054"/>
                </a:lnTo>
                <a:lnTo>
                  <a:pt x="6191" y="161369"/>
                </a:lnTo>
                <a:lnTo>
                  <a:pt x="7091" y="161187"/>
                </a:lnTo>
                <a:lnTo>
                  <a:pt x="20675" y="152547"/>
                </a:lnTo>
                <a:lnTo>
                  <a:pt x="39963" y="148774"/>
                </a:lnTo>
                <a:lnTo>
                  <a:pt x="77719" y="149865"/>
                </a:lnTo>
                <a:lnTo>
                  <a:pt x="123104" y="164429"/>
                </a:lnTo>
                <a:lnTo>
                  <a:pt x="147272" y="182077"/>
                </a:lnTo>
                <a:lnTo>
                  <a:pt x="174867" y="216983"/>
                </a:lnTo>
                <a:lnTo>
                  <a:pt x="190457" y="255132"/>
                </a:lnTo>
                <a:lnTo>
                  <a:pt x="200174" y="297436"/>
                </a:lnTo>
                <a:lnTo>
                  <a:pt x="197024" y="333335"/>
                </a:lnTo>
                <a:lnTo>
                  <a:pt x="193518" y="345915"/>
                </a:lnTo>
                <a:lnTo>
                  <a:pt x="163261" y="383566"/>
                </a:lnTo>
                <a:lnTo>
                  <a:pt x="137180" y="393292"/>
                </a:lnTo>
                <a:lnTo>
                  <a:pt x="95798" y="397477"/>
                </a:lnTo>
                <a:lnTo>
                  <a:pt x="62199" y="392695"/>
                </a:lnTo>
                <a:lnTo>
                  <a:pt x="36119" y="382946"/>
                </a:lnTo>
                <a:lnTo>
                  <a:pt x="29459" y="378783"/>
                </a:lnTo>
                <a:lnTo>
                  <a:pt x="21591" y="37037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SMARTInkShape-133">
            <a:extLst>
              <a:ext uri="{FF2B5EF4-FFF2-40B4-BE49-F238E27FC236}">
                <a16:creationId xmlns:a16="http://schemas.microsoft.com/office/drawing/2014/main" xmlns="" id="{80B4F944-1FEB-4DB9-AD8E-0E461C5702F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834666" y="2428086"/>
            <a:ext cx="242160" cy="350965"/>
          </a:xfrm>
          <a:custGeom>
            <a:avLst/>
            <a:gdLst/>
            <a:ahLst/>
            <a:cxnLst/>
            <a:rect l="0" t="0" r="0" b="0"/>
            <a:pathLst>
              <a:path w="242160" h="350965">
                <a:moveTo>
                  <a:pt x="105634" y="124614"/>
                </a:moveTo>
                <a:lnTo>
                  <a:pt x="105634" y="124614"/>
                </a:lnTo>
                <a:lnTo>
                  <a:pt x="108169" y="127502"/>
                </a:lnTo>
                <a:lnTo>
                  <a:pt x="115116" y="143540"/>
                </a:lnTo>
                <a:lnTo>
                  <a:pt x="94142" y="110763"/>
                </a:lnTo>
                <a:lnTo>
                  <a:pt x="89373" y="94757"/>
                </a:lnTo>
                <a:lnTo>
                  <a:pt x="93982" y="50263"/>
                </a:lnTo>
                <a:lnTo>
                  <a:pt x="105475" y="25156"/>
                </a:lnTo>
                <a:lnTo>
                  <a:pt x="111913" y="17381"/>
                </a:lnTo>
                <a:lnTo>
                  <a:pt x="133398" y="2982"/>
                </a:lnTo>
                <a:lnTo>
                  <a:pt x="141962" y="0"/>
                </a:lnTo>
                <a:lnTo>
                  <a:pt x="157791" y="1692"/>
                </a:lnTo>
                <a:lnTo>
                  <a:pt x="169144" y="6662"/>
                </a:lnTo>
                <a:lnTo>
                  <a:pt x="178662" y="24401"/>
                </a:lnTo>
                <a:lnTo>
                  <a:pt x="179757" y="61564"/>
                </a:lnTo>
                <a:lnTo>
                  <a:pt x="173928" y="91469"/>
                </a:lnTo>
                <a:lnTo>
                  <a:pt x="152338" y="136868"/>
                </a:lnTo>
                <a:lnTo>
                  <a:pt x="122072" y="180895"/>
                </a:lnTo>
                <a:lnTo>
                  <a:pt x="78144" y="223452"/>
                </a:lnTo>
                <a:lnTo>
                  <a:pt x="35775" y="253710"/>
                </a:lnTo>
                <a:lnTo>
                  <a:pt x="24138" y="259248"/>
                </a:lnTo>
                <a:lnTo>
                  <a:pt x="15439" y="260534"/>
                </a:lnTo>
                <a:lnTo>
                  <a:pt x="11990" y="259677"/>
                </a:lnTo>
                <a:lnTo>
                  <a:pt x="6276" y="255903"/>
                </a:lnTo>
                <a:lnTo>
                  <a:pt x="779" y="249514"/>
                </a:lnTo>
                <a:lnTo>
                  <a:pt x="0" y="241508"/>
                </a:lnTo>
                <a:lnTo>
                  <a:pt x="1183" y="232659"/>
                </a:lnTo>
                <a:lnTo>
                  <a:pt x="4060" y="227550"/>
                </a:lnTo>
                <a:lnTo>
                  <a:pt x="5815" y="226752"/>
                </a:lnTo>
                <a:lnTo>
                  <a:pt x="7691" y="226925"/>
                </a:lnTo>
                <a:lnTo>
                  <a:pt x="9647" y="227746"/>
                </a:lnTo>
                <a:lnTo>
                  <a:pt x="17456" y="235644"/>
                </a:lnTo>
                <a:lnTo>
                  <a:pt x="47963" y="281365"/>
                </a:lnTo>
                <a:lnTo>
                  <a:pt x="80028" y="318603"/>
                </a:lnTo>
                <a:lnTo>
                  <a:pt x="124447" y="339792"/>
                </a:lnTo>
                <a:lnTo>
                  <a:pt x="166409" y="350354"/>
                </a:lnTo>
                <a:lnTo>
                  <a:pt x="197366" y="350964"/>
                </a:lnTo>
                <a:lnTo>
                  <a:pt x="220577" y="341885"/>
                </a:lnTo>
                <a:lnTo>
                  <a:pt x="242159" y="32463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SMARTInkShape-134">
            <a:extLst>
              <a:ext uri="{FF2B5EF4-FFF2-40B4-BE49-F238E27FC236}">
                <a16:creationId xmlns:a16="http://schemas.microsoft.com/office/drawing/2014/main" xmlns="" id="{C45AF736-C6E4-43C0-B0CE-EC4EDFC2BA9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068478" y="2482704"/>
            <a:ext cx="183323" cy="339872"/>
          </a:xfrm>
          <a:custGeom>
            <a:avLst/>
            <a:gdLst/>
            <a:ahLst/>
            <a:cxnLst/>
            <a:rect l="0" t="0" r="0" b="0"/>
            <a:pathLst>
              <a:path w="183323" h="339872">
                <a:moveTo>
                  <a:pt x="138772" y="108096"/>
                </a:moveTo>
                <a:lnTo>
                  <a:pt x="138772" y="108096"/>
                </a:lnTo>
                <a:lnTo>
                  <a:pt x="133746" y="116576"/>
                </a:lnTo>
                <a:lnTo>
                  <a:pt x="132658" y="119273"/>
                </a:lnTo>
                <a:lnTo>
                  <a:pt x="129400" y="123767"/>
                </a:lnTo>
                <a:lnTo>
                  <a:pt x="127607" y="123911"/>
                </a:lnTo>
                <a:lnTo>
                  <a:pt x="128910" y="107627"/>
                </a:lnTo>
                <a:lnTo>
                  <a:pt x="134067" y="64013"/>
                </a:lnTo>
                <a:lnTo>
                  <a:pt x="142098" y="35028"/>
                </a:lnTo>
                <a:lnTo>
                  <a:pt x="156075" y="12027"/>
                </a:lnTo>
                <a:lnTo>
                  <a:pt x="165535" y="4019"/>
                </a:lnTo>
                <a:lnTo>
                  <a:pt x="172186" y="456"/>
                </a:lnTo>
                <a:lnTo>
                  <a:pt x="174454" y="0"/>
                </a:lnTo>
                <a:lnTo>
                  <a:pt x="176319" y="49"/>
                </a:lnTo>
                <a:lnTo>
                  <a:pt x="180271" y="6688"/>
                </a:lnTo>
                <a:lnTo>
                  <a:pt x="183322" y="18576"/>
                </a:lnTo>
                <a:lnTo>
                  <a:pt x="182350" y="43119"/>
                </a:lnTo>
                <a:lnTo>
                  <a:pt x="173360" y="87584"/>
                </a:lnTo>
                <a:lnTo>
                  <a:pt x="154507" y="130123"/>
                </a:lnTo>
                <a:lnTo>
                  <a:pt x="124894" y="172831"/>
                </a:lnTo>
                <a:lnTo>
                  <a:pt x="88850" y="207444"/>
                </a:lnTo>
                <a:lnTo>
                  <a:pt x="44587" y="231720"/>
                </a:lnTo>
                <a:lnTo>
                  <a:pt x="19731" y="236330"/>
                </a:lnTo>
                <a:lnTo>
                  <a:pt x="13197" y="235213"/>
                </a:lnTo>
                <a:lnTo>
                  <a:pt x="8136" y="232705"/>
                </a:lnTo>
                <a:lnTo>
                  <a:pt x="4056" y="229268"/>
                </a:lnTo>
                <a:lnTo>
                  <a:pt x="1690" y="225214"/>
                </a:lnTo>
                <a:lnTo>
                  <a:pt x="0" y="216005"/>
                </a:lnTo>
                <a:lnTo>
                  <a:pt x="6155" y="194597"/>
                </a:lnTo>
                <a:lnTo>
                  <a:pt x="9040" y="187580"/>
                </a:lnTo>
                <a:lnTo>
                  <a:pt x="12067" y="185075"/>
                </a:lnTo>
                <a:lnTo>
                  <a:pt x="21075" y="181349"/>
                </a:lnTo>
                <a:lnTo>
                  <a:pt x="25383" y="181273"/>
                </a:lnTo>
                <a:lnTo>
                  <a:pt x="32991" y="184011"/>
                </a:lnTo>
                <a:lnTo>
                  <a:pt x="39900" y="193459"/>
                </a:lnTo>
                <a:lnTo>
                  <a:pt x="57992" y="240797"/>
                </a:lnTo>
                <a:lnTo>
                  <a:pt x="69603" y="267242"/>
                </a:lnTo>
                <a:lnTo>
                  <a:pt x="111371" y="314087"/>
                </a:lnTo>
                <a:lnTo>
                  <a:pt x="131829" y="328351"/>
                </a:lnTo>
                <a:lnTo>
                  <a:pt x="183222" y="33987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SMARTInkShape-135">
            <a:extLst>
              <a:ext uri="{FF2B5EF4-FFF2-40B4-BE49-F238E27FC236}">
                <a16:creationId xmlns:a16="http://schemas.microsoft.com/office/drawing/2014/main" xmlns="" id="{7D06829D-4297-480D-B573-356D0267E60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0096508" y="2343163"/>
            <a:ext cx="250818" cy="409758"/>
          </a:xfrm>
          <a:custGeom>
            <a:avLst/>
            <a:gdLst/>
            <a:ahLst/>
            <a:cxnLst/>
            <a:rect l="0" t="0" r="0" b="0"/>
            <a:pathLst>
              <a:path w="250818" h="409758">
                <a:moveTo>
                  <a:pt x="250817" y="19037"/>
                </a:moveTo>
                <a:lnTo>
                  <a:pt x="250817" y="19037"/>
                </a:lnTo>
                <a:lnTo>
                  <a:pt x="249132" y="17351"/>
                </a:lnTo>
                <a:lnTo>
                  <a:pt x="246423" y="16524"/>
                </a:lnTo>
                <a:lnTo>
                  <a:pt x="243219" y="15803"/>
                </a:lnTo>
                <a:lnTo>
                  <a:pt x="238858" y="13167"/>
                </a:lnTo>
                <a:lnTo>
                  <a:pt x="197199" y="8351"/>
                </a:lnTo>
                <a:lnTo>
                  <a:pt x="155253" y="6602"/>
                </a:lnTo>
                <a:lnTo>
                  <a:pt x="109520" y="6000"/>
                </a:lnTo>
                <a:lnTo>
                  <a:pt x="64295" y="707"/>
                </a:lnTo>
                <a:lnTo>
                  <a:pt x="43639" y="0"/>
                </a:lnTo>
                <a:lnTo>
                  <a:pt x="41381" y="933"/>
                </a:lnTo>
                <a:lnTo>
                  <a:pt x="40284" y="1676"/>
                </a:lnTo>
                <a:lnTo>
                  <a:pt x="39554" y="2877"/>
                </a:lnTo>
                <a:lnTo>
                  <a:pt x="38380" y="8933"/>
                </a:lnTo>
                <a:lnTo>
                  <a:pt x="34164" y="33778"/>
                </a:lnTo>
                <a:lnTo>
                  <a:pt x="19091" y="78157"/>
                </a:lnTo>
                <a:lnTo>
                  <a:pt x="6636" y="120256"/>
                </a:lnTo>
                <a:lnTo>
                  <a:pt x="272" y="166046"/>
                </a:lnTo>
                <a:lnTo>
                  <a:pt x="4" y="178757"/>
                </a:lnTo>
                <a:lnTo>
                  <a:pt x="0" y="178433"/>
                </a:lnTo>
                <a:lnTo>
                  <a:pt x="4412" y="173425"/>
                </a:lnTo>
                <a:lnTo>
                  <a:pt x="7366" y="172320"/>
                </a:lnTo>
                <a:lnTo>
                  <a:pt x="9142" y="172026"/>
                </a:lnTo>
                <a:lnTo>
                  <a:pt x="12996" y="168876"/>
                </a:lnTo>
                <a:lnTo>
                  <a:pt x="17766" y="164302"/>
                </a:lnTo>
                <a:lnTo>
                  <a:pt x="27679" y="158465"/>
                </a:lnTo>
                <a:lnTo>
                  <a:pt x="68649" y="147142"/>
                </a:lnTo>
                <a:lnTo>
                  <a:pt x="89911" y="147941"/>
                </a:lnTo>
                <a:lnTo>
                  <a:pt x="118573" y="155320"/>
                </a:lnTo>
                <a:lnTo>
                  <a:pt x="164816" y="178410"/>
                </a:lnTo>
                <a:lnTo>
                  <a:pt x="210419" y="220422"/>
                </a:lnTo>
                <a:lnTo>
                  <a:pt x="229322" y="242827"/>
                </a:lnTo>
                <a:lnTo>
                  <a:pt x="238294" y="265144"/>
                </a:lnTo>
                <a:lnTo>
                  <a:pt x="246272" y="311600"/>
                </a:lnTo>
                <a:lnTo>
                  <a:pt x="238042" y="356389"/>
                </a:lnTo>
                <a:lnTo>
                  <a:pt x="227950" y="377774"/>
                </a:lnTo>
                <a:lnTo>
                  <a:pt x="198650" y="397988"/>
                </a:lnTo>
                <a:lnTo>
                  <a:pt x="173311" y="408367"/>
                </a:lnTo>
                <a:lnTo>
                  <a:pt x="146204" y="409757"/>
                </a:lnTo>
                <a:lnTo>
                  <a:pt x="124257" y="406249"/>
                </a:lnTo>
                <a:lnTo>
                  <a:pt x="83583" y="389309"/>
                </a:lnTo>
                <a:lnTo>
                  <a:pt x="39675" y="362293"/>
                </a:lnTo>
                <a:lnTo>
                  <a:pt x="3167" y="33018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5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95F4DAB-C118-7149-9BDE-CE77AAC6F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31520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Ordonner des nombres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8921ADA6-CD71-9D4F-A687-DD87BD917A16}"/>
              </a:ext>
            </a:extLst>
          </p:cNvPr>
          <p:cNvSpPr txBox="1"/>
          <p:nvPr/>
        </p:nvSpPr>
        <p:spPr>
          <a:xfrm>
            <a:off x="3541619" y="2659559"/>
            <a:ext cx="2196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/>
              <a:t>4d + 25u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2B262D65-7D0D-4947-A3E9-2127A43003CA}"/>
              </a:ext>
            </a:extLst>
          </p:cNvPr>
          <p:cNvSpPr txBox="1"/>
          <p:nvPr/>
        </p:nvSpPr>
        <p:spPr>
          <a:xfrm>
            <a:off x="1425836" y="1325563"/>
            <a:ext cx="9340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Range ces nombres dans l’ordre </a:t>
            </a:r>
            <a:r>
              <a:rPr lang="fr-FR" sz="2800" b="1" dirty="0"/>
              <a:t>croissant</a:t>
            </a:r>
            <a:r>
              <a:rPr lang="fr-FR" sz="2800" dirty="0"/>
              <a:t> </a:t>
            </a:r>
          </a:p>
          <a:p>
            <a:pPr algn="ctr"/>
            <a:r>
              <a:rPr lang="fr-FR" sz="2800" dirty="0"/>
              <a:t>(</a:t>
            </a:r>
            <a:r>
              <a:rPr lang="fr-FR" sz="2800" i="1" dirty="0"/>
              <a:t>du plus petit au plus grand</a:t>
            </a:r>
            <a:r>
              <a:rPr lang="fr-FR" sz="2800" dirty="0"/>
              <a:t>).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65104735-B93F-E346-B811-D6E53E4C80CE}"/>
              </a:ext>
            </a:extLst>
          </p:cNvPr>
          <p:cNvSpPr txBox="1"/>
          <p:nvPr/>
        </p:nvSpPr>
        <p:spPr>
          <a:xfrm>
            <a:off x="1425836" y="2659559"/>
            <a:ext cx="1435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/>
              <a:t>68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439A9FFA-F245-644B-BD72-82F598A2E963}"/>
              </a:ext>
            </a:extLst>
          </p:cNvPr>
          <p:cNvSpPr txBox="1"/>
          <p:nvPr/>
        </p:nvSpPr>
        <p:spPr>
          <a:xfrm>
            <a:off x="6279472" y="2624903"/>
            <a:ext cx="2593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/>
              <a:t>10u + 5d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BA72E346-A03A-C74E-B477-032AC7DFFBA7}"/>
              </a:ext>
            </a:extLst>
          </p:cNvPr>
          <p:cNvSpPr txBox="1"/>
          <p:nvPr/>
        </p:nvSpPr>
        <p:spPr>
          <a:xfrm>
            <a:off x="8708761" y="2624902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/>
              <a:t>54</a:t>
            </a:r>
          </a:p>
        </p:txBody>
      </p:sp>
      <p:sp>
        <p:nvSpPr>
          <p:cNvPr id="3" name="SMARTInkShape-136">
            <a:extLst>
              <a:ext uri="{FF2B5EF4-FFF2-40B4-BE49-F238E27FC236}">
                <a16:creationId xmlns:a16="http://schemas.microsoft.com/office/drawing/2014/main" xmlns="" id="{AB3C6B6D-AEF4-43AD-BED5-89B9100A13B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05094" y="2760568"/>
            <a:ext cx="453158" cy="599853"/>
          </a:xfrm>
          <a:custGeom>
            <a:avLst/>
            <a:gdLst/>
            <a:ahLst/>
            <a:cxnLst/>
            <a:rect l="0" t="0" r="0" b="0"/>
            <a:pathLst>
              <a:path w="453158" h="599853">
                <a:moveTo>
                  <a:pt x="377706" y="46132"/>
                </a:moveTo>
                <a:lnTo>
                  <a:pt x="377706" y="46132"/>
                </a:lnTo>
                <a:lnTo>
                  <a:pt x="372239" y="37931"/>
                </a:lnTo>
                <a:lnTo>
                  <a:pt x="347197" y="21835"/>
                </a:lnTo>
                <a:lnTo>
                  <a:pt x="300088" y="5479"/>
                </a:lnTo>
                <a:lnTo>
                  <a:pt x="254870" y="0"/>
                </a:lnTo>
                <a:lnTo>
                  <a:pt x="215114" y="683"/>
                </a:lnTo>
                <a:lnTo>
                  <a:pt x="176190" y="7383"/>
                </a:lnTo>
                <a:lnTo>
                  <a:pt x="129259" y="25233"/>
                </a:lnTo>
                <a:lnTo>
                  <a:pt x="91720" y="48524"/>
                </a:lnTo>
                <a:lnTo>
                  <a:pt x="56516" y="90936"/>
                </a:lnTo>
                <a:lnTo>
                  <a:pt x="29516" y="135318"/>
                </a:lnTo>
                <a:lnTo>
                  <a:pt x="13770" y="179329"/>
                </a:lnTo>
                <a:lnTo>
                  <a:pt x="6191" y="218085"/>
                </a:lnTo>
                <a:lnTo>
                  <a:pt x="1908" y="259281"/>
                </a:lnTo>
                <a:lnTo>
                  <a:pt x="482" y="295515"/>
                </a:lnTo>
                <a:lnTo>
                  <a:pt x="0" y="341723"/>
                </a:lnTo>
                <a:lnTo>
                  <a:pt x="4961" y="387135"/>
                </a:lnTo>
                <a:lnTo>
                  <a:pt x="13532" y="426718"/>
                </a:lnTo>
                <a:lnTo>
                  <a:pt x="35138" y="468613"/>
                </a:lnTo>
                <a:lnTo>
                  <a:pt x="65803" y="509487"/>
                </a:lnTo>
                <a:lnTo>
                  <a:pt x="113204" y="550268"/>
                </a:lnTo>
                <a:lnTo>
                  <a:pt x="158123" y="575852"/>
                </a:lnTo>
                <a:lnTo>
                  <a:pt x="201446" y="591460"/>
                </a:lnTo>
                <a:lnTo>
                  <a:pt x="244798" y="599260"/>
                </a:lnTo>
                <a:lnTo>
                  <a:pt x="288450" y="599852"/>
                </a:lnTo>
                <a:lnTo>
                  <a:pt x="329311" y="586816"/>
                </a:lnTo>
                <a:lnTo>
                  <a:pt x="338911" y="580300"/>
                </a:lnTo>
                <a:lnTo>
                  <a:pt x="379127" y="536664"/>
                </a:lnTo>
                <a:lnTo>
                  <a:pt x="403119" y="490358"/>
                </a:lnTo>
                <a:lnTo>
                  <a:pt x="422672" y="448781"/>
                </a:lnTo>
                <a:lnTo>
                  <a:pt x="435277" y="409052"/>
                </a:lnTo>
                <a:lnTo>
                  <a:pt x="442385" y="367509"/>
                </a:lnTo>
                <a:lnTo>
                  <a:pt x="448491" y="321596"/>
                </a:lnTo>
                <a:lnTo>
                  <a:pt x="450641" y="275000"/>
                </a:lnTo>
                <a:lnTo>
                  <a:pt x="453157" y="233758"/>
                </a:lnTo>
                <a:lnTo>
                  <a:pt x="453102" y="187322"/>
                </a:lnTo>
                <a:lnTo>
                  <a:pt x="447920" y="144668"/>
                </a:lnTo>
                <a:lnTo>
                  <a:pt x="437243" y="98449"/>
                </a:lnTo>
                <a:lnTo>
                  <a:pt x="426861" y="71590"/>
                </a:lnTo>
                <a:lnTo>
                  <a:pt x="415310" y="55565"/>
                </a:lnTo>
                <a:lnTo>
                  <a:pt x="386496" y="34346"/>
                </a:lnTo>
                <a:lnTo>
                  <a:pt x="345956" y="1755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SMARTInkShape-137">
            <a:extLst>
              <a:ext uri="{FF2B5EF4-FFF2-40B4-BE49-F238E27FC236}">
                <a16:creationId xmlns:a16="http://schemas.microsoft.com/office/drawing/2014/main" xmlns="" id="{2EBE9867-42AC-4A29-81BA-C79B40B23BC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540483" y="2750189"/>
            <a:ext cx="428212" cy="636602"/>
          </a:xfrm>
          <a:custGeom>
            <a:avLst/>
            <a:gdLst/>
            <a:ahLst/>
            <a:cxnLst/>
            <a:rect l="0" t="0" r="0" b="0"/>
            <a:pathLst>
              <a:path w="428212" h="636602">
                <a:moveTo>
                  <a:pt x="383817" y="59686"/>
                </a:moveTo>
                <a:lnTo>
                  <a:pt x="383817" y="59686"/>
                </a:lnTo>
                <a:lnTo>
                  <a:pt x="382131" y="58000"/>
                </a:lnTo>
                <a:lnTo>
                  <a:pt x="381988" y="57151"/>
                </a:lnTo>
                <a:lnTo>
                  <a:pt x="382245" y="56232"/>
                </a:lnTo>
                <a:lnTo>
                  <a:pt x="383507" y="53908"/>
                </a:lnTo>
                <a:lnTo>
                  <a:pt x="383809" y="50307"/>
                </a:lnTo>
                <a:lnTo>
                  <a:pt x="385500" y="48519"/>
                </a:lnTo>
                <a:lnTo>
                  <a:pt x="385645" y="47302"/>
                </a:lnTo>
                <a:lnTo>
                  <a:pt x="384865" y="44069"/>
                </a:lnTo>
                <a:lnTo>
                  <a:pt x="383810" y="42925"/>
                </a:lnTo>
                <a:lnTo>
                  <a:pt x="367181" y="33098"/>
                </a:lnTo>
                <a:lnTo>
                  <a:pt x="364311" y="30465"/>
                </a:lnTo>
                <a:lnTo>
                  <a:pt x="320474" y="14496"/>
                </a:lnTo>
                <a:lnTo>
                  <a:pt x="277212" y="3689"/>
                </a:lnTo>
                <a:lnTo>
                  <a:pt x="250670" y="0"/>
                </a:lnTo>
                <a:lnTo>
                  <a:pt x="203227" y="2985"/>
                </a:lnTo>
                <a:lnTo>
                  <a:pt x="157060" y="16327"/>
                </a:lnTo>
                <a:lnTo>
                  <a:pt x="122936" y="34691"/>
                </a:lnTo>
                <a:lnTo>
                  <a:pt x="85883" y="67570"/>
                </a:lnTo>
                <a:lnTo>
                  <a:pt x="48660" y="114149"/>
                </a:lnTo>
                <a:lnTo>
                  <a:pt x="35783" y="134271"/>
                </a:lnTo>
                <a:lnTo>
                  <a:pt x="20402" y="177546"/>
                </a:lnTo>
                <a:lnTo>
                  <a:pt x="9038" y="221571"/>
                </a:lnTo>
                <a:lnTo>
                  <a:pt x="2360" y="266445"/>
                </a:lnTo>
                <a:lnTo>
                  <a:pt x="0" y="308567"/>
                </a:lnTo>
                <a:lnTo>
                  <a:pt x="395" y="350563"/>
                </a:lnTo>
                <a:lnTo>
                  <a:pt x="5618" y="391500"/>
                </a:lnTo>
                <a:lnTo>
                  <a:pt x="13523" y="430813"/>
                </a:lnTo>
                <a:lnTo>
                  <a:pt x="27104" y="472511"/>
                </a:lnTo>
                <a:lnTo>
                  <a:pt x="48000" y="515450"/>
                </a:lnTo>
                <a:lnTo>
                  <a:pt x="80601" y="558556"/>
                </a:lnTo>
                <a:lnTo>
                  <a:pt x="113637" y="589306"/>
                </a:lnTo>
                <a:lnTo>
                  <a:pt x="158120" y="613489"/>
                </a:lnTo>
                <a:lnTo>
                  <a:pt x="202325" y="628734"/>
                </a:lnTo>
                <a:lnTo>
                  <a:pt x="248785" y="636601"/>
                </a:lnTo>
                <a:lnTo>
                  <a:pt x="288668" y="633035"/>
                </a:lnTo>
                <a:lnTo>
                  <a:pt x="313974" y="620706"/>
                </a:lnTo>
                <a:lnTo>
                  <a:pt x="346542" y="592214"/>
                </a:lnTo>
                <a:lnTo>
                  <a:pt x="378251" y="549743"/>
                </a:lnTo>
                <a:lnTo>
                  <a:pt x="399482" y="507811"/>
                </a:lnTo>
                <a:lnTo>
                  <a:pt x="412757" y="463830"/>
                </a:lnTo>
                <a:lnTo>
                  <a:pt x="420488" y="422724"/>
                </a:lnTo>
                <a:lnTo>
                  <a:pt x="425019" y="378132"/>
                </a:lnTo>
                <a:lnTo>
                  <a:pt x="427839" y="334598"/>
                </a:lnTo>
                <a:lnTo>
                  <a:pt x="428211" y="287865"/>
                </a:lnTo>
                <a:lnTo>
                  <a:pt x="425747" y="241790"/>
                </a:lnTo>
                <a:lnTo>
                  <a:pt x="423536" y="203646"/>
                </a:lnTo>
                <a:lnTo>
                  <a:pt x="416163" y="156960"/>
                </a:lnTo>
                <a:lnTo>
                  <a:pt x="408329" y="113486"/>
                </a:lnTo>
                <a:lnTo>
                  <a:pt x="386147" y="69046"/>
                </a:lnTo>
                <a:lnTo>
                  <a:pt x="369055" y="49566"/>
                </a:lnTo>
                <a:lnTo>
                  <a:pt x="342542" y="2793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SMARTInkShape-138">
            <a:extLst>
              <a:ext uri="{FF2B5EF4-FFF2-40B4-BE49-F238E27FC236}">
                <a16:creationId xmlns:a16="http://schemas.microsoft.com/office/drawing/2014/main" xmlns="" id="{2FD6CE12-696E-4CE4-8A49-008E86AA782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46511" y="2730500"/>
            <a:ext cx="432738" cy="672039"/>
          </a:xfrm>
          <a:custGeom>
            <a:avLst/>
            <a:gdLst/>
            <a:ahLst/>
            <a:cxnLst/>
            <a:rect l="0" t="0" r="0" b="0"/>
            <a:pathLst>
              <a:path w="432738" h="672039">
                <a:moveTo>
                  <a:pt x="306489" y="60325"/>
                </a:moveTo>
                <a:lnTo>
                  <a:pt x="306489" y="60325"/>
                </a:lnTo>
                <a:lnTo>
                  <a:pt x="306489" y="57591"/>
                </a:lnTo>
                <a:lnTo>
                  <a:pt x="303353" y="47837"/>
                </a:lnTo>
                <a:lnTo>
                  <a:pt x="256965" y="36812"/>
                </a:lnTo>
                <a:lnTo>
                  <a:pt x="209499" y="35939"/>
                </a:lnTo>
                <a:lnTo>
                  <a:pt x="169020" y="43085"/>
                </a:lnTo>
                <a:lnTo>
                  <a:pt x="127612" y="62529"/>
                </a:lnTo>
                <a:lnTo>
                  <a:pt x="95072" y="80880"/>
                </a:lnTo>
                <a:lnTo>
                  <a:pt x="53219" y="124449"/>
                </a:lnTo>
                <a:lnTo>
                  <a:pt x="31655" y="159883"/>
                </a:lnTo>
                <a:lnTo>
                  <a:pt x="21480" y="191834"/>
                </a:lnTo>
                <a:lnTo>
                  <a:pt x="11181" y="233205"/>
                </a:lnTo>
                <a:lnTo>
                  <a:pt x="3283" y="280651"/>
                </a:lnTo>
                <a:lnTo>
                  <a:pt x="0" y="326746"/>
                </a:lnTo>
                <a:lnTo>
                  <a:pt x="3082" y="367236"/>
                </a:lnTo>
                <a:lnTo>
                  <a:pt x="9964" y="408555"/>
                </a:lnTo>
                <a:lnTo>
                  <a:pt x="19410" y="454776"/>
                </a:lnTo>
                <a:lnTo>
                  <a:pt x="19853" y="459817"/>
                </a:lnTo>
                <a:lnTo>
                  <a:pt x="40434" y="503094"/>
                </a:lnTo>
                <a:lnTo>
                  <a:pt x="71181" y="550634"/>
                </a:lnTo>
                <a:lnTo>
                  <a:pt x="101321" y="581909"/>
                </a:lnTo>
                <a:lnTo>
                  <a:pt x="145355" y="616174"/>
                </a:lnTo>
                <a:lnTo>
                  <a:pt x="183086" y="643569"/>
                </a:lnTo>
                <a:lnTo>
                  <a:pt x="224749" y="661668"/>
                </a:lnTo>
                <a:lnTo>
                  <a:pt x="267725" y="671020"/>
                </a:lnTo>
                <a:lnTo>
                  <a:pt x="312077" y="672038"/>
                </a:lnTo>
                <a:lnTo>
                  <a:pt x="321673" y="669453"/>
                </a:lnTo>
                <a:lnTo>
                  <a:pt x="350910" y="652730"/>
                </a:lnTo>
                <a:lnTo>
                  <a:pt x="376533" y="629425"/>
                </a:lnTo>
                <a:lnTo>
                  <a:pt x="399383" y="588012"/>
                </a:lnTo>
                <a:lnTo>
                  <a:pt x="416752" y="542870"/>
                </a:lnTo>
                <a:lnTo>
                  <a:pt x="428306" y="496704"/>
                </a:lnTo>
                <a:lnTo>
                  <a:pt x="432737" y="453552"/>
                </a:lnTo>
                <a:lnTo>
                  <a:pt x="431508" y="410811"/>
                </a:lnTo>
                <a:lnTo>
                  <a:pt x="424474" y="367731"/>
                </a:lnTo>
                <a:lnTo>
                  <a:pt x="410913" y="322355"/>
                </a:lnTo>
                <a:lnTo>
                  <a:pt x="401310" y="277278"/>
                </a:lnTo>
                <a:lnTo>
                  <a:pt x="392928" y="238839"/>
                </a:lnTo>
                <a:lnTo>
                  <a:pt x="380840" y="193405"/>
                </a:lnTo>
                <a:lnTo>
                  <a:pt x="362668" y="148197"/>
                </a:lnTo>
                <a:lnTo>
                  <a:pt x="341114" y="102919"/>
                </a:lnTo>
                <a:lnTo>
                  <a:pt x="311292" y="56701"/>
                </a:lnTo>
                <a:lnTo>
                  <a:pt x="282142" y="25535"/>
                </a:lnTo>
                <a:lnTo>
                  <a:pt x="256246" y="9321"/>
                </a:lnTo>
                <a:lnTo>
                  <a:pt x="217589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SMARTInkShape-Group87">
            <a:extLst>
              <a:ext uri="{FF2B5EF4-FFF2-40B4-BE49-F238E27FC236}">
                <a16:creationId xmlns:a16="http://schemas.microsoft.com/office/drawing/2014/main" xmlns="" id="{4F8A0771-5078-457E-B536-6CEA73D0F269}"/>
              </a:ext>
            </a:extLst>
          </p:cNvPr>
          <p:cNvGrpSpPr/>
          <p:nvPr/>
        </p:nvGrpSpPr>
        <p:grpSpPr>
          <a:xfrm>
            <a:off x="4077445" y="3515623"/>
            <a:ext cx="1504206" cy="469003"/>
            <a:chOff x="4077445" y="3515623"/>
            <a:chExt cx="1504206" cy="469003"/>
          </a:xfrm>
        </p:grpSpPr>
        <p:sp>
          <p:nvSpPr>
            <p:cNvPr id="6" name="SMARTInkShape-139">
              <a:extLst>
                <a:ext uri="{FF2B5EF4-FFF2-40B4-BE49-F238E27FC236}">
                  <a16:creationId xmlns:a16="http://schemas.microsoft.com/office/drawing/2014/main" xmlns="" id="{ED947C72-4D5E-4999-BFB6-199559DACA58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723728" y="3838575"/>
              <a:ext cx="178473" cy="9526"/>
            </a:xfrm>
            <a:custGeom>
              <a:avLst/>
              <a:gdLst/>
              <a:ahLst/>
              <a:cxnLst/>
              <a:rect l="0" t="0" r="0" b="0"/>
              <a:pathLst>
                <a:path w="178473" h="9526">
                  <a:moveTo>
                    <a:pt x="10197" y="3175"/>
                  </a:moveTo>
                  <a:lnTo>
                    <a:pt x="10197" y="3175"/>
                  </a:lnTo>
                  <a:lnTo>
                    <a:pt x="7310" y="5710"/>
                  </a:lnTo>
                  <a:lnTo>
                    <a:pt x="2599" y="8238"/>
                  </a:lnTo>
                  <a:lnTo>
                    <a:pt x="0" y="8953"/>
                  </a:lnTo>
                  <a:lnTo>
                    <a:pt x="224" y="9144"/>
                  </a:lnTo>
                  <a:lnTo>
                    <a:pt x="39609" y="9523"/>
                  </a:lnTo>
                  <a:lnTo>
                    <a:pt x="83940" y="9525"/>
                  </a:lnTo>
                  <a:lnTo>
                    <a:pt x="128206" y="7839"/>
                  </a:lnTo>
                  <a:lnTo>
                    <a:pt x="17847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SMARTInkShape-140">
              <a:extLst>
                <a:ext uri="{FF2B5EF4-FFF2-40B4-BE49-F238E27FC236}">
                  <a16:creationId xmlns:a16="http://schemas.microsoft.com/office/drawing/2014/main" xmlns="" id="{2BDB2214-0C1B-4F44-9AF9-4CBB972DE04F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035550" y="3600450"/>
              <a:ext cx="142876" cy="12701"/>
            </a:xfrm>
            <a:custGeom>
              <a:avLst/>
              <a:gdLst/>
              <a:ahLst/>
              <a:cxnLst/>
              <a:rect l="0" t="0" r="0" b="0"/>
              <a:pathLst>
                <a:path w="142876" h="12701">
                  <a:moveTo>
                    <a:pt x="0" y="12700"/>
                  </a:moveTo>
                  <a:lnTo>
                    <a:pt x="0" y="12700"/>
                  </a:lnTo>
                  <a:lnTo>
                    <a:pt x="38121" y="11642"/>
                  </a:lnTo>
                  <a:lnTo>
                    <a:pt x="75622" y="7643"/>
                  </a:lnTo>
                  <a:lnTo>
                    <a:pt x="121693" y="2823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SMARTInkShape-141">
              <a:extLst>
                <a:ext uri="{FF2B5EF4-FFF2-40B4-BE49-F238E27FC236}">
                  <a16:creationId xmlns:a16="http://schemas.microsoft.com/office/drawing/2014/main" xmlns="" id="{A4E26EE2-80A1-448D-BB8E-7D79FC062D9E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007042" y="3597275"/>
              <a:ext cx="172290" cy="373832"/>
            </a:xfrm>
            <a:custGeom>
              <a:avLst/>
              <a:gdLst/>
              <a:ahLst/>
              <a:cxnLst/>
              <a:rect l="0" t="0" r="0" b="0"/>
              <a:pathLst>
                <a:path w="172290" h="373832">
                  <a:moveTo>
                    <a:pt x="28508" y="0"/>
                  </a:moveTo>
                  <a:lnTo>
                    <a:pt x="28508" y="0"/>
                  </a:lnTo>
                  <a:lnTo>
                    <a:pt x="28508" y="4419"/>
                  </a:lnTo>
                  <a:lnTo>
                    <a:pt x="27567" y="6433"/>
                  </a:lnTo>
                  <a:lnTo>
                    <a:pt x="26326" y="8503"/>
                  </a:lnTo>
                  <a:lnTo>
                    <a:pt x="25464" y="12078"/>
                  </a:lnTo>
                  <a:lnTo>
                    <a:pt x="20271" y="56426"/>
                  </a:lnTo>
                  <a:lnTo>
                    <a:pt x="10509" y="102621"/>
                  </a:lnTo>
                  <a:lnTo>
                    <a:pt x="276" y="148456"/>
                  </a:lnTo>
                  <a:lnTo>
                    <a:pt x="0" y="154168"/>
                  </a:lnTo>
                  <a:lnTo>
                    <a:pt x="684" y="154285"/>
                  </a:lnTo>
                  <a:lnTo>
                    <a:pt x="5406" y="152718"/>
                  </a:lnTo>
                  <a:lnTo>
                    <a:pt x="12656" y="147746"/>
                  </a:lnTo>
                  <a:lnTo>
                    <a:pt x="14407" y="145275"/>
                  </a:lnTo>
                  <a:lnTo>
                    <a:pt x="24103" y="138797"/>
                  </a:lnTo>
                  <a:lnTo>
                    <a:pt x="25571" y="136981"/>
                  </a:lnTo>
                  <a:lnTo>
                    <a:pt x="36066" y="132740"/>
                  </a:lnTo>
                  <a:lnTo>
                    <a:pt x="46975" y="130935"/>
                  </a:lnTo>
                  <a:lnTo>
                    <a:pt x="63652" y="132086"/>
                  </a:lnTo>
                  <a:lnTo>
                    <a:pt x="97415" y="145117"/>
                  </a:lnTo>
                  <a:lnTo>
                    <a:pt x="120162" y="161074"/>
                  </a:lnTo>
                  <a:lnTo>
                    <a:pt x="140830" y="183133"/>
                  </a:lnTo>
                  <a:lnTo>
                    <a:pt x="159424" y="216698"/>
                  </a:lnTo>
                  <a:lnTo>
                    <a:pt x="171834" y="260952"/>
                  </a:lnTo>
                  <a:lnTo>
                    <a:pt x="172289" y="274023"/>
                  </a:lnTo>
                  <a:lnTo>
                    <a:pt x="161141" y="310302"/>
                  </a:lnTo>
                  <a:lnTo>
                    <a:pt x="147958" y="332018"/>
                  </a:lnTo>
                  <a:lnTo>
                    <a:pt x="120007" y="358818"/>
                  </a:lnTo>
                  <a:lnTo>
                    <a:pt x="103048" y="367176"/>
                  </a:lnTo>
                  <a:lnTo>
                    <a:pt x="64366" y="373831"/>
                  </a:lnTo>
                  <a:lnTo>
                    <a:pt x="38165" y="369772"/>
                  </a:lnTo>
                  <a:lnTo>
                    <a:pt x="28586" y="365953"/>
                  </a:lnTo>
                  <a:lnTo>
                    <a:pt x="23721" y="362436"/>
                  </a:lnTo>
                  <a:lnTo>
                    <a:pt x="15331" y="351432"/>
                  </a:lnTo>
                  <a:lnTo>
                    <a:pt x="12068" y="341048"/>
                  </a:lnTo>
                  <a:lnTo>
                    <a:pt x="11324" y="330082"/>
                  </a:lnTo>
                  <a:lnTo>
                    <a:pt x="15808" y="311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SMARTInkShape-142">
              <a:extLst>
                <a:ext uri="{FF2B5EF4-FFF2-40B4-BE49-F238E27FC236}">
                  <a16:creationId xmlns:a16="http://schemas.microsoft.com/office/drawing/2014/main" xmlns="" id="{97842BBB-43E6-471E-8C52-2B6400DF7058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229225" y="3776121"/>
              <a:ext cx="352426" cy="199038"/>
            </a:xfrm>
            <a:custGeom>
              <a:avLst/>
              <a:gdLst/>
              <a:ahLst/>
              <a:cxnLst/>
              <a:rect l="0" t="0" r="0" b="0"/>
              <a:pathLst>
                <a:path w="352426" h="199038">
                  <a:moveTo>
                    <a:pt x="0" y="160879"/>
                  </a:moveTo>
                  <a:lnTo>
                    <a:pt x="0" y="160879"/>
                  </a:lnTo>
                  <a:lnTo>
                    <a:pt x="1685" y="162565"/>
                  </a:lnTo>
                  <a:lnTo>
                    <a:pt x="2887" y="162708"/>
                  </a:lnTo>
                  <a:lnTo>
                    <a:pt x="12480" y="160906"/>
                  </a:lnTo>
                  <a:lnTo>
                    <a:pt x="56009" y="136689"/>
                  </a:lnTo>
                  <a:lnTo>
                    <a:pt x="70257" y="124627"/>
                  </a:lnTo>
                  <a:lnTo>
                    <a:pt x="92880" y="90223"/>
                  </a:lnTo>
                  <a:lnTo>
                    <a:pt x="108932" y="45941"/>
                  </a:lnTo>
                  <a:lnTo>
                    <a:pt x="120486" y="0"/>
                  </a:lnTo>
                  <a:lnTo>
                    <a:pt x="121569" y="5999"/>
                  </a:lnTo>
                  <a:lnTo>
                    <a:pt x="122321" y="7884"/>
                  </a:lnTo>
                  <a:lnTo>
                    <a:pt x="123766" y="51343"/>
                  </a:lnTo>
                  <a:lnTo>
                    <a:pt x="123188" y="95977"/>
                  </a:lnTo>
                  <a:lnTo>
                    <a:pt x="127933" y="135202"/>
                  </a:lnTo>
                  <a:lnTo>
                    <a:pt x="136083" y="177662"/>
                  </a:lnTo>
                  <a:lnTo>
                    <a:pt x="141999" y="189331"/>
                  </a:lnTo>
                  <a:lnTo>
                    <a:pt x="151592" y="197257"/>
                  </a:lnTo>
                  <a:lnTo>
                    <a:pt x="158391" y="199037"/>
                  </a:lnTo>
                  <a:lnTo>
                    <a:pt x="161685" y="199017"/>
                  </a:lnTo>
                  <a:lnTo>
                    <a:pt x="187821" y="187051"/>
                  </a:lnTo>
                  <a:lnTo>
                    <a:pt x="191889" y="184677"/>
                  </a:lnTo>
                  <a:lnTo>
                    <a:pt x="199231" y="174513"/>
                  </a:lnTo>
                  <a:lnTo>
                    <a:pt x="222150" y="129903"/>
                  </a:lnTo>
                  <a:lnTo>
                    <a:pt x="231488" y="88967"/>
                  </a:lnTo>
                  <a:lnTo>
                    <a:pt x="237481" y="45155"/>
                  </a:lnTo>
                  <a:lnTo>
                    <a:pt x="240802" y="32135"/>
                  </a:lnTo>
                  <a:lnTo>
                    <a:pt x="240968" y="32011"/>
                  </a:lnTo>
                  <a:lnTo>
                    <a:pt x="241079" y="32281"/>
                  </a:lnTo>
                  <a:lnTo>
                    <a:pt x="241294" y="72111"/>
                  </a:lnTo>
                  <a:lnTo>
                    <a:pt x="242358" y="111246"/>
                  </a:lnTo>
                  <a:lnTo>
                    <a:pt x="254557" y="152731"/>
                  </a:lnTo>
                  <a:lnTo>
                    <a:pt x="266242" y="165489"/>
                  </a:lnTo>
                  <a:lnTo>
                    <a:pt x="273803" y="171361"/>
                  </a:lnTo>
                  <a:lnTo>
                    <a:pt x="308042" y="181310"/>
                  </a:lnTo>
                  <a:lnTo>
                    <a:pt x="352425" y="1799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SMARTInkShape-143">
              <a:extLst>
                <a:ext uri="{FF2B5EF4-FFF2-40B4-BE49-F238E27FC236}">
                  <a16:creationId xmlns:a16="http://schemas.microsoft.com/office/drawing/2014/main" xmlns="" id="{A457C42E-B1E8-4E6A-A1B9-D26F7BE65F52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816671" y="3746500"/>
              <a:ext cx="2980" cy="238126"/>
            </a:xfrm>
            <a:custGeom>
              <a:avLst/>
              <a:gdLst/>
              <a:ahLst/>
              <a:cxnLst/>
              <a:rect l="0" t="0" r="0" b="0"/>
              <a:pathLst>
                <a:path w="2980" h="238126">
                  <a:moveTo>
                    <a:pt x="2979" y="0"/>
                  </a:moveTo>
                  <a:lnTo>
                    <a:pt x="2979" y="0"/>
                  </a:lnTo>
                  <a:lnTo>
                    <a:pt x="1294" y="0"/>
                  </a:lnTo>
                  <a:lnTo>
                    <a:pt x="797" y="705"/>
                  </a:lnTo>
                  <a:lnTo>
                    <a:pt x="0" y="6908"/>
                  </a:lnTo>
                  <a:lnTo>
                    <a:pt x="2894" y="44478"/>
                  </a:lnTo>
                  <a:lnTo>
                    <a:pt x="2941" y="83503"/>
                  </a:lnTo>
                  <a:lnTo>
                    <a:pt x="2968" y="125911"/>
                  </a:lnTo>
                  <a:lnTo>
                    <a:pt x="2976" y="165914"/>
                  </a:lnTo>
                  <a:lnTo>
                    <a:pt x="2979" y="208229"/>
                  </a:lnTo>
                  <a:lnTo>
                    <a:pt x="2979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SMARTInkShape-144">
              <a:extLst>
                <a:ext uri="{FF2B5EF4-FFF2-40B4-BE49-F238E27FC236}">
                  <a16:creationId xmlns:a16="http://schemas.microsoft.com/office/drawing/2014/main" xmlns="" id="{A5DF5BA0-74B3-4615-94B8-65669D5D7C0F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364525" y="3563562"/>
              <a:ext cx="255101" cy="387285"/>
            </a:xfrm>
            <a:custGeom>
              <a:avLst/>
              <a:gdLst/>
              <a:ahLst/>
              <a:cxnLst/>
              <a:rect l="0" t="0" r="0" b="0"/>
              <a:pathLst>
                <a:path w="255101" h="387285">
                  <a:moveTo>
                    <a:pt x="134450" y="246438"/>
                  </a:moveTo>
                  <a:lnTo>
                    <a:pt x="134450" y="246438"/>
                  </a:lnTo>
                  <a:lnTo>
                    <a:pt x="131915" y="213207"/>
                  </a:lnTo>
                  <a:lnTo>
                    <a:pt x="128269" y="199437"/>
                  </a:lnTo>
                  <a:lnTo>
                    <a:pt x="108914" y="181127"/>
                  </a:lnTo>
                  <a:lnTo>
                    <a:pt x="97818" y="175313"/>
                  </a:lnTo>
                  <a:lnTo>
                    <a:pt x="86067" y="173434"/>
                  </a:lnTo>
                  <a:lnTo>
                    <a:pt x="68491" y="175301"/>
                  </a:lnTo>
                  <a:lnTo>
                    <a:pt x="53053" y="181263"/>
                  </a:lnTo>
                  <a:lnTo>
                    <a:pt x="31823" y="197816"/>
                  </a:lnTo>
                  <a:lnTo>
                    <a:pt x="21923" y="210277"/>
                  </a:lnTo>
                  <a:lnTo>
                    <a:pt x="4789" y="251276"/>
                  </a:lnTo>
                  <a:lnTo>
                    <a:pt x="0" y="289844"/>
                  </a:lnTo>
                  <a:lnTo>
                    <a:pt x="2660" y="326521"/>
                  </a:lnTo>
                  <a:lnTo>
                    <a:pt x="13246" y="356409"/>
                  </a:lnTo>
                  <a:lnTo>
                    <a:pt x="23161" y="371763"/>
                  </a:lnTo>
                  <a:lnTo>
                    <a:pt x="37858" y="382467"/>
                  </a:lnTo>
                  <a:lnTo>
                    <a:pt x="53932" y="387284"/>
                  </a:lnTo>
                  <a:lnTo>
                    <a:pt x="64563" y="385589"/>
                  </a:lnTo>
                  <a:lnTo>
                    <a:pt x="69867" y="383656"/>
                  </a:lnTo>
                  <a:lnTo>
                    <a:pt x="89130" y="365764"/>
                  </a:lnTo>
                  <a:lnTo>
                    <a:pt x="102050" y="347097"/>
                  </a:lnTo>
                  <a:lnTo>
                    <a:pt x="116608" y="302658"/>
                  </a:lnTo>
                  <a:lnTo>
                    <a:pt x="122108" y="269446"/>
                  </a:lnTo>
                  <a:lnTo>
                    <a:pt x="126142" y="235850"/>
                  </a:lnTo>
                  <a:lnTo>
                    <a:pt x="130287" y="192696"/>
                  </a:lnTo>
                  <a:lnTo>
                    <a:pt x="133217" y="151140"/>
                  </a:lnTo>
                  <a:lnTo>
                    <a:pt x="134085" y="113622"/>
                  </a:lnTo>
                  <a:lnTo>
                    <a:pt x="137713" y="73461"/>
                  </a:lnTo>
                  <a:lnTo>
                    <a:pt x="144948" y="26054"/>
                  </a:lnTo>
                  <a:lnTo>
                    <a:pt x="150314" y="4926"/>
                  </a:lnTo>
                  <a:lnTo>
                    <a:pt x="152871" y="0"/>
                  </a:lnTo>
                  <a:lnTo>
                    <a:pt x="153023" y="13112"/>
                  </a:lnTo>
                  <a:lnTo>
                    <a:pt x="150750" y="52127"/>
                  </a:lnTo>
                  <a:lnTo>
                    <a:pt x="148227" y="94030"/>
                  </a:lnTo>
                  <a:lnTo>
                    <a:pt x="147363" y="139205"/>
                  </a:lnTo>
                  <a:lnTo>
                    <a:pt x="147213" y="181034"/>
                  </a:lnTo>
                  <a:lnTo>
                    <a:pt x="149991" y="215653"/>
                  </a:lnTo>
                  <a:lnTo>
                    <a:pt x="156576" y="256249"/>
                  </a:lnTo>
                  <a:lnTo>
                    <a:pt x="162996" y="293560"/>
                  </a:lnTo>
                  <a:lnTo>
                    <a:pt x="173129" y="325664"/>
                  </a:lnTo>
                  <a:lnTo>
                    <a:pt x="194368" y="361319"/>
                  </a:lnTo>
                  <a:lnTo>
                    <a:pt x="202473" y="370639"/>
                  </a:lnTo>
                  <a:lnTo>
                    <a:pt x="211719" y="375722"/>
                  </a:lnTo>
                  <a:lnTo>
                    <a:pt x="216654" y="377077"/>
                  </a:lnTo>
                  <a:lnTo>
                    <a:pt x="228723" y="375761"/>
                  </a:lnTo>
                  <a:lnTo>
                    <a:pt x="240555" y="371648"/>
                  </a:lnTo>
                  <a:lnTo>
                    <a:pt x="255100" y="3607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SMARTInkShape-145">
              <a:extLst>
                <a:ext uri="{FF2B5EF4-FFF2-40B4-BE49-F238E27FC236}">
                  <a16:creationId xmlns:a16="http://schemas.microsoft.com/office/drawing/2014/main" xmlns="" id="{B445DB73-DCEB-4F57-8BA8-C7C80597CC00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077445" y="3515623"/>
              <a:ext cx="205631" cy="419663"/>
            </a:xfrm>
            <a:custGeom>
              <a:avLst/>
              <a:gdLst/>
              <a:ahLst/>
              <a:cxnLst/>
              <a:rect l="0" t="0" r="0" b="0"/>
              <a:pathLst>
                <a:path w="205631" h="419663">
                  <a:moveTo>
                    <a:pt x="205630" y="14977"/>
                  </a:moveTo>
                  <a:lnTo>
                    <a:pt x="205630" y="14977"/>
                  </a:lnTo>
                  <a:lnTo>
                    <a:pt x="199542" y="8889"/>
                  </a:lnTo>
                  <a:lnTo>
                    <a:pt x="164360" y="0"/>
                  </a:lnTo>
                  <a:lnTo>
                    <a:pt x="149618" y="74"/>
                  </a:lnTo>
                  <a:lnTo>
                    <a:pt x="112318" y="11015"/>
                  </a:lnTo>
                  <a:lnTo>
                    <a:pt x="76951" y="30191"/>
                  </a:lnTo>
                  <a:lnTo>
                    <a:pt x="46487" y="65835"/>
                  </a:lnTo>
                  <a:lnTo>
                    <a:pt x="24743" y="111659"/>
                  </a:lnTo>
                  <a:lnTo>
                    <a:pt x="12795" y="151197"/>
                  </a:lnTo>
                  <a:lnTo>
                    <a:pt x="3027" y="190652"/>
                  </a:lnTo>
                  <a:lnTo>
                    <a:pt x="0" y="228393"/>
                  </a:lnTo>
                  <a:lnTo>
                    <a:pt x="1087" y="271034"/>
                  </a:lnTo>
                  <a:lnTo>
                    <a:pt x="8774" y="308823"/>
                  </a:lnTo>
                  <a:lnTo>
                    <a:pt x="21674" y="351299"/>
                  </a:lnTo>
                  <a:lnTo>
                    <a:pt x="45847" y="394756"/>
                  </a:lnTo>
                  <a:lnTo>
                    <a:pt x="56064" y="405547"/>
                  </a:lnTo>
                  <a:lnTo>
                    <a:pt x="78176" y="415589"/>
                  </a:lnTo>
                  <a:lnTo>
                    <a:pt x="96409" y="419662"/>
                  </a:lnTo>
                  <a:lnTo>
                    <a:pt x="114119" y="417498"/>
                  </a:lnTo>
                  <a:lnTo>
                    <a:pt x="135055" y="409387"/>
                  </a:lnTo>
                  <a:lnTo>
                    <a:pt x="153048" y="396736"/>
                  </a:lnTo>
                  <a:lnTo>
                    <a:pt x="163631" y="381464"/>
                  </a:lnTo>
                  <a:lnTo>
                    <a:pt x="168854" y="369771"/>
                  </a:lnTo>
                  <a:lnTo>
                    <a:pt x="170705" y="333044"/>
                  </a:lnTo>
                  <a:lnTo>
                    <a:pt x="159133" y="287026"/>
                  </a:lnTo>
                  <a:lnTo>
                    <a:pt x="136813" y="261305"/>
                  </a:lnTo>
                  <a:lnTo>
                    <a:pt x="126596" y="252162"/>
                  </a:lnTo>
                  <a:lnTo>
                    <a:pt x="106169" y="244435"/>
                  </a:lnTo>
                  <a:lnTo>
                    <a:pt x="77187" y="244968"/>
                  </a:lnTo>
                  <a:lnTo>
                    <a:pt x="48960" y="252175"/>
                  </a:lnTo>
                  <a:lnTo>
                    <a:pt x="27584" y="262901"/>
                  </a:lnTo>
                  <a:lnTo>
                    <a:pt x="17843" y="272156"/>
                  </a:lnTo>
                  <a:lnTo>
                    <a:pt x="6409" y="290654"/>
                  </a:lnTo>
                  <a:lnTo>
                    <a:pt x="2430" y="3166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SMARTInkShape-146">
            <a:extLst>
              <a:ext uri="{FF2B5EF4-FFF2-40B4-BE49-F238E27FC236}">
                <a16:creationId xmlns:a16="http://schemas.microsoft.com/office/drawing/2014/main" xmlns="" id="{9DE5BA09-B3DF-4D75-BB36-7AB258E27E2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524647" y="2696463"/>
            <a:ext cx="405200" cy="693718"/>
          </a:xfrm>
          <a:custGeom>
            <a:avLst/>
            <a:gdLst/>
            <a:ahLst/>
            <a:cxnLst/>
            <a:rect l="0" t="0" r="0" b="0"/>
            <a:pathLst>
              <a:path w="405200" h="693718">
                <a:moveTo>
                  <a:pt x="285728" y="56262"/>
                </a:moveTo>
                <a:lnTo>
                  <a:pt x="285728" y="56262"/>
                </a:lnTo>
                <a:lnTo>
                  <a:pt x="285728" y="54576"/>
                </a:lnTo>
                <a:lnTo>
                  <a:pt x="286081" y="54080"/>
                </a:lnTo>
                <a:lnTo>
                  <a:pt x="286668" y="53749"/>
                </a:lnTo>
                <a:lnTo>
                  <a:pt x="287413" y="53528"/>
                </a:lnTo>
                <a:lnTo>
                  <a:pt x="291908" y="50054"/>
                </a:lnTo>
                <a:lnTo>
                  <a:pt x="293748" y="42134"/>
                </a:lnTo>
                <a:lnTo>
                  <a:pt x="293192" y="40141"/>
                </a:lnTo>
                <a:lnTo>
                  <a:pt x="291763" y="38459"/>
                </a:lnTo>
                <a:lnTo>
                  <a:pt x="288410" y="35649"/>
                </a:lnTo>
                <a:lnTo>
                  <a:pt x="277149" y="19823"/>
                </a:lnTo>
                <a:lnTo>
                  <a:pt x="258541" y="7183"/>
                </a:lnTo>
                <a:lnTo>
                  <a:pt x="217221" y="0"/>
                </a:lnTo>
                <a:lnTo>
                  <a:pt x="172487" y="76"/>
                </a:lnTo>
                <a:lnTo>
                  <a:pt x="127989" y="9401"/>
                </a:lnTo>
                <a:lnTo>
                  <a:pt x="86873" y="35188"/>
                </a:lnTo>
                <a:lnTo>
                  <a:pt x="54127" y="72569"/>
                </a:lnTo>
                <a:lnTo>
                  <a:pt x="25054" y="118989"/>
                </a:lnTo>
                <a:lnTo>
                  <a:pt x="7985" y="163099"/>
                </a:lnTo>
                <a:lnTo>
                  <a:pt x="843" y="207044"/>
                </a:lnTo>
                <a:lnTo>
                  <a:pt x="149" y="245698"/>
                </a:lnTo>
                <a:lnTo>
                  <a:pt x="0" y="291878"/>
                </a:lnTo>
                <a:lnTo>
                  <a:pt x="335" y="335558"/>
                </a:lnTo>
                <a:lnTo>
                  <a:pt x="2867" y="376318"/>
                </a:lnTo>
                <a:lnTo>
                  <a:pt x="10805" y="418508"/>
                </a:lnTo>
                <a:lnTo>
                  <a:pt x="25831" y="463975"/>
                </a:lnTo>
                <a:lnTo>
                  <a:pt x="41557" y="504981"/>
                </a:lnTo>
                <a:lnTo>
                  <a:pt x="60639" y="546658"/>
                </a:lnTo>
                <a:lnTo>
                  <a:pt x="89163" y="593247"/>
                </a:lnTo>
                <a:lnTo>
                  <a:pt x="135891" y="639163"/>
                </a:lnTo>
                <a:lnTo>
                  <a:pt x="175909" y="666551"/>
                </a:lnTo>
                <a:lnTo>
                  <a:pt x="219723" y="682401"/>
                </a:lnTo>
                <a:lnTo>
                  <a:pt x="262355" y="692817"/>
                </a:lnTo>
                <a:lnTo>
                  <a:pt x="272635" y="693717"/>
                </a:lnTo>
                <a:lnTo>
                  <a:pt x="289728" y="689167"/>
                </a:lnTo>
                <a:lnTo>
                  <a:pt x="334233" y="665525"/>
                </a:lnTo>
                <a:lnTo>
                  <a:pt x="346666" y="656237"/>
                </a:lnTo>
                <a:lnTo>
                  <a:pt x="367849" y="635027"/>
                </a:lnTo>
                <a:lnTo>
                  <a:pt x="381583" y="598362"/>
                </a:lnTo>
                <a:lnTo>
                  <a:pt x="391411" y="555481"/>
                </a:lnTo>
                <a:lnTo>
                  <a:pt x="399584" y="513331"/>
                </a:lnTo>
                <a:lnTo>
                  <a:pt x="404570" y="466760"/>
                </a:lnTo>
                <a:lnTo>
                  <a:pt x="405199" y="420524"/>
                </a:lnTo>
                <a:lnTo>
                  <a:pt x="400226" y="382333"/>
                </a:lnTo>
                <a:lnTo>
                  <a:pt x="391045" y="335615"/>
                </a:lnTo>
                <a:lnTo>
                  <a:pt x="379970" y="289847"/>
                </a:lnTo>
                <a:lnTo>
                  <a:pt x="366393" y="245238"/>
                </a:lnTo>
                <a:lnTo>
                  <a:pt x="348263" y="199040"/>
                </a:lnTo>
                <a:lnTo>
                  <a:pt x="328246" y="156858"/>
                </a:lnTo>
                <a:lnTo>
                  <a:pt x="308783" y="112006"/>
                </a:lnTo>
                <a:lnTo>
                  <a:pt x="285629" y="65192"/>
                </a:lnTo>
                <a:lnTo>
                  <a:pt x="275909" y="53675"/>
                </a:lnTo>
                <a:lnTo>
                  <a:pt x="247628" y="3721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SMARTInkShape-147">
            <a:extLst>
              <a:ext uri="{FF2B5EF4-FFF2-40B4-BE49-F238E27FC236}">
                <a16:creationId xmlns:a16="http://schemas.microsoft.com/office/drawing/2014/main" xmlns="" id="{6AECF36E-42EC-42C6-B822-479B45AA7CD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853941" y="2702201"/>
            <a:ext cx="489190" cy="691955"/>
          </a:xfrm>
          <a:custGeom>
            <a:avLst/>
            <a:gdLst/>
            <a:ahLst/>
            <a:cxnLst/>
            <a:rect l="0" t="0" r="0" b="0"/>
            <a:pathLst>
              <a:path w="489190" h="691955">
                <a:moveTo>
                  <a:pt x="394709" y="37824"/>
                </a:moveTo>
                <a:lnTo>
                  <a:pt x="394709" y="37824"/>
                </a:lnTo>
                <a:lnTo>
                  <a:pt x="396394" y="36138"/>
                </a:lnTo>
                <a:lnTo>
                  <a:pt x="396538" y="35642"/>
                </a:lnTo>
                <a:lnTo>
                  <a:pt x="396281" y="35311"/>
                </a:lnTo>
                <a:lnTo>
                  <a:pt x="395757" y="35090"/>
                </a:lnTo>
                <a:lnTo>
                  <a:pt x="395175" y="32964"/>
                </a:lnTo>
                <a:lnTo>
                  <a:pt x="394563" y="30019"/>
                </a:lnTo>
                <a:lnTo>
                  <a:pt x="391673" y="25336"/>
                </a:lnTo>
                <a:lnTo>
                  <a:pt x="344583" y="10525"/>
                </a:lnTo>
                <a:lnTo>
                  <a:pt x="299403" y="2866"/>
                </a:lnTo>
                <a:lnTo>
                  <a:pt x="258780" y="0"/>
                </a:lnTo>
                <a:lnTo>
                  <a:pt x="212079" y="689"/>
                </a:lnTo>
                <a:lnTo>
                  <a:pt x="172799" y="5834"/>
                </a:lnTo>
                <a:lnTo>
                  <a:pt x="135628" y="15075"/>
                </a:lnTo>
                <a:lnTo>
                  <a:pt x="101849" y="32463"/>
                </a:lnTo>
                <a:lnTo>
                  <a:pt x="73128" y="55541"/>
                </a:lnTo>
                <a:lnTo>
                  <a:pt x="46803" y="95809"/>
                </a:lnTo>
                <a:lnTo>
                  <a:pt x="27004" y="136098"/>
                </a:lnTo>
                <a:lnTo>
                  <a:pt x="14767" y="180120"/>
                </a:lnTo>
                <a:lnTo>
                  <a:pt x="7137" y="220331"/>
                </a:lnTo>
                <a:lnTo>
                  <a:pt x="2232" y="265890"/>
                </a:lnTo>
                <a:lnTo>
                  <a:pt x="0" y="305620"/>
                </a:lnTo>
                <a:lnTo>
                  <a:pt x="2983" y="349142"/>
                </a:lnTo>
                <a:lnTo>
                  <a:pt x="8398" y="391774"/>
                </a:lnTo>
                <a:lnTo>
                  <a:pt x="19899" y="433001"/>
                </a:lnTo>
                <a:lnTo>
                  <a:pt x="34609" y="478670"/>
                </a:lnTo>
                <a:lnTo>
                  <a:pt x="50123" y="516166"/>
                </a:lnTo>
                <a:lnTo>
                  <a:pt x="72643" y="558545"/>
                </a:lnTo>
                <a:lnTo>
                  <a:pt x="102387" y="598810"/>
                </a:lnTo>
                <a:lnTo>
                  <a:pt x="148783" y="642712"/>
                </a:lnTo>
                <a:lnTo>
                  <a:pt x="185412" y="666298"/>
                </a:lnTo>
                <a:lnTo>
                  <a:pt x="230138" y="682957"/>
                </a:lnTo>
                <a:lnTo>
                  <a:pt x="277761" y="691954"/>
                </a:lnTo>
                <a:lnTo>
                  <a:pt x="320943" y="690269"/>
                </a:lnTo>
                <a:lnTo>
                  <a:pt x="364549" y="677265"/>
                </a:lnTo>
                <a:lnTo>
                  <a:pt x="393408" y="654489"/>
                </a:lnTo>
                <a:lnTo>
                  <a:pt x="414051" y="630018"/>
                </a:lnTo>
                <a:lnTo>
                  <a:pt x="435117" y="588849"/>
                </a:lnTo>
                <a:lnTo>
                  <a:pt x="453317" y="546468"/>
                </a:lnTo>
                <a:lnTo>
                  <a:pt x="466533" y="507067"/>
                </a:lnTo>
                <a:lnTo>
                  <a:pt x="476544" y="460156"/>
                </a:lnTo>
                <a:lnTo>
                  <a:pt x="483036" y="417777"/>
                </a:lnTo>
                <a:lnTo>
                  <a:pt x="487359" y="380963"/>
                </a:lnTo>
                <a:lnTo>
                  <a:pt x="489189" y="342695"/>
                </a:lnTo>
                <a:lnTo>
                  <a:pt x="487272" y="298384"/>
                </a:lnTo>
                <a:lnTo>
                  <a:pt x="483497" y="255608"/>
                </a:lnTo>
                <a:lnTo>
                  <a:pt x="475982" y="210979"/>
                </a:lnTo>
                <a:lnTo>
                  <a:pt x="468755" y="164530"/>
                </a:lnTo>
                <a:lnTo>
                  <a:pt x="457783" y="125804"/>
                </a:lnTo>
                <a:lnTo>
                  <a:pt x="441337" y="79919"/>
                </a:lnTo>
                <a:lnTo>
                  <a:pt x="419384" y="41565"/>
                </a:lnTo>
                <a:lnTo>
                  <a:pt x="394252" y="20049"/>
                </a:lnTo>
                <a:lnTo>
                  <a:pt x="367566" y="8451"/>
                </a:lnTo>
                <a:lnTo>
                  <a:pt x="340734" y="289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5" name="SMARTInkShape-Group90">
            <a:extLst>
              <a:ext uri="{FF2B5EF4-FFF2-40B4-BE49-F238E27FC236}">
                <a16:creationId xmlns:a16="http://schemas.microsoft.com/office/drawing/2014/main" xmlns="" id="{B1FE0859-4500-4634-BB7E-CF8AAF598D5B}"/>
              </a:ext>
            </a:extLst>
          </p:cNvPr>
          <p:cNvGrpSpPr/>
          <p:nvPr/>
        </p:nvGrpSpPr>
        <p:grpSpPr>
          <a:xfrm>
            <a:off x="7055093" y="3605468"/>
            <a:ext cx="790333" cy="386607"/>
            <a:chOff x="7055093" y="3605468"/>
            <a:chExt cx="790333" cy="386607"/>
          </a:xfrm>
        </p:grpSpPr>
        <p:sp>
          <p:nvSpPr>
            <p:cNvPr id="21" name="SMARTInkShape-148">
              <a:extLst>
                <a:ext uri="{FF2B5EF4-FFF2-40B4-BE49-F238E27FC236}">
                  <a16:creationId xmlns:a16="http://schemas.microsoft.com/office/drawing/2014/main" xmlns="" id="{6B6CCC39-A709-4064-AFE6-BB3BA18DAEA2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055093" y="3607373"/>
              <a:ext cx="183908" cy="382067"/>
            </a:xfrm>
            <a:custGeom>
              <a:avLst/>
              <a:gdLst/>
              <a:ahLst/>
              <a:cxnLst/>
              <a:rect l="0" t="0" r="0" b="0"/>
              <a:pathLst>
                <a:path w="183908" h="382067">
                  <a:moveTo>
                    <a:pt x="183907" y="8952"/>
                  </a:moveTo>
                  <a:lnTo>
                    <a:pt x="183907" y="8952"/>
                  </a:lnTo>
                  <a:lnTo>
                    <a:pt x="182222" y="7266"/>
                  </a:lnTo>
                  <a:lnTo>
                    <a:pt x="180454" y="6439"/>
                  </a:lnTo>
                  <a:lnTo>
                    <a:pt x="174993" y="5816"/>
                  </a:lnTo>
                  <a:lnTo>
                    <a:pt x="174789" y="5450"/>
                  </a:lnTo>
                  <a:lnTo>
                    <a:pt x="174563" y="4103"/>
                  </a:lnTo>
                  <a:lnTo>
                    <a:pt x="172581" y="2328"/>
                  </a:lnTo>
                  <a:lnTo>
                    <a:pt x="169348" y="716"/>
                  </a:lnTo>
                  <a:lnTo>
                    <a:pt x="165559" y="0"/>
                  </a:lnTo>
                  <a:lnTo>
                    <a:pt x="161524" y="623"/>
                  </a:lnTo>
                  <a:lnTo>
                    <a:pt x="118533" y="16446"/>
                  </a:lnTo>
                  <a:lnTo>
                    <a:pt x="78699" y="39704"/>
                  </a:lnTo>
                  <a:lnTo>
                    <a:pt x="36877" y="78505"/>
                  </a:lnTo>
                  <a:lnTo>
                    <a:pt x="13728" y="121543"/>
                  </a:lnTo>
                  <a:lnTo>
                    <a:pt x="2520" y="168603"/>
                  </a:lnTo>
                  <a:lnTo>
                    <a:pt x="0" y="215130"/>
                  </a:lnTo>
                  <a:lnTo>
                    <a:pt x="6696" y="261188"/>
                  </a:lnTo>
                  <a:lnTo>
                    <a:pt x="23314" y="305027"/>
                  </a:lnTo>
                  <a:lnTo>
                    <a:pt x="37872" y="333378"/>
                  </a:lnTo>
                  <a:lnTo>
                    <a:pt x="64083" y="362549"/>
                  </a:lnTo>
                  <a:lnTo>
                    <a:pt x="81415" y="374581"/>
                  </a:lnTo>
                  <a:lnTo>
                    <a:pt x="105600" y="382066"/>
                  </a:lnTo>
                  <a:lnTo>
                    <a:pt x="138480" y="382010"/>
                  </a:lnTo>
                  <a:lnTo>
                    <a:pt x="158178" y="377525"/>
                  </a:lnTo>
                  <a:lnTo>
                    <a:pt x="166475" y="369965"/>
                  </a:lnTo>
                  <a:lnTo>
                    <a:pt x="177053" y="352921"/>
                  </a:lnTo>
                  <a:lnTo>
                    <a:pt x="180410" y="307429"/>
                  </a:lnTo>
                  <a:lnTo>
                    <a:pt x="174599" y="264560"/>
                  </a:lnTo>
                  <a:lnTo>
                    <a:pt x="167155" y="247749"/>
                  </a:lnTo>
                  <a:lnTo>
                    <a:pt x="151505" y="227089"/>
                  </a:lnTo>
                  <a:lnTo>
                    <a:pt x="127858" y="209836"/>
                  </a:lnTo>
                  <a:lnTo>
                    <a:pt x="102427" y="200843"/>
                  </a:lnTo>
                  <a:lnTo>
                    <a:pt x="63416" y="197885"/>
                  </a:lnTo>
                  <a:lnTo>
                    <a:pt x="50157" y="200049"/>
                  </a:lnTo>
                  <a:lnTo>
                    <a:pt x="17761" y="216621"/>
                  </a:lnTo>
                  <a:lnTo>
                    <a:pt x="5052" y="229547"/>
                  </a:lnTo>
                  <a:lnTo>
                    <a:pt x="582" y="236816"/>
                  </a:lnTo>
                  <a:lnTo>
                    <a:pt x="9282" y="2883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SMARTInkShape-149">
              <a:extLst>
                <a:ext uri="{FF2B5EF4-FFF2-40B4-BE49-F238E27FC236}">
                  <a16:creationId xmlns:a16="http://schemas.microsoft.com/office/drawing/2014/main" xmlns="" id="{9A332CFB-B133-4C53-B516-59E19B3427F9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342079" y="3605468"/>
              <a:ext cx="281097" cy="386607"/>
            </a:xfrm>
            <a:custGeom>
              <a:avLst/>
              <a:gdLst/>
              <a:ahLst/>
              <a:cxnLst/>
              <a:rect l="0" t="0" r="0" b="0"/>
              <a:pathLst>
                <a:path w="281097" h="386607">
                  <a:moveTo>
                    <a:pt x="87421" y="223582"/>
                  </a:moveTo>
                  <a:lnTo>
                    <a:pt x="87421" y="223582"/>
                  </a:lnTo>
                  <a:lnTo>
                    <a:pt x="87421" y="221896"/>
                  </a:lnTo>
                  <a:lnTo>
                    <a:pt x="81455" y="212123"/>
                  </a:lnTo>
                  <a:lnTo>
                    <a:pt x="66402" y="193183"/>
                  </a:lnTo>
                  <a:lnTo>
                    <a:pt x="64791" y="192433"/>
                  </a:lnTo>
                  <a:lnTo>
                    <a:pt x="48588" y="190082"/>
                  </a:lnTo>
                  <a:lnTo>
                    <a:pt x="40128" y="191510"/>
                  </a:lnTo>
                  <a:lnTo>
                    <a:pt x="36651" y="193217"/>
                  </a:lnTo>
                  <a:lnTo>
                    <a:pt x="22816" y="206974"/>
                  </a:lnTo>
                  <a:lnTo>
                    <a:pt x="4221" y="254423"/>
                  </a:lnTo>
                  <a:lnTo>
                    <a:pt x="0" y="281976"/>
                  </a:lnTo>
                  <a:lnTo>
                    <a:pt x="4774" y="320707"/>
                  </a:lnTo>
                  <a:lnTo>
                    <a:pt x="17186" y="348274"/>
                  </a:lnTo>
                  <a:lnTo>
                    <a:pt x="33396" y="370596"/>
                  </a:lnTo>
                  <a:lnTo>
                    <a:pt x="48013" y="381677"/>
                  </a:lnTo>
                  <a:lnTo>
                    <a:pt x="60692" y="386606"/>
                  </a:lnTo>
                  <a:lnTo>
                    <a:pt x="68721" y="384937"/>
                  </a:lnTo>
                  <a:lnTo>
                    <a:pt x="75935" y="380668"/>
                  </a:lnTo>
                  <a:lnTo>
                    <a:pt x="80318" y="375242"/>
                  </a:lnTo>
                  <a:lnTo>
                    <a:pt x="88320" y="339190"/>
                  </a:lnTo>
                  <a:lnTo>
                    <a:pt x="90146" y="299008"/>
                  </a:lnTo>
                  <a:lnTo>
                    <a:pt x="90507" y="252135"/>
                  </a:lnTo>
                  <a:lnTo>
                    <a:pt x="88893" y="209858"/>
                  </a:lnTo>
                  <a:lnTo>
                    <a:pt x="87712" y="171561"/>
                  </a:lnTo>
                  <a:lnTo>
                    <a:pt x="87507" y="132948"/>
                  </a:lnTo>
                  <a:lnTo>
                    <a:pt x="87433" y="87621"/>
                  </a:lnTo>
                  <a:lnTo>
                    <a:pt x="87422" y="41939"/>
                  </a:lnTo>
                  <a:lnTo>
                    <a:pt x="86481" y="7489"/>
                  </a:lnTo>
                  <a:lnTo>
                    <a:pt x="84687" y="0"/>
                  </a:lnTo>
                  <a:lnTo>
                    <a:pt x="82691" y="7130"/>
                  </a:lnTo>
                  <a:lnTo>
                    <a:pt x="79562" y="49388"/>
                  </a:lnTo>
                  <a:lnTo>
                    <a:pt x="81225" y="94365"/>
                  </a:lnTo>
                  <a:lnTo>
                    <a:pt x="84486" y="138085"/>
                  </a:lnTo>
                  <a:lnTo>
                    <a:pt x="88526" y="179373"/>
                  </a:lnTo>
                  <a:lnTo>
                    <a:pt x="94718" y="221375"/>
                  </a:lnTo>
                  <a:lnTo>
                    <a:pt x="103101" y="266092"/>
                  </a:lnTo>
                  <a:lnTo>
                    <a:pt x="116160" y="312779"/>
                  </a:lnTo>
                  <a:lnTo>
                    <a:pt x="139483" y="356963"/>
                  </a:lnTo>
                  <a:lnTo>
                    <a:pt x="146434" y="363095"/>
                  </a:lnTo>
                  <a:lnTo>
                    <a:pt x="158019" y="365461"/>
                  </a:lnTo>
                  <a:lnTo>
                    <a:pt x="169252" y="364477"/>
                  </a:lnTo>
                  <a:lnTo>
                    <a:pt x="175061" y="361931"/>
                  </a:lnTo>
                  <a:lnTo>
                    <a:pt x="220903" y="326006"/>
                  </a:lnTo>
                  <a:lnTo>
                    <a:pt x="281096" y="2680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SMARTInkShape-150">
              <a:extLst>
                <a:ext uri="{FF2B5EF4-FFF2-40B4-BE49-F238E27FC236}">
                  <a16:creationId xmlns:a16="http://schemas.microsoft.com/office/drawing/2014/main" xmlns="" id="{CF8DC2D4-0C35-49E7-8139-521E0E0606FF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747000" y="3736975"/>
              <a:ext cx="41276" cy="222251"/>
            </a:xfrm>
            <a:custGeom>
              <a:avLst/>
              <a:gdLst/>
              <a:ahLst/>
              <a:cxnLst/>
              <a:rect l="0" t="0" r="0" b="0"/>
              <a:pathLst>
                <a:path w="41276" h="222251">
                  <a:moveTo>
                    <a:pt x="0" y="0"/>
                  </a:moveTo>
                  <a:lnTo>
                    <a:pt x="0" y="0"/>
                  </a:lnTo>
                  <a:lnTo>
                    <a:pt x="2513" y="5967"/>
                  </a:lnTo>
                  <a:lnTo>
                    <a:pt x="5356" y="48860"/>
                  </a:lnTo>
                  <a:lnTo>
                    <a:pt x="8805" y="95218"/>
                  </a:lnTo>
                  <a:lnTo>
                    <a:pt x="11343" y="135612"/>
                  </a:lnTo>
                  <a:lnTo>
                    <a:pt x="21714" y="179081"/>
                  </a:lnTo>
                  <a:lnTo>
                    <a:pt x="32866" y="206289"/>
                  </a:lnTo>
                  <a:lnTo>
                    <a:pt x="41275" y="222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SMARTInkShape-151">
              <a:extLst>
                <a:ext uri="{FF2B5EF4-FFF2-40B4-BE49-F238E27FC236}">
                  <a16:creationId xmlns:a16="http://schemas.microsoft.com/office/drawing/2014/main" xmlns="" id="{F5E0F466-209E-4CE3-9427-A158EF92CB44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699375" y="3832225"/>
              <a:ext cx="146051" cy="8154"/>
            </a:xfrm>
            <a:custGeom>
              <a:avLst/>
              <a:gdLst/>
              <a:ahLst/>
              <a:cxnLst/>
              <a:rect l="0" t="0" r="0" b="0"/>
              <a:pathLst>
                <a:path w="146051" h="8154">
                  <a:moveTo>
                    <a:pt x="0" y="3175"/>
                  </a:moveTo>
                  <a:lnTo>
                    <a:pt x="0" y="3175"/>
                  </a:lnTo>
                  <a:lnTo>
                    <a:pt x="1685" y="4861"/>
                  </a:lnTo>
                  <a:lnTo>
                    <a:pt x="3453" y="5688"/>
                  </a:lnTo>
                  <a:lnTo>
                    <a:pt x="8503" y="6615"/>
                  </a:lnTo>
                  <a:lnTo>
                    <a:pt x="10599" y="7997"/>
                  </a:lnTo>
                  <a:lnTo>
                    <a:pt x="11653" y="8153"/>
                  </a:lnTo>
                  <a:lnTo>
                    <a:pt x="12707" y="7905"/>
                  </a:lnTo>
                  <a:lnTo>
                    <a:pt x="15690" y="6441"/>
                  </a:lnTo>
                  <a:lnTo>
                    <a:pt x="59462" y="4316"/>
                  </a:lnTo>
                  <a:lnTo>
                    <a:pt x="98491" y="6231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8" name="SMARTInkShape-Group91">
            <a:extLst>
              <a:ext uri="{FF2B5EF4-FFF2-40B4-BE49-F238E27FC236}">
                <a16:creationId xmlns:a16="http://schemas.microsoft.com/office/drawing/2014/main" xmlns="" id="{2F017000-05FF-475A-8A03-2E3EB98D2C46}"/>
              </a:ext>
            </a:extLst>
          </p:cNvPr>
          <p:cNvGrpSpPr/>
          <p:nvPr/>
        </p:nvGrpSpPr>
        <p:grpSpPr>
          <a:xfrm>
            <a:off x="7983420" y="3600715"/>
            <a:ext cx="589081" cy="381514"/>
            <a:chOff x="7983420" y="3600715"/>
            <a:chExt cx="589081" cy="381514"/>
          </a:xfrm>
        </p:grpSpPr>
        <p:sp>
          <p:nvSpPr>
            <p:cNvPr id="26" name="SMARTInkShape-152">
              <a:extLst>
                <a:ext uri="{FF2B5EF4-FFF2-40B4-BE49-F238E27FC236}">
                  <a16:creationId xmlns:a16="http://schemas.microsoft.com/office/drawing/2014/main" xmlns="" id="{A75E9504-C608-433A-8358-1CDA49879D27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983420" y="3600715"/>
              <a:ext cx="219298" cy="381514"/>
            </a:xfrm>
            <a:custGeom>
              <a:avLst/>
              <a:gdLst/>
              <a:ahLst/>
              <a:cxnLst/>
              <a:rect l="0" t="0" r="0" b="0"/>
              <a:pathLst>
                <a:path w="219298" h="381514">
                  <a:moveTo>
                    <a:pt x="87430" y="56885"/>
                  </a:moveTo>
                  <a:lnTo>
                    <a:pt x="87430" y="56885"/>
                  </a:lnTo>
                  <a:lnTo>
                    <a:pt x="89115" y="56885"/>
                  </a:lnTo>
                  <a:lnTo>
                    <a:pt x="90883" y="55003"/>
                  </a:lnTo>
                  <a:lnTo>
                    <a:pt x="98552" y="44020"/>
                  </a:lnTo>
                  <a:lnTo>
                    <a:pt x="99781" y="40231"/>
                  </a:lnTo>
                  <a:lnTo>
                    <a:pt x="102949" y="34843"/>
                  </a:lnTo>
                  <a:lnTo>
                    <a:pt x="103147" y="33212"/>
                  </a:lnTo>
                  <a:lnTo>
                    <a:pt x="97317" y="10668"/>
                  </a:lnTo>
                  <a:lnTo>
                    <a:pt x="96138" y="8082"/>
                  </a:lnTo>
                  <a:lnTo>
                    <a:pt x="92006" y="4268"/>
                  </a:lnTo>
                  <a:lnTo>
                    <a:pt x="86642" y="1750"/>
                  </a:lnTo>
                  <a:lnTo>
                    <a:pt x="69766" y="0"/>
                  </a:lnTo>
                  <a:lnTo>
                    <a:pt x="60951" y="1499"/>
                  </a:lnTo>
                  <a:lnTo>
                    <a:pt x="37418" y="14358"/>
                  </a:lnTo>
                  <a:lnTo>
                    <a:pt x="25653" y="27586"/>
                  </a:lnTo>
                  <a:lnTo>
                    <a:pt x="10163" y="63806"/>
                  </a:lnTo>
                  <a:lnTo>
                    <a:pt x="1212" y="110334"/>
                  </a:lnTo>
                  <a:lnTo>
                    <a:pt x="0" y="146896"/>
                  </a:lnTo>
                  <a:lnTo>
                    <a:pt x="3054" y="184144"/>
                  </a:lnTo>
                  <a:lnTo>
                    <a:pt x="11081" y="222101"/>
                  </a:lnTo>
                  <a:lnTo>
                    <a:pt x="19025" y="262353"/>
                  </a:lnTo>
                  <a:lnTo>
                    <a:pt x="29795" y="300789"/>
                  </a:lnTo>
                  <a:lnTo>
                    <a:pt x="51050" y="338485"/>
                  </a:lnTo>
                  <a:lnTo>
                    <a:pt x="75893" y="362119"/>
                  </a:lnTo>
                  <a:lnTo>
                    <a:pt x="98044" y="375807"/>
                  </a:lnTo>
                  <a:lnTo>
                    <a:pt x="123618" y="381509"/>
                  </a:lnTo>
                  <a:lnTo>
                    <a:pt x="144562" y="381513"/>
                  </a:lnTo>
                  <a:lnTo>
                    <a:pt x="166996" y="370853"/>
                  </a:lnTo>
                  <a:lnTo>
                    <a:pt x="195209" y="346811"/>
                  </a:lnTo>
                  <a:lnTo>
                    <a:pt x="202124" y="336612"/>
                  </a:lnTo>
                  <a:lnTo>
                    <a:pt x="213802" y="296042"/>
                  </a:lnTo>
                  <a:lnTo>
                    <a:pt x="219297" y="258133"/>
                  </a:lnTo>
                  <a:lnTo>
                    <a:pt x="217116" y="210585"/>
                  </a:lnTo>
                  <a:lnTo>
                    <a:pt x="211855" y="172119"/>
                  </a:lnTo>
                  <a:lnTo>
                    <a:pt x="200771" y="133362"/>
                  </a:lnTo>
                  <a:lnTo>
                    <a:pt x="182699" y="91773"/>
                  </a:lnTo>
                  <a:lnTo>
                    <a:pt x="158329" y="56904"/>
                  </a:lnTo>
                  <a:lnTo>
                    <a:pt x="144693" y="46310"/>
                  </a:lnTo>
                  <a:lnTo>
                    <a:pt x="108031" y="29841"/>
                  </a:lnTo>
                  <a:lnTo>
                    <a:pt x="85067" y="27470"/>
                  </a:lnTo>
                  <a:lnTo>
                    <a:pt x="50338" y="31087"/>
                  </a:lnTo>
                  <a:lnTo>
                    <a:pt x="33455" y="378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SMARTInkShape-153">
              <a:extLst>
                <a:ext uri="{FF2B5EF4-FFF2-40B4-BE49-F238E27FC236}">
                  <a16:creationId xmlns:a16="http://schemas.microsoft.com/office/drawing/2014/main" xmlns="" id="{E441F1E5-28C1-42E7-B683-21926CDC5C60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283575" y="3761138"/>
              <a:ext cx="288926" cy="191522"/>
            </a:xfrm>
            <a:custGeom>
              <a:avLst/>
              <a:gdLst/>
              <a:ahLst/>
              <a:cxnLst/>
              <a:rect l="0" t="0" r="0" b="0"/>
              <a:pathLst>
                <a:path w="288926" h="191522">
                  <a:moveTo>
                    <a:pt x="0" y="172687"/>
                  </a:moveTo>
                  <a:lnTo>
                    <a:pt x="0" y="172687"/>
                  </a:lnTo>
                  <a:lnTo>
                    <a:pt x="0" y="181198"/>
                  </a:lnTo>
                  <a:lnTo>
                    <a:pt x="3044" y="191008"/>
                  </a:lnTo>
                  <a:lnTo>
                    <a:pt x="3440" y="191251"/>
                  </a:lnTo>
                  <a:lnTo>
                    <a:pt x="4821" y="191521"/>
                  </a:lnTo>
                  <a:lnTo>
                    <a:pt x="17696" y="189987"/>
                  </a:lnTo>
                  <a:lnTo>
                    <a:pt x="27503" y="184492"/>
                  </a:lnTo>
                  <a:lnTo>
                    <a:pt x="41925" y="171648"/>
                  </a:lnTo>
                  <a:lnTo>
                    <a:pt x="59334" y="130813"/>
                  </a:lnTo>
                  <a:lnTo>
                    <a:pt x="74869" y="84507"/>
                  </a:lnTo>
                  <a:lnTo>
                    <a:pt x="83399" y="42054"/>
                  </a:lnTo>
                  <a:lnTo>
                    <a:pt x="91950" y="0"/>
                  </a:lnTo>
                  <a:lnTo>
                    <a:pt x="91992" y="60"/>
                  </a:lnTo>
                  <a:lnTo>
                    <a:pt x="92074" y="41504"/>
                  </a:lnTo>
                  <a:lnTo>
                    <a:pt x="95528" y="87627"/>
                  </a:lnTo>
                  <a:lnTo>
                    <a:pt x="100993" y="123374"/>
                  </a:lnTo>
                  <a:lnTo>
                    <a:pt x="106269" y="134189"/>
                  </a:lnTo>
                  <a:lnTo>
                    <a:pt x="119273" y="147875"/>
                  </a:lnTo>
                  <a:lnTo>
                    <a:pt x="124624" y="151076"/>
                  </a:lnTo>
                  <a:lnTo>
                    <a:pt x="130530" y="152499"/>
                  </a:lnTo>
                  <a:lnTo>
                    <a:pt x="136682" y="151250"/>
                  </a:lnTo>
                  <a:lnTo>
                    <a:pt x="139805" y="149929"/>
                  </a:lnTo>
                  <a:lnTo>
                    <a:pt x="144215" y="144698"/>
                  </a:lnTo>
                  <a:lnTo>
                    <a:pt x="159162" y="103180"/>
                  </a:lnTo>
                  <a:lnTo>
                    <a:pt x="170307" y="57330"/>
                  </a:lnTo>
                  <a:lnTo>
                    <a:pt x="177728" y="10320"/>
                  </a:lnTo>
                  <a:lnTo>
                    <a:pt x="177778" y="8397"/>
                  </a:lnTo>
                  <a:lnTo>
                    <a:pt x="179479" y="12884"/>
                  </a:lnTo>
                  <a:lnTo>
                    <a:pt x="180949" y="58728"/>
                  </a:lnTo>
                  <a:lnTo>
                    <a:pt x="185393" y="104208"/>
                  </a:lnTo>
                  <a:lnTo>
                    <a:pt x="190124" y="122293"/>
                  </a:lnTo>
                  <a:lnTo>
                    <a:pt x="197741" y="132886"/>
                  </a:lnTo>
                  <a:lnTo>
                    <a:pt x="207829" y="141239"/>
                  </a:lnTo>
                  <a:lnTo>
                    <a:pt x="218193" y="146128"/>
                  </a:lnTo>
                  <a:lnTo>
                    <a:pt x="239000" y="147492"/>
                  </a:lnTo>
                  <a:lnTo>
                    <a:pt x="264064" y="141905"/>
                  </a:lnTo>
                  <a:lnTo>
                    <a:pt x="288925" y="1314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7" name="SMARTInkShape-Group92">
            <a:extLst>
              <a:ext uri="{FF2B5EF4-FFF2-40B4-BE49-F238E27FC236}">
                <a16:creationId xmlns:a16="http://schemas.microsoft.com/office/drawing/2014/main" xmlns="" id="{8FB6949F-32F6-482F-8967-F9CBE9F8F3AB}"/>
              </a:ext>
            </a:extLst>
          </p:cNvPr>
          <p:cNvGrpSpPr/>
          <p:nvPr/>
        </p:nvGrpSpPr>
        <p:grpSpPr>
          <a:xfrm>
            <a:off x="9432925" y="3647963"/>
            <a:ext cx="1590676" cy="441438"/>
            <a:chOff x="9432925" y="3647963"/>
            <a:chExt cx="1590676" cy="441438"/>
          </a:xfrm>
        </p:grpSpPr>
        <p:sp>
          <p:nvSpPr>
            <p:cNvPr id="29" name="SMARTInkShape-154">
              <a:extLst>
                <a:ext uri="{FF2B5EF4-FFF2-40B4-BE49-F238E27FC236}">
                  <a16:creationId xmlns:a16="http://schemas.microsoft.com/office/drawing/2014/main" xmlns="" id="{E49480F1-64CF-4CC0-A293-63CF10B7D833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9477375" y="3667125"/>
              <a:ext cx="149226" cy="15837"/>
            </a:xfrm>
            <a:custGeom>
              <a:avLst/>
              <a:gdLst/>
              <a:ahLst/>
              <a:cxnLst/>
              <a:rect l="0" t="0" r="0" b="0"/>
              <a:pathLst>
                <a:path w="149226" h="15837">
                  <a:moveTo>
                    <a:pt x="0" y="12700"/>
                  </a:moveTo>
                  <a:lnTo>
                    <a:pt x="0" y="12700"/>
                  </a:lnTo>
                  <a:lnTo>
                    <a:pt x="5069" y="14882"/>
                  </a:lnTo>
                  <a:lnTo>
                    <a:pt x="36553" y="15836"/>
                  </a:lnTo>
                  <a:lnTo>
                    <a:pt x="73859" y="9546"/>
                  </a:lnTo>
                  <a:lnTo>
                    <a:pt x="121250" y="3299"/>
                  </a:lnTo>
                  <a:lnTo>
                    <a:pt x="1492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SMARTInkShape-155">
              <a:extLst>
                <a:ext uri="{FF2B5EF4-FFF2-40B4-BE49-F238E27FC236}">
                  <a16:creationId xmlns:a16="http://schemas.microsoft.com/office/drawing/2014/main" xmlns="" id="{167ECE35-3117-409F-8375-6055021856EC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9432925" y="3663950"/>
              <a:ext cx="155474" cy="280147"/>
            </a:xfrm>
            <a:custGeom>
              <a:avLst/>
              <a:gdLst/>
              <a:ahLst/>
              <a:cxnLst/>
              <a:rect l="0" t="0" r="0" b="0"/>
              <a:pathLst>
                <a:path w="155474" h="280147">
                  <a:moveTo>
                    <a:pt x="22225" y="0"/>
                  </a:moveTo>
                  <a:lnTo>
                    <a:pt x="22225" y="0"/>
                  </a:lnTo>
                  <a:lnTo>
                    <a:pt x="20540" y="40030"/>
                  </a:lnTo>
                  <a:lnTo>
                    <a:pt x="9283" y="75184"/>
                  </a:lnTo>
                  <a:lnTo>
                    <a:pt x="9478" y="78547"/>
                  </a:lnTo>
                  <a:lnTo>
                    <a:pt x="9511" y="77444"/>
                  </a:lnTo>
                  <a:lnTo>
                    <a:pt x="10459" y="75812"/>
                  </a:lnTo>
                  <a:lnTo>
                    <a:pt x="13943" y="71890"/>
                  </a:lnTo>
                  <a:lnTo>
                    <a:pt x="18674" y="68769"/>
                  </a:lnTo>
                  <a:lnTo>
                    <a:pt x="26229" y="67296"/>
                  </a:lnTo>
                  <a:lnTo>
                    <a:pt x="32119" y="68832"/>
                  </a:lnTo>
                  <a:lnTo>
                    <a:pt x="77589" y="91819"/>
                  </a:lnTo>
                  <a:lnTo>
                    <a:pt x="118300" y="124956"/>
                  </a:lnTo>
                  <a:lnTo>
                    <a:pt x="134300" y="145797"/>
                  </a:lnTo>
                  <a:lnTo>
                    <a:pt x="154994" y="192963"/>
                  </a:lnTo>
                  <a:lnTo>
                    <a:pt x="155473" y="220411"/>
                  </a:lnTo>
                  <a:lnTo>
                    <a:pt x="154001" y="231075"/>
                  </a:lnTo>
                  <a:lnTo>
                    <a:pt x="142761" y="250069"/>
                  </a:lnTo>
                  <a:lnTo>
                    <a:pt x="131082" y="264594"/>
                  </a:lnTo>
                  <a:lnTo>
                    <a:pt x="114177" y="273915"/>
                  </a:lnTo>
                  <a:lnTo>
                    <a:pt x="80853" y="280146"/>
                  </a:lnTo>
                  <a:lnTo>
                    <a:pt x="62684" y="279072"/>
                  </a:lnTo>
                  <a:lnTo>
                    <a:pt x="44914" y="274089"/>
                  </a:lnTo>
                  <a:lnTo>
                    <a:pt x="30397" y="265362"/>
                  </a:lnTo>
                  <a:lnTo>
                    <a:pt x="0" y="231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SMARTInkShape-156">
              <a:extLst>
                <a:ext uri="{FF2B5EF4-FFF2-40B4-BE49-F238E27FC236}">
                  <a16:creationId xmlns:a16="http://schemas.microsoft.com/office/drawing/2014/main" xmlns="" id="{11B7BFB5-047A-42E4-BD4B-B05C98C9A8D8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9690347" y="3647963"/>
              <a:ext cx="282329" cy="346395"/>
            </a:xfrm>
            <a:custGeom>
              <a:avLst/>
              <a:gdLst/>
              <a:ahLst/>
              <a:cxnLst/>
              <a:rect l="0" t="0" r="0" b="0"/>
              <a:pathLst>
                <a:path w="282329" h="346395">
                  <a:moveTo>
                    <a:pt x="155328" y="225537"/>
                  </a:moveTo>
                  <a:lnTo>
                    <a:pt x="155328" y="225537"/>
                  </a:lnTo>
                  <a:lnTo>
                    <a:pt x="153643" y="208287"/>
                  </a:lnTo>
                  <a:lnTo>
                    <a:pt x="147377" y="192313"/>
                  </a:lnTo>
                  <a:lnTo>
                    <a:pt x="139803" y="181566"/>
                  </a:lnTo>
                  <a:lnTo>
                    <a:pt x="102126" y="155080"/>
                  </a:lnTo>
                  <a:lnTo>
                    <a:pt x="89349" y="150478"/>
                  </a:lnTo>
                  <a:lnTo>
                    <a:pt x="70829" y="150224"/>
                  </a:lnTo>
                  <a:lnTo>
                    <a:pt x="43426" y="156280"/>
                  </a:lnTo>
                  <a:lnTo>
                    <a:pt x="35391" y="161242"/>
                  </a:lnTo>
                  <a:lnTo>
                    <a:pt x="16209" y="182110"/>
                  </a:lnTo>
                  <a:lnTo>
                    <a:pt x="0" y="225630"/>
                  </a:lnTo>
                  <a:lnTo>
                    <a:pt x="2323" y="260036"/>
                  </a:lnTo>
                  <a:lnTo>
                    <a:pt x="12400" y="293591"/>
                  </a:lnTo>
                  <a:lnTo>
                    <a:pt x="25137" y="315551"/>
                  </a:lnTo>
                  <a:lnTo>
                    <a:pt x="35729" y="325515"/>
                  </a:lnTo>
                  <a:lnTo>
                    <a:pt x="67511" y="342522"/>
                  </a:lnTo>
                  <a:lnTo>
                    <a:pt x="84270" y="346394"/>
                  </a:lnTo>
                  <a:lnTo>
                    <a:pt x="87848" y="346325"/>
                  </a:lnTo>
                  <a:lnTo>
                    <a:pt x="96526" y="341545"/>
                  </a:lnTo>
                  <a:lnTo>
                    <a:pt x="109448" y="328937"/>
                  </a:lnTo>
                  <a:lnTo>
                    <a:pt x="116592" y="317353"/>
                  </a:lnTo>
                  <a:lnTo>
                    <a:pt x="129803" y="274587"/>
                  </a:lnTo>
                  <a:lnTo>
                    <a:pt x="139233" y="227661"/>
                  </a:lnTo>
                  <a:lnTo>
                    <a:pt x="144993" y="182971"/>
                  </a:lnTo>
                  <a:lnTo>
                    <a:pt x="148543" y="135768"/>
                  </a:lnTo>
                  <a:lnTo>
                    <a:pt x="152276" y="88971"/>
                  </a:lnTo>
                  <a:lnTo>
                    <a:pt x="157108" y="41538"/>
                  </a:lnTo>
                  <a:lnTo>
                    <a:pt x="156633" y="11203"/>
                  </a:lnTo>
                  <a:lnTo>
                    <a:pt x="154029" y="1713"/>
                  </a:lnTo>
                  <a:lnTo>
                    <a:pt x="153404" y="474"/>
                  </a:lnTo>
                  <a:lnTo>
                    <a:pt x="152987" y="0"/>
                  </a:lnTo>
                  <a:lnTo>
                    <a:pt x="152709" y="38"/>
                  </a:lnTo>
                  <a:lnTo>
                    <a:pt x="146389" y="37738"/>
                  </a:lnTo>
                  <a:lnTo>
                    <a:pt x="142606" y="76798"/>
                  </a:lnTo>
                  <a:lnTo>
                    <a:pt x="137894" y="119564"/>
                  </a:lnTo>
                  <a:lnTo>
                    <a:pt x="136597" y="163029"/>
                  </a:lnTo>
                  <a:lnTo>
                    <a:pt x="138027" y="206213"/>
                  </a:lnTo>
                  <a:lnTo>
                    <a:pt x="145542" y="252992"/>
                  </a:lnTo>
                  <a:lnTo>
                    <a:pt x="164831" y="295777"/>
                  </a:lnTo>
                  <a:lnTo>
                    <a:pt x="171546" y="306849"/>
                  </a:lnTo>
                  <a:lnTo>
                    <a:pt x="179234" y="314122"/>
                  </a:lnTo>
                  <a:lnTo>
                    <a:pt x="198238" y="322183"/>
                  </a:lnTo>
                  <a:lnTo>
                    <a:pt x="218372" y="323984"/>
                  </a:lnTo>
                  <a:lnTo>
                    <a:pt x="231001" y="322283"/>
                  </a:lnTo>
                  <a:lnTo>
                    <a:pt x="254681" y="300033"/>
                  </a:lnTo>
                  <a:lnTo>
                    <a:pt x="282328" y="2604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SMARTInkShape-157">
              <a:extLst>
                <a:ext uri="{FF2B5EF4-FFF2-40B4-BE49-F238E27FC236}">
                  <a16:creationId xmlns:a16="http://schemas.microsoft.com/office/drawing/2014/main" xmlns="" id="{53C1A769-2410-4E28-90CD-B55C01847715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0115550" y="3819525"/>
              <a:ext cx="19051" cy="177801"/>
            </a:xfrm>
            <a:custGeom>
              <a:avLst/>
              <a:gdLst/>
              <a:ahLst/>
              <a:cxnLst/>
              <a:rect l="0" t="0" r="0" b="0"/>
              <a:pathLst>
                <a:path w="19051" h="177801">
                  <a:moveTo>
                    <a:pt x="0" y="0"/>
                  </a:moveTo>
                  <a:lnTo>
                    <a:pt x="0" y="0"/>
                  </a:lnTo>
                  <a:lnTo>
                    <a:pt x="353" y="3240"/>
                  </a:lnTo>
                  <a:lnTo>
                    <a:pt x="2535" y="9780"/>
                  </a:lnTo>
                  <a:lnTo>
                    <a:pt x="5416" y="16029"/>
                  </a:lnTo>
                  <a:lnTo>
                    <a:pt x="12324" y="58962"/>
                  </a:lnTo>
                  <a:lnTo>
                    <a:pt x="17057" y="106017"/>
                  </a:lnTo>
                  <a:lnTo>
                    <a:pt x="18656" y="148255"/>
                  </a:lnTo>
                  <a:lnTo>
                    <a:pt x="19050" y="177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SMARTInkShape-158">
              <a:extLst>
                <a:ext uri="{FF2B5EF4-FFF2-40B4-BE49-F238E27FC236}">
                  <a16:creationId xmlns:a16="http://schemas.microsoft.com/office/drawing/2014/main" xmlns="" id="{179B9D9C-DA64-49BF-81D2-A0F91BBC2EB0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0057159" y="3876675"/>
              <a:ext cx="166342" cy="22226"/>
            </a:xfrm>
            <a:custGeom>
              <a:avLst/>
              <a:gdLst/>
              <a:ahLst/>
              <a:cxnLst/>
              <a:rect l="0" t="0" r="0" b="0"/>
              <a:pathLst>
                <a:path w="166342" h="22226">
                  <a:moveTo>
                    <a:pt x="7591" y="0"/>
                  </a:moveTo>
                  <a:lnTo>
                    <a:pt x="7591" y="0"/>
                  </a:lnTo>
                  <a:lnTo>
                    <a:pt x="1625" y="2513"/>
                  </a:lnTo>
                  <a:lnTo>
                    <a:pt x="438" y="2734"/>
                  </a:lnTo>
                  <a:lnTo>
                    <a:pt x="0" y="3234"/>
                  </a:lnTo>
                  <a:lnTo>
                    <a:pt x="60" y="3920"/>
                  </a:lnTo>
                  <a:lnTo>
                    <a:pt x="454" y="4730"/>
                  </a:lnTo>
                  <a:lnTo>
                    <a:pt x="1422" y="5270"/>
                  </a:lnTo>
                  <a:lnTo>
                    <a:pt x="37950" y="12426"/>
                  </a:lnTo>
                  <a:lnTo>
                    <a:pt x="67886" y="15400"/>
                  </a:lnTo>
                  <a:lnTo>
                    <a:pt x="108472" y="19192"/>
                  </a:lnTo>
                  <a:lnTo>
                    <a:pt x="166341" y="222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SMARTInkShape-159">
              <a:extLst>
                <a:ext uri="{FF2B5EF4-FFF2-40B4-BE49-F238E27FC236}">
                  <a16:creationId xmlns:a16="http://schemas.microsoft.com/office/drawing/2014/main" xmlns="" id="{67B61DAC-17D3-45DD-8C93-4B9CA47CAFD5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0335112" y="3695700"/>
              <a:ext cx="193189" cy="285603"/>
            </a:xfrm>
            <a:custGeom>
              <a:avLst/>
              <a:gdLst/>
              <a:ahLst/>
              <a:cxnLst/>
              <a:rect l="0" t="0" r="0" b="0"/>
              <a:pathLst>
                <a:path w="193189" h="285603">
                  <a:moveTo>
                    <a:pt x="94763" y="0"/>
                  </a:moveTo>
                  <a:lnTo>
                    <a:pt x="94763" y="0"/>
                  </a:lnTo>
                  <a:lnTo>
                    <a:pt x="94763" y="1686"/>
                  </a:lnTo>
                  <a:lnTo>
                    <a:pt x="85173" y="47407"/>
                  </a:lnTo>
                  <a:lnTo>
                    <a:pt x="69282" y="90415"/>
                  </a:lnTo>
                  <a:lnTo>
                    <a:pt x="53100" y="128379"/>
                  </a:lnTo>
                  <a:lnTo>
                    <a:pt x="32794" y="169232"/>
                  </a:lnTo>
                  <a:lnTo>
                    <a:pt x="10145" y="214798"/>
                  </a:lnTo>
                  <a:lnTo>
                    <a:pt x="3212" y="226196"/>
                  </a:lnTo>
                  <a:lnTo>
                    <a:pt x="0" y="250513"/>
                  </a:lnTo>
                  <a:lnTo>
                    <a:pt x="82" y="255978"/>
                  </a:lnTo>
                  <a:lnTo>
                    <a:pt x="598" y="257435"/>
                  </a:lnTo>
                  <a:lnTo>
                    <a:pt x="1295" y="258407"/>
                  </a:lnTo>
                  <a:lnTo>
                    <a:pt x="13258" y="265036"/>
                  </a:lnTo>
                  <a:lnTo>
                    <a:pt x="57656" y="275701"/>
                  </a:lnTo>
                  <a:lnTo>
                    <a:pt x="100691" y="284061"/>
                  </a:lnTo>
                  <a:lnTo>
                    <a:pt x="141442" y="285602"/>
                  </a:lnTo>
                  <a:lnTo>
                    <a:pt x="180330" y="283202"/>
                  </a:lnTo>
                  <a:lnTo>
                    <a:pt x="193188" y="279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SMARTInkShape-160">
              <a:extLst>
                <a:ext uri="{FF2B5EF4-FFF2-40B4-BE49-F238E27FC236}">
                  <a16:creationId xmlns:a16="http://schemas.microsoft.com/office/drawing/2014/main" xmlns="" id="{F295472F-8F77-41AA-B183-8DC81748AE43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0474974" y="3867150"/>
              <a:ext cx="5702" cy="222251"/>
            </a:xfrm>
            <a:custGeom>
              <a:avLst/>
              <a:gdLst/>
              <a:ahLst/>
              <a:cxnLst/>
              <a:rect l="0" t="0" r="0" b="0"/>
              <a:pathLst>
                <a:path w="5702" h="222251">
                  <a:moveTo>
                    <a:pt x="2526" y="0"/>
                  </a:moveTo>
                  <a:lnTo>
                    <a:pt x="2526" y="0"/>
                  </a:lnTo>
                  <a:lnTo>
                    <a:pt x="4211" y="3371"/>
                  </a:lnTo>
                  <a:lnTo>
                    <a:pt x="2192" y="48754"/>
                  </a:lnTo>
                  <a:lnTo>
                    <a:pt x="0" y="92890"/>
                  </a:lnTo>
                  <a:lnTo>
                    <a:pt x="1168" y="127833"/>
                  </a:lnTo>
                  <a:lnTo>
                    <a:pt x="2258" y="170059"/>
                  </a:lnTo>
                  <a:lnTo>
                    <a:pt x="5701" y="222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SMARTInkShape-161">
              <a:extLst>
                <a:ext uri="{FF2B5EF4-FFF2-40B4-BE49-F238E27FC236}">
                  <a16:creationId xmlns:a16="http://schemas.microsoft.com/office/drawing/2014/main" xmlns="" id="{2084A4EC-8240-43BF-9049-EBA2ADC8B8DE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0620375" y="3854069"/>
              <a:ext cx="403226" cy="178281"/>
            </a:xfrm>
            <a:custGeom>
              <a:avLst/>
              <a:gdLst/>
              <a:ahLst/>
              <a:cxnLst/>
              <a:rect l="0" t="0" r="0" b="0"/>
              <a:pathLst>
                <a:path w="403226" h="178281">
                  <a:moveTo>
                    <a:pt x="0" y="136906"/>
                  </a:moveTo>
                  <a:lnTo>
                    <a:pt x="0" y="136906"/>
                  </a:lnTo>
                  <a:lnTo>
                    <a:pt x="0" y="143011"/>
                  </a:lnTo>
                  <a:lnTo>
                    <a:pt x="940" y="145852"/>
                  </a:lnTo>
                  <a:lnTo>
                    <a:pt x="7790" y="153921"/>
                  </a:lnTo>
                  <a:lnTo>
                    <a:pt x="14281" y="156815"/>
                  </a:lnTo>
                  <a:lnTo>
                    <a:pt x="26435" y="158995"/>
                  </a:lnTo>
                  <a:lnTo>
                    <a:pt x="67870" y="143726"/>
                  </a:lnTo>
                  <a:lnTo>
                    <a:pt x="84706" y="132334"/>
                  </a:lnTo>
                  <a:lnTo>
                    <a:pt x="89741" y="122057"/>
                  </a:lnTo>
                  <a:lnTo>
                    <a:pt x="105128" y="80199"/>
                  </a:lnTo>
                  <a:lnTo>
                    <a:pt x="118830" y="37474"/>
                  </a:lnTo>
                  <a:lnTo>
                    <a:pt x="130677" y="8698"/>
                  </a:lnTo>
                  <a:lnTo>
                    <a:pt x="134793" y="1905"/>
                  </a:lnTo>
                  <a:lnTo>
                    <a:pt x="135370" y="338"/>
                  </a:lnTo>
                  <a:lnTo>
                    <a:pt x="135755" y="0"/>
                  </a:lnTo>
                  <a:lnTo>
                    <a:pt x="136011" y="480"/>
                  </a:lnTo>
                  <a:lnTo>
                    <a:pt x="136152" y="35152"/>
                  </a:lnTo>
                  <a:lnTo>
                    <a:pt x="133996" y="79436"/>
                  </a:lnTo>
                  <a:lnTo>
                    <a:pt x="139144" y="122013"/>
                  </a:lnTo>
                  <a:lnTo>
                    <a:pt x="142511" y="134168"/>
                  </a:lnTo>
                  <a:lnTo>
                    <a:pt x="155114" y="151225"/>
                  </a:lnTo>
                  <a:lnTo>
                    <a:pt x="165512" y="162394"/>
                  </a:lnTo>
                  <a:lnTo>
                    <a:pt x="169608" y="164128"/>
                  </a:lnTo>
                  <a:lnTo>
                    <a:pt x="179804" y="165115"/>
                  </a:lnTo>
                  <a:lnTo>
                    <a:pt x="188568" y="163437"/>
                  </a:lnTo>
                  <a:lnTo>
                    <a:pt x="192387" y="162002"/>
                  </a:lnTo>
                  <a:lnTo>
                    <a:pt x="204504" y="149868"/>
                  </a:lnTo>
                  <a:lnTo>
                    <a:pt x="222003" y="121279"/>
                  </a:lnTo>
                  <a:lnTo>
                    <a:pt x="236884" y="75971"/>
                  </a:lnTo>
                  <a:lnTo>
                    <a:pt x="243775" y="45990"/>
                  </a:lnTo>
                  <a:lnTo>
                    <a:pt x="243223" y="42642"/>
                  </a:lnTo>
                  <a:lnTo>
                    <a:pt x="241680" y="39303"/>
                  </a:lnTo>
                  <a:lnTo>
                    <a:pt x="241468" y="40728"/>
                  </a:lnTo>
                  <a:lnTo>
                    <a:pt x="240409" y="46437"/>
                  </a:lnTo>
                  <a:lnTo>
                    <a:pt x="238802" y="59536"/>
                  </a:lnTo>
                  <a:lnTo>
                    <a:pt x="241630" y="101044"/>
                  </a:lnTo>
                  <a:lnTo>
                    <a:pt x="253520" y="145267"/>
                  </a:lnTo>
                  <a:lnTo>
                    <a:pt x="255797" y="150947"/>
                  </a:lnTo>
                  <a:lnTo>
                    <a:pt x="272485" y="167368"/>
                  </a:lnTo>
                  <a:lnTo>
                    <a:pt x="288562" y="176662"/>
                  </a:lnTo>
                  <a:lnTo>
                    <a:pt x="312375" y="178280"/>
                  </a:lnTo>
                  <a:lnTo>
                    <a:pt x="346830" y="168098"/>
                  </a:lnTo>
                  <a:lnTo>
                    <a:pt x="403225" y="1337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4" name="SMARTInkShape-Group93">
            <a:extLst>
              <a:ext uri="{FF2B5EF4-FFF2-40B4-BE49-F238E27FC236}">
                <a16:creationId xmlns:a16="http://schemas.microsoft.com/office/drawing/2014/main" xmlns="" id="{96104751-34CE-44AB-8742-190BB3BFD320}"/>
              </a:ext>
            </a:extLst>
          </p:cNvPr>
          <p:cNvGrpSpPr/>
          <p:nvPr/>
        </p:nvGrpSpPr>
        <p:grpSpPr>
          <a:xfrm>
            <a:off x="1921367" y="3458349"/>
            <a:ext cx="1161559" cy="322854"/>
            <a:chOff x="1921367" y="3458349"/>
            <a:chExt cx="1161559" cy="322854"/>
          </a:xfrm>
        </p:grpSpPr>
        <p:sp>
          <p:nvSpPr>
            <p:cNvPr id="38" name="SMARTInkShape-162">
              <a:extLst>
                <a:ext uri="{FF2B5EF4-FFF2-40B4-BE49-F238E27FC236}">
                  <a16:creationId xmlns:a16="http://schemas.microsoft.com/office/drawing/2014/main" xmlns="" id="{C18B139C-4CDC-4E0A-8CF6-9F533D08EF15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921367" y="3479960"/>
              <a:ext cx="157905" cy="295530"/>
            </a:xfrm>
            <a:custGeom>
              <a:avLst/>
              <a:gdLst/>
              <a:ahLst/>
              <a:cxnLst/>
              <a:rect l="0" t="0" r="0" b="0"/>
              <a:pathLst>
                <a:path w="157905" h="295530">
                  <a:moveTo>
                    <a:pt x="126508" y="15715"/>
                  </a:moveTo>
                  <a:lnTo>
                    <a:pt x="126508" y="15715"/>
                  </a:lnTo>
                  <a:lnTo>
                    <a:pt x="126508" y="4159"/>
                  </a:lnTo>
                  <a:lnTo>
                    <a:pt x="117375" y="0"/>
                  </a:lnTo>
                  <a:lnTo>
                    <a:pt x="72716" y="17853"/>
                  </a:lnTo>
                  <a:lnTo>
                    <a:pt x="40559" y="41618"/>
                  </a:lnTo>
                  <a:lnTo>
                    <a:pt x="17095" y="73628"/>
                  </a:lnTo>
                  <a:lnTo>
                    <a:pt x="3021" y="107706"/>
                  </a:lnTo>
                  <a:lnTo>
                    <a:pt x="0" y="146453"/>
                  </a:lnTo>
                  <a:lnTo>
                    <a:pt x="1339" y="177964"/>
                  </a:lnTo>
                  <a:lnTo>
                    <a:pt x="16568" y="218757"/>
                  </a:lnTo>
                  <a:lnTo>
                    <a:pt x="34628" y="247877"/>
                  </a:lnTo>
                  <a:lnTo>
                    <a:pt x="72790" y="283380"/>
                  </a:lnTo>
                  <a:lnTo>
                    <a:pt x="99538" y="294460"/>
                  </a:lnTo>
                  <a:lnTo>
                    <a:pt x="117579" y="295529"/>
                  </a:lnTo>
                  <a:lnTo>
                    <a:pt x="132417" y="292477"/>
                  </a:lnTo>
                  <a:lnTo>
                    <a:pt x="142540" y="287593"/>
                  </a:lnTo>
                  <a:lnTo>
                    <a:pt x="155874" y="267094"/>
                  </a:lnTo>
                  <a:lnTo>
                    <a:pt x="157904" y="244796"/>
                  </a:lnTo>
                  <a:lnTo>
                    <a:pt x="154573" y="221245"/>
                  </a:lnTo>
                  <a:lnTo>
                    <a:pt x="147213" y="203723"/>
                  </a:lnTo>
                  <a:lnTo>
                    <a:pt x="128096" y="181958"/>
                  </a:lnTo>
                  <a:lnTo>
                    <a:pt x="107929" y="167160"/>
                  </a:lnTo>
                  <a:lnTo>
                    <a:pt x="76749" y="161129"/>
                  </a:lnTo>
                  <a:lnTo>
                    <a:pt x="55357" y="166304"/>
                  </a:lnTo>
                  <a:lnTo>
                    <a:pt x="37030" y="176835"/>
                  </a:lnTo>
                  <a:lnTo>
                    <a:pt x="24181" y="189747"/>
                  </a:lnTo>
                  <a:lnTo>
                    <a:pt x="16588" y="205599"/>
                  </a:lnTo>
                  <a:lnTo>
                    <a:pt x="9033" y="2316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SMARTInkShape-163">
              <a:extLst>
                <a:ext uri="{FF2B5EF4-FFF2-40B4-BE49-F238E27FC236}">
                  <a16:creationId xmlns:a16="http://schemas.microsoft.com/office/drawing/2014/main" xmlns="" id="{C69CCAA4-5967-47C1-8D79-B37E5CE55F0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166932" y="3458349"/>
              <a:ext cx="220669" cy="315390"/>
            </a:xfrm>
            <a:custGeom>
              <a:avLst/>
              <a:gdLst/>
              <a:ahLst/>
              <a:cxnLst/>
              <a:rect l="0" t="0" r="0" b="0"/>
              <a:pathLst>
                <a:path w="220669" h="315390">
                  <a:moveTo>
                    <a:pt x="112718" y="189726"/>
                  </a:moveTo>
                  <a:lnTo>
                    <a:pt x="112718" y="189726"/>
                  </a:lnTo>
                  <a:lnTo>
                    <a:pt x="112718" y="188040"/>
                  </a:lnTo>
                  <a:lnTo>
                    <a:pt x="96410" y="155019"/>
                  </a:lnTo>
                  <a:lnTo>
                    <a:pt x="87714" y="145677"/>
                  </a:lnTo>
                  <a:lnTo>
                    <a:pt x="57972" y="146414"/>
                  </a:lnTo>
                  <a:lnTo>
                    <a:pt x="46759" y="150368"/>
                  </a:lnTo>
                  <a:lnTo>
                    <a:pt x="27754" y="165286"/>
                  </a:lnTo>
                  <a:lnTo>
                    <a:pt x="11539" y="187031"/>
                  </a:lnTo>
                  <a:lnTo>
                    <a:pt x="2855" y="211349"/>
                  </a:lnTo>
                  <a:lnTo>
                    <a:pt x="0" y="247802"/>
                  </a:lnTo>
                  <a:lnTo>
                    <a:pt x="2178" y="260458"/>
                  </a:lnTo>
                  <a:lnTo>
                    <a:pt x="22327" y="298672"/>
                  </a:lnTo>
                  <a:lnTo>
                    <a:pt x="30564" y="307644"/>
                  </a:lnTo>
                  <a:lnTo>
                    <a:pt x="41280" y="313983"/>
                  </a:lnTo>
                  <a:lnTo>
                    <a:pt x="53098" y="315389"/>
                  </a:lnTo>
                  <a:lnTo>
                    <a:pt x="63995" y="313310"/>
                  </a:lnTo>
                  <a:lnTo>
                    <a:pt x="71190" y="308857"/>
                  </a:lnTo>
                  <a:lnTo>
                    <a:pt x="85569" y="276680"/>
                  </a:lnTo>
                  <a:lnTo>
                    <a:pt x="92904" y="240220"/>
                  </a:lnTo>
                  <a:lnTo>
                    <a:pt x="95676" y="202335"/>
                  </a:lnTo>
                  <a:lnTo>
                    <a:pt x="97438" y="161477"/>
                  </a:lnTo>
                  <a:lnTo>
                    <a:pt x="100194" y="116798"/>
                  </a:lnTo>
                  <a:lnTo>
                    <a:pt x="102304" y="77924"/>
                  </a:lnTo>
                  <a:lnTo>
                    <a:pt x="104703" y="36134"/>
                  </a:lnTo>
                  <a:lnTo>
                    <a:pt x="105208" y="7510"/>
                  </a:lnTo>
                  <a:lnTo>
                    <a:pt x="104441" y="1496"/>
                  </a:lnTo>
                  <a:lnTo>
                    <a:pt x="104731" y="387"/>
                  </a:lnTo>
                  <a:lnTo>
                    <a:pt x="105277" y="0"/>
                  </a:lnTo>
                  <a:lnTo>
                    <a:pt x="106325" y="43962"/>
                  </a:lnTo>
                  <a:lnTo>
                    <a:pt x="106355" y="83977"/>
                  </a:lnTo>
                  <a:lnTo>
                    <a:pt x="107305" y="127936"/>
                  </a:lnTo>
                  <a:lnTo>
                    <a:pt x="109821" y="165421"/>
                  </a:lnTo>
                  <a:lnTo>
                    <a:pt x="112800" y="206278"/>
                  </a:lnTo>
                  <a:lnTo>
                    <a:pt x="115917" y="243902"/>
                  </a:lnTo>
                  <a:lnTo>
                    <a:pt x="119432" y="267779"/>
                  </a:lnTo>
                  <a:lnTo>
                    <a:pt x="130974" y="294972"/>
                  </a:lnTo>
                  <a:lnTo>
                    <a:pt x="139294" y="304823"/>
                  </a:lnTo>
                  <a:lnTo>
                    <a:pt x="148636" y="309672"/>
                  </a:lnTo>
                  <a:lnTo>
                    <a:pt x="153597" y="310965"/>
                  </a:lnTo>
                  <a:lnTo>
                    <a:pt x="179119" y="307728"/>
                  </a:lnTo>
                  <a:lnTo>
                    <a:pt x="220668" y="2849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SMARTInkShape-164">
              <a:extLst>
                <a:ext uri="{FF2B5EF4-FFF2-40B4-BE49-F238E27FC236}">
                  <a16:creationId xmlns:a16="http://schemas.microsoft.com/office/drawing/2014/main" xmlns="" id="{F0ABCFE4-026B-4673-BD53-574E573E6F1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498725" y="3606800"/>
              <a:ext cx="12701" cy="155576"/>
            </a:xfrm>
            <a:custGeom>
              <a:avLst/>
              <a:gdLst/>
              <a:ahLst/>
              <a:cxnLst/>
              <a:rect l="0" t="0" r="0" b="0"/>
              <a:pathLst>
                <a:path w="12701" h="155576">
                  <a:moveTo>
                    <a:pt x="0" y="0"/>
                  </a:moveTo>
                  <a:lnTo>
                    <a:pt x="0" y="0"/>
                  </a:lnTo>
                  <a:lnTo>
                    <a:pt x="353" y="5422"/>
                  </a:lnTo>
                  <a:lnTo>
                    <a:pt x="3117" y="18488"/>
                  </a:lnTo>
                  <a:lnTo>
                    <a:pt x="3158" y="47811"/>
                  </a:lnTo>
                  <a:lnTo>
                    <a:pt x="4111" y="93894"/>
                  </a:lnTo>
                  <a:lnTo>
                    <a:pt x="8666" y="140286"/>
                  </a:lnTo>
                  <a:lnTo>
                    <a:pt x="12700" y="155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SMARTInkShape-165">
              <a:extLst>
                <a:ext uri="{FF2B5EF4-FFF2-40B4-BE49-F238E27FC236}">
                  <a16:creationId xmlns:a16="http://schemas.microsoft.com/office/drawing/2014/main" xmlns="" id="{42103DCB-618C-43DC-931E-598E5BF9014C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2461971" y="3651250"/>
              <a:ext cx="119305" cy="25401"/>
            </a:xfrm>
            <a:custGeom>
              <a:avLst/>
              <a:gdLst/>
              <a:ahLst/>
              <a:cxnLst/>
              <a:rect l="0" t="0" r="0" b="0"/>
              <a:pathLst>
                <a:path w="119305" h="25401">
                  <a:moveTo>
                    <a:pt x="1829" y="0"/>
                  </a:moveTo>
                  <a:lnTo>
                    <a:pt x="1829" y="0"/>
                  </a:lnTo>
                  <a:lnTo>
                    <a:pt x="143" y="0"/>
                  </a:lnTo>
                  <a:lnTo>
                    <a:pt x="0" y="353"/>
                  </a:lnTo>
                  <a:lnTo>
                    <a:pt x="781" y="1686"/>
                  </a:lnTo>
                  <a:lnTo>
                    <a:pt x="1483" y="2182"/>
                  </a:lnTo>
                  <a:lnTo>
                    <a:pt x="20178" y="9252"/>
                  </a:lnTo>
                  <a:lnTo>
                    <a:pt x="54666" y="14193"/>
                  </a:lnTo>
                  <a:lnTo>
                    <a:pt x="119304" y="25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SMARTInkShape-166">
              <a:extLst>
                <a:ext uri="{FF2B5EF4-FFF2-40B4-BE49-F238E27FC236}">
                  <a16:creationId xmlns:a16="http://schemas.microsoft.com/office/drawing/2014/main" xmlns="" id="{31602AEF-10F3-48B4-9604-9CD7E1CA928C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675073" y="3482975"/>
              <a:ext cx="98534" cy="298228"/>
            </a:xfrm>
            <a:custGeom>
              <a:avLst/>
              <a:gdLst/>
              <a:ahLst/>
              <a:cxnLst/>
              <a:rect l="0" t="0" r="0" b="0"/>
              <a:pathLst>
                <a:path w="98534" h="298228">
                  <a:moveTo>
                    <a:pt x="30027" y="0"/>
                  </a:moveTo>
                  <a:lnTo>
                    <a:pt x="30027" y="0"/>
                  </a:lnTo>
                  <a:lnTo>
                    <a:pt x="26656" y="0"/>
                  </a:lnTo>
                  <a:lnTo>
                    <a:pt x="16132" y="5057"/>
                  </a:lnTo>
                  <a:lnTo>
                    <a:pt x="8585" y="11572"/>
                  </a:lnTo>
                  <a:lnTo>
                    <a:pt x="2241" y="20965"/>
                  </a:lnTo>
                  <a:lnTo>
                    <a:pt x="0" y="26908"/>
                  </a:lnTo>
                  <a:lnTo>
                    <a:pt x="9815" y="72121"/>
                  </a:lnTo>
                  <a:lnTo>
                    <a:pt x="27292" y="110151"/>
                  </a:lnTo>
                  <a:lnTo>
                    <a:pt x="55289" y="157324"/>
                  </a:lnTo>
                  <a:lnTo>
                    <a:pt x="82211" y="204450"/>
                  </a:lnTo>
                  <a:lnTo>
                    <a:pt x="92115" y="238137"/>
                  </a:lnTo>
                  <a:lnTo>
                    <a:pt x="93657" y="261647"/>
                  </a:lnTo>
                  <a:lnTo>
                    <a:pt x="90195" y="276962"/>
                  </a:lnTo>
                  <a:lnTo>
                    <a:pt x="81933" y="285607"/>
                  </a:lnTo>
                  <a:lnTo>
                    <a:pt x="71088" y="292742"/>
                  </a:lnTo>
                  <a:lnTo>
                    <a:pt x="57049" y="296759"/>
                  </a:lnTo>
                  <a:lnTo>
                    <a:pt x="38764" y="298227"/>
                  </a:lnTo>
                  <a:lnTo>
                    <a:pt x="19681" y="288271"/>
                  </a:lnTo>
                  <a:lnTo>
                    <a:pt x="10377" y="280520"/>
                  </a:lnTo>
                  <a:lnTo>
                    <a:pt x="7402" y="276972"/>
                  </a:lnTo>
                  <a:lnTo>
                    <a:pt x="6919" y="263622"/>
                  </a:lnTo>
                  <a:lnTo>
                    <a:pt x="13546" y="236419"/>
                  </a:lnTo>
                  <a:lnTo>
                    <a:pt x="37211" y="195350"/>
                  </a:lnTo>
                  <a:lnTo>
                    <a:pt x="66450" y="154782"/>
                  </a:lnTo>
                  <a:lnTo>
                    <a:pt x="86414" y="113986"/>
                  </a:lnTo>
                  <a:lnTo>
                    <a:pt x="96852" y="79770"/>
                  </a:lnTo>
                  <a:lnTo>
                    <a:pt x="98533" y="62264"/>
                  </a:lnTo>
                  <a:lnTo>
                    <a:pt x="91051" y="32874"/>
                  </a:lnTo>
                  <a:lnTo>
                    <a:pt x="81034" y="15306"/>
                  </a:lnTo>
                  <a:lnTo>
                    <a:pt x="67043" y="9390"/>
                  </a:lnTo>
                  <a:lnTo>
                    <a:pt x="50006" y="6995"/>
                  </a:lnTo>
                  <a:lnTo>
                    <a:pt x="36555" y="9459"/>
                  </a:lnTo>
                  <a:lnTo>
                    <a:pt x="10977" y="222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SMARTInkShape-167">
              <a:extLst>
                <a:ext uri="{FF2B5EF4-FFF2-40B4-BE49-F238E27FC236}">
                  <a16:creationId xmlns:a16="http://schemas.microsoft.com/office/drawing/2014/main" xmlns="" id="{BF7FB29A-F256-49E1-9704-AB0E59FA851B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2841625" y="3581237"/>
              <a:ext cx="241301" cy="153646"/>
            </a:xfrm>
            <a:custGeom>
              <a:avLst/>
              <a:gdLst/>
              <a:ahLst/>
              <a:cxnLst/>
              <a:rect l="0" t="0" r="0" b="0"/>
              <a:pathLst>
                <a:path w="241301" h="153646">
                  <a:moveTo>
                    <a:pt x="0" y="143038"/>
                  </a:moveTo>
                  <a:lnTo>
                    <a:pt x="0" y="143038"/>
                  </a:lnTo>
                  <a:lnTo>
                    <a:pt x="0" y="146082"/>
                  </a:lnTo>
                  <a:lnTo>
                    <a:pt x="6272" y="146212"/>
                  </a:lnTo>
                  <a:lnTo>
                    <a:pt x="51883" y="115439"/>
                  </a:lnTo>
                  <a:lnTo>
                    <a:pt x="69672" y="92627"/>
                  </a:lnTo>
                  <a:lnTo>
                    <a:pt x="85392" y="56066"/>
                  </a:lnTo>
                  <a:lnTo>
                    <a:pt x="91788" y="10140"/>
                  </a:lnTo>
                  <a:lnTo>
                    <a:pt x="92037" y="0"/>
                  </a:lnTo>
                  <a:lnTo>
                    <a:pt x="89341" y="47346"/>
                  </a:lnTo>
                  <a:lnTo>
                    <a:pt x="90624" y="94439"/>
                  </a:lnTo>
                  <a:lnTo>
                    <a:pt x="95029" y="120999"/>
                  </a:lnTo>
                  <a:lnTo>
                    <a:pt x="104418" y="140044"/>
                  </a:lnTo>
                  <a:lnTo>
                    <a:pt x="109908" y="146293"/>
                  </a:lnTo>
                  <a:lnTo>
                    <a:pt x="118228" y="152599"/>
                  </a:lnTo>
                  <a:lnTo>
                    <a:pt x="123268" y="153645"/>
                  </a:lnTo>
                  <a:lnTo>
                    <a:pt x="134514" y="151986"/>
                  </a:lnTo>
                  <a:lnTo>
                    <a:pt x="141863" y="148661"/>
                  </a:lnTo>
                  <a:lnTo>
                    <a:pt x="147012" y="143773"/>
                  </a:lnTo>
                  <a:lnTo>
                    <a:pt x="152827" y="135721"/>
                  </a:lnTo>
                  <a:lnTo>
                    <a:pt x="156118" y="126263"/>
                  </a:lnTo>
                  <a:lnTo>
                    <a:pt x="160091" y="86222"/>
                  </a:lnTo>
                  <a:lnTo>
                    <a:pt x="158828" y="39617"/>
                  </a:lnTo>
                  <a:lnTo>
                    <a:pt x="158753" y="24612"/>
                  </a:lnTo>
                  <a:lnTo>
                    <a:pt x="160436" y="33802"/>
                  </a:lnTo>
                  <a:lnTo>
                    <a:pt x="167959" y="73505"/>
                  </a:lnTo>
                  <a:lnTo>
                    <a:pt x="181352" y="119417"/>
                  </a:lnTo>
                  <a:lnTo>
                    <a:pt x="195668" y="137764"/>
                  </a:lnTo>
                  <a:lnTo>
                    <a:pt x="206320" y="145163"/>
                  </a:lnTo>
                  <a:lnTo>
                    <a:pt x="211630" y="147630"/>
                  </a:lnTo>
                  <a:lnTo>
                    <a:pt x="221293" y="148489"/>
                  </a:lnTo>
                  <a:lnTo>
                    <a:pt x="229586" y="146519"/>
                  </a:lnTo>
                  <a:lnTo>
                    <a:pt x="241300" y="1398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5" name="SMARTInkShape-168">
            <a:extLst>
              <a:ext uri="{FF2B5EF4-FFF2-40B4-BE49-F238E27FC236}">
                <a16:creationId xmlns:a16="http://schemas.microsoft.com/office/drawing/2014/main" xmlns="" id="{274F7AF1-D424-4122-A92A-A9BE37552DA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493250" y="2787650"/>
            <a:ext cx="590551" cy="542926"/>
          </a:xfrm>
          <a:custGeom>
            <a:avLst/>
            <a:gdLst/>
            <a:ahLst/>
            <a:cxnLst/>
            <a:rect l="0" t="0" r="0" b="0"/>
            <a:pathLst>
              <a:path w="590551" h="542926">
                <a:moveTo>
                  <a:pt x="590550" y="0"/>
                </a:moveTo>
                <a:lnTo>
                  <a:pt x="590550" y="0"/>
                </a:lnTo>
                <a:lnTo>
                  <a:pt x="586957" y="2888"/>
                </a:lnTo>
                <a:lnTo>
                  <a:pt x="545575" y="33249"/>
                </a:lnTo>
                <a:lnTo>
                  <a:pt x="512080" y="64855"/>
                </a:lnTo>
                <a:lnTo>
                  <a:pt x="470050" y="104353"/>
                </a:lnTo>
                <a:lnTo>
                  <a:pt x="435725" y="135695"/>
                </a:lnTo>
                <a:lnTo>
                  <a:pt x="388517" y="177048"/>
                </a:lnTo>
                <a:lnTo>
                  <a:pt x="348358" y="214721"/>
                </a:lnTo>
                <a:lnTo>
                  <a:pt x="310151" y="249494"/>
                </a:lnTo>
                <a:lnTo>
                  <a:pt x="272134" y="283593"/>
                </a:lnTo>
                <a:lnTo>
                  <a:pt x="233266" y="314108"/>
                </a:lnTo>
                <a:lnTo>
                  <a:pt x="186398" y="352749"/>
                </a:lnTo>
                <a:lnTo>
                  <a:pt x="139260" y="399339"/>
                </a:lnTo>
                <a:lnTo>
                  <a:pt x="93198" y="445403"/>
                </a:lnTo>
                <a:lnTo>
                  <a:pt x="47969" y="490632"/>
                </a:lnTo>
                <a:lnTo>
                  <a:pt x="0" y="5429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1" name="SMARTInkShape-Group95">
            <a:extLst>
              <a:ext uri="{FF2B5EF4-FFF2-40B4-BE49-F238E27FC236}">
                <a16:creationId xmlns:a16="http://schemas.microsoft.com/office/drawing/2014/main" xmlns="" id="{AF307EA0-F4D6-4F52-9D6F-2A889AF423D8}"/>
              </a:ext>
            </a:extLst>
          </p:cNvPr>
          <p:cNvGrpSpPr/>
          <p:nvPr/>
        </p:nvGrpSpPr>
        <p:grpSpPr>
          <a:xfrm>
            <a:off x="2517956" y="4616450"/>
            <a:ext cx="1333320" cy="762001"/>
            <a:chOff x="2517956" y="4616450"/>
            <a:chExt cx="1333320" cy="762001"/>
          </a:xfrm>
        </p:grpSpPr>
        <p:sp>
          <p:nvSpPr>
            <p:cNvPr id="46" name="SMARTInkShape-169">
              <a:extLst>
                <a:ext uri="{FF2B5EF4-FFF2-40B4-BE49-F238E27FC236}">
                  <a16:creationId xmlns:a16="http://schemas.microsoft.com/office/drawing/2014/main" xmlns="" id="{64D61DC3-CAAE-494E-AE8C-844780974E3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555875" y="4616450"/>
              <a:ext cx="165101" cy="14554"/>
            </a:xfrm>
            <a:custGeom>
              <a:avLst/>
              <a:gdLst/>
              <a:ahLst/>
              <a:cxnLst/>
              <a:rect l="0" t="0" r="0" b="0"/>
              <a:pathLst>
                <a:path w="165101" h="14554">
                  <a:moveTo>
                    <a:pt x="0" y="12700"/>
                  </a:moveTo>
                  <a:lnTo>
                    <a:pt x="0" y="12700"/>
                  </a:lnTo>
                  <a:lnTo>
                    <a:pt x="2734" y="12700"/>
                  </a:lnTo>
                  <a:lnTo>
                    <a:pt x="10024" y="10187"/>
                  </a:lnTo>
                  <a:lnTo>
                    <a:pt x="17459" y="9536"/>
                  </a:lnTo>
                  <a:lnTo>
                    <a:pt x="58726" y="14553"/>
                  </a:lnTo>
                  <a:lnTo>
                    <a:pt x="102679" y="13246"/>
                  </a:lnTo>
                  <a:lnTo>
                    <a:pt x="134642" y="9884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SMARTInkShape-170">
              <a:extLst>
                <a:ext uri="{FF2B5EF4-FFF2-40B4-BE49-F238E27FC236}">
                  <a16:creationId xmlns:a16="http://schemas.microsoft.com/office/drawing/2014/main" xmlns="" id="{9300000B-0A38-45BC-9415-42ED6AA8390E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517956" y="4641850"/>
              <a:ext cx="182093" cy="390346"/>
            </a:xfrm>
            <a:custGeom>
              <a:avLst/>
              <a:gdLst/>
              <a:ahLst/>
              <a:cxnLst/>
              <a:rect l="0" t="0" r="0" b="0"/>
              <a:pathLst>
                <a:path w="182093" h="390346">
                  <a:moveTo>
                    <a:pt x="37919" y="0"/>
                  </a:moveTo>
                  <a:lnTo>
                    <a:pt x="37919" y="0"/>
                  </a:lnTo>
                  <a:lnTo>
                    <a:pt x="37919" y="1685"/>
                  </a:lnTo>
                  <a:lnTo>
                    <a:pt x="23771" y="46547"/>
                  </a:lnTo>
                  <a:lnTo>
                    <a:pt x="9637" y="93788"/>
                  </a:lnTo>
                  <a:lnTo>
                    <a:pt x="91" y="141182"/>
                  </a:lnTo>
                  <a:lnTo>
                    <a:pt x="0" y="141746"/>
                  </a:lnTo>
                  <a:lnTo>
                    <a:pt x="840" y="140492"/>
                  </a:lnTo>
                  <a:lnTo>
                    <a:pt x="5598" y="132330"/>
                  </a:lnTo>
                  <a:lnTo>
                    <a:pt x="8973" y="129604"/>
                  </a:lnTo>
                  <a:lnTo>
                    <a:pt x="23434" y="123150"/>
                  </a:lnTo>
                  <a:lnTo>
                    <a:pt x="37945" y="121144"/>
                  </a:lnTo>
                  <a:lnTo>
                    <a:pt x="57405" y="122433"/>
                  </a:lnTo>
                  <a:lnTo>
                    <a:pt x="91574" y="138008"/>
                  </a:lnTo>
                  <a:lnTo>
                    <a:pt x="135439" y="181478"/>
                  </a:lnTo>
                  <a:lnTo>
                    <a:pt x="165536" y="224472"/>
                  </a:lnTo>
                  <a:lnTo>
                    <a:pt x="179230" y="263376"/>
                  </a:lnTo>
                  <a:lnTo>
                    <a:pt x="182092" y="294370"/>
                  </a:lnTo>
                  <a:lnTo>
                    <a:pt x="179254" y="312865"/>
                  </a:lnTo>
                  <a:lnTo>
                    <a:pt x="161097" y="352577"/>
                  </a:lnTo>
                  <a:lnTo>
                    <a:pt x="146971" y="367600"/>
                  </a:lnTo>
                  <a:lnTo>
                    <a:pt x="113876" y="387471"/>
                  </a:lnTo>
                  <a:lnTo>
                    <a:pt x="108666" y="389548"/>
                  </a:lnTo>
                  <a:lnTo>
                    <a:pt x="75242" y="390345"/>
                  </a:lnTo>
                  <a:lnTo>
                    <a:pt x="48400" y="384443"/>
                  </a:lnTo>
                  <a:lnTo>
                    <a:pt x="23485" y="368682"/>
                  </a:lnTo>
                  <a:lnTo>
                    <a:pt x="22299" y="366438"/>
                  </a:lnTo>
                  <a:lnTo>
                    <a:pt x="21922" y="361123"/>
                  </a:lnTo>
                  <a:lnTo>
                    <a:pt x="22931" y="357113"/>
                  </a:lnTo>
                  <a:lnTo>
                    <a:pt x="23693" y="355551"/>
                  </a:lnTo>
                  <a:lnTo>
                    <a:pt x="31569" y="349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SMARTInkShape-171">
              <a:extLst>
                <a:ext uri="{FF2B5EF4-FFF2-40B4-BE49-F238E27FC236}">
                  <a16:creationId xmlns:a16="http://schemas.microsoft.com/office/drawing/2014/main" xmlns="" id="{7273ED29-623B-431D-AE69-9CE453F00A6D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868443" y="4654589"/>
              <a:ext cx="236708" cy="384137"/>
            </a:xfrm>
            <a:custGeom>
              <a:avLst/>
              <a:gdLst/>
              <a:ahLst/>
              <a:cxnLst/>
              <a:rect l="0" t="0" r="0" b="0"/>
              <a:pathLst>
                <a:path w="236708" h="384137">
                  <a:moveTo>
                    <a:pt x="84307" y="3136"/>
                  </a:moveTo>
                  <a:lnTo>
                    <a:pt x="84307" y="3136"/>
                  </a:lnTo>
                  <a:lnTo>
                    <a:pt x="84307" y="1450"/>
                  </a:lnTo>
                  <a:lnTo>
                    <a:pt x="84660" y="954"/>
                  </a:lnTo>
                  <a:lnTo>
                    <a:pt x="85248" y="623"/>
                  </a:lnTo>
                  <a:lnTo>
                    <a:pt x="90085" y="0"/>
                  </a:lnTo>
                  <a:lnTo>
                    <a:pt x="90607" y="5432"/>
                  </a:lnTo>
                  <a:lnTo>
                    <a:pt x="90653" y="8967"/>
                  </a:lnTo>
                  <a:lnTo>
                    <a:pt x="83440" y="42666"/>
                  </a:lnTo>
                  <a:lnTo>
                    <a:pt x="76160" y="82794"/>
                  </a:lnTo>
                  <a:lnTo>
                    <a:pt x="65738" y="124861"/>
                  </a:lnTo>
                  <a:lnTo>
                    <a:pt x="52202" y="167515"/>
                  </a:lnTo>
                  <a:lnTo>
                    <a:pt x="37134" y="214841"/>
                  </a:lnTo>
                  <a:lnTo>
                    <a:pt x="22673" y="257117"/>
                  </a:lnTo>
                  <a:lnTo>
                    <a:pt x="8287" y="299597"/>
                  </a:lnTo>
                  <a:lnTo>
                    <a:pt x="0" y="337081"/>
                  </a:lnTo>
                  <a:lnTo>
                    <a:pt x="2034" y="345819"/>
                  </a:lnTo>
                  <a:lnTo>
                    <a:pt x="10278" y="359556"/>
                  </a:lnTo>
                  <a:lnTo>
                    <a:pt x="19961" y="366818"/>
                  </a:lnTo>
                  <a:lnTo>
                    <a:pt x="30081" y="370067"/>
                  </a:lnTo>
                  <a:lnTo>
                    <a:pt x="71867" y="374049"/>
                  </a:lnTo>
                  <a:lnTo>
                    <a:pt x="115647" y="371084"/>
                  </a:lnTo>
                  <a:lnTo>
                    <a:pt x="157670" y="368633"/>
                  </a:lnTo>
                  <a:lnTo>
                    <a:pt x="200263" y="368310"/>
                  </a:lnTo>
                  <a:lnTo>
                    <a:pt x="224299" y="374234"/>
                  </a:lnTo>
                  <a:lnTo>
                    <a:pt x="229781" y="376913"/>
                  </a:lnTo>
                  <a:lnTo>
                    <a:pt x="236707" y="3841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SMARTInkShape-172">
              <a:extLst>
                <a:ext uri="{FF2B5EF4-FFF2-40B4-BE49-F238E27FC236}">
                  <a16:creationId xmlns:a16="http://schemas.microsoft.com/office/drawing/2014/main" xmlns="" id="{1432CDBA-D9E2-441D-9CD4-C14041687AA2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990850" y="4905375"/>
              <a:ext cx="21785" cy="244476"/>
            </a:xfrm>
            <a:custGeom>
              <a:avLst/>
              <a:gdLst/>
              <a:ahLst/>
              <a:cxnLst/>
              <a:rect l="0" t="0" r="0" b="0"/>
              <a:pathLst>
                <a:path w="21785" h="244476">
                  <a:moveTo>
                    <a:pt x="19050" y="0"/>
                  </a:moveTo>
                  <a:lnTo>
                    <a:pt x="19050" y="0"/>
                  </a:lnTo>
                  <a:lnTo>
                    <a:pt x="21563" y="5967"/>
                  </a:lnTo>
                  <a:lnTo>
                    <a:pt x="21784" y="7153"/>
                  </a:lnTo>
                  <a:lnTo>
                    <a:pt x="19229" y="51150"/>
                  </a:lnTo>
                  <a:lnTo>
                    <a:pt x="18704" y="79332"/>
                  </a:lnTo>
                  <a:lnTo>
                    <a:pt x="14657" y="113978"/>
                  </a:lnTo>
                  <a:lnTo>
                    <a:pt x="11806" y="152962"/>
                  </a:lnTo>
                  <a:lnTo>
                    <a:pt x="9035" y="197065"/>
                  </a:lnTo>
                  <a:lnTo>
                    <a:pt x="0" y="2444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SMARTInkShape-173">
              <a:extLst>
                <a:ext uri="{FF2B5EF4-FFF2-40B4-BE49-F238E27FC236}">
                  <a16:creationId xmlns:a16="http://schemas.microsoft.com/office/drawing/2014/main" xmlns="" id="{C2318B09-90A4-488F-85CE-34518597FFEB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297909" y="4616450"/>
              <a:ext cx="553367" cy="762001"/>
            </a:xfrm>
            <a:custGeom>
              <a:avLst/>
              <a:gdLst/>
              <a:ahLst/>
              <a:cxnLst/>
              <a:rect l="0" t="0" r="0" b="0"/>
              <a:pathLst>
                <a:path w="553367" h="762001">
                  <a:moveTo>
                    <a:pt x="385091" y="0"/>
                  </a:moveTo>
                  <a:lnTo>
                    <a:pt x="385091" y="0"/>
                  </a:lnTo>
                  <a:lnTo>
                    <a:pt x="387825" y="0"/>
                  </a:lnTo>
                  <a:lnTo>
                    <a:pt x="386450" y="5056"/>
                  </a:lnTo>
                  <a:lnTo>
                    <a:pt x="383813" y="8480"/>
                  </a:lnTo>
                  <a:lnTo>
                    <a:pt x="380642" y="11530"/>
                  </a:lnTo>
                  <a:lnTo>
                    <a:pt x="340494" y="57223"/>
                  </a:lnTo>
                  <a:lnTo>
                    <a:pt x="296736" y="98211"/>
                  </a:lnTo>
                  <a:lnTo>
                    <a:pt x="250555" y="133974"/>
                  </a:lnTo>
                  <a:lnTo>
                    <a:pt x="203542" y="167615"/>
                  </a:lnTo>
                  <a:lnTo>
                    <a:pt x="159965" y="201693"/>
                  </a:lnTo>
                  <a:lnTo>
                    <a:pt x="116797" y="234120"/>
                  </a:lnTo>
                  <a:lnTo>
                    <a:pt x="76566" y="262734"/>
                  </a:lnTo>
                  <a:lnTo>
                    <a:pt x="32764" y="296499"/>
                  </a:lnTo>
                  <a:lnTo>
                    <a:pt x="2190" y="326744"/>
                  </a:lnTo>
                  <a:lnTo>
                    <a:pt x="71" y="330428"/>
                  </a:lnTo>
                  <a:lnTo>
                    <a:pt x="0" y="331410"/>
                  </a:lnTo>
                  <a:lnTo>
                    <a:pt x="862" y="332854"/>
                  </a:lnTo>
                  <a:lnTo>
                    <a:pt x="2421" y="334672"/>
                  </a:lnTo>
                  <a:lnTo>
                    <a:pt x="10660" y="338361"/>
                  </a:lnTo>
                  <a:lnTo>
                    <a:pt x="48680" y="354015"/>
                  </a:lnTo>
                  <a:lnTo>
                    <a:pt x="90910" y="383187"/>
                  </a:lnTo>
                  <a:lnTo>
                    <a:pt x="138287" y="418881"/>
                  </a:lnTo>
                  <a:lnTo>
                    <a:pt x="183218" y="453887"/>
                  </a:lnTo>
                  <a:lnTo>
                    <a:pt x="225349" y="489550"/>
                  </a:lnTo>
                  <a:lnTo>
                    <a:pt x="271954" y="525352"/>
                  </a:lnTo>
                  <a:lnTo>
                    <a:pt x="315747" y="559765"/>
                  </a:lnTo>
                  <a:lnTo>
                    <a:pt x="354196" y="588876"/>
                  </a:lnTo>
                  <a:lnTo>
                    <a:pt x="396705" y="621551"/>
                  </a:lnTo>
                  <a:lnTo>
                    <a:pt x="439047" y="655157"/>
                  </a:lnTo>
                  <a:lnTo>
                    <a:pt x="478297" y="689695"/>
                  </a:lnTo>
                  <a:lnTo>
                    <a:pt x="520246" y="729425"/>
                  </a:lnTo>
                  <a:lnTo>
                    <a:pt x="553366" y="762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SMARTInkShape-174">
            <a:extLst>
              <a:ext uri="{FF2B5EF4-FFF2-40B4-BE49-F238E27FC236}">
                <a16:creationId xmlns:a16="http://schemas.microsoft.com/office/drawing/2014/main" xmlns="" id="{83ECA63F-215D-4AB8-A1A1-5D4C7D98C51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927850" y="2419350"/>
            <a:ext cx="1631951" cy="1654176"/>
          </a:xfrm>
          <a:custGeom>
            <a:avLst/>
            <a:gdLst/>
            <a:ahLst/>
            <a:cxnLst/>
            <a:rect l="0" t="0" r="0" b="0"/>
            <a:pathLst>
              <a:path w="1631951" h="1654176">
                <a:moveTo>
                  <a:pt x="1631950" y="0"/>
                </a:moveTo>
                <a:lnTo>
                  <a:pt x="1631950" y="0"/>
                </a:lnTo>
                <a:lnTo>
                  <a:pt x="1630121" y="0"/>
                </a:lnTo>
                <a:lnTo>
                  <a:pt x="1630902" y="0"/>
                </a:lnTo>
                <a:lnTo>
                  <a:pt x="1630899" y="706"/>
                </a:lnTo>
                <a:lnTo>
                  <a:pt x="1629954" y="3371"/>
                </a:lnTo>
                <a:lnTo>
                  <a:pt x="1601783" y="42138"/>
                </a:lnTo>
                <a:lnTo>
                  <a:pt x="1568985" y="89484"/>
                </a:lnTo>
                <a:lnTo>
                  <a:pt x="1528718" y="135145"/>
                </a:lnTo>
                <a:lnTo>
                  <a:pt x="1489772" y="173020"/>
                </a:lnTo>
                <a:lnTo>
                  <a:pt x="1448526" y="212447"/>
                </a:lnTo>
                <a:lnTo>
                  <a:pt x="1406309" y="258952"/>
                </a:lnTo>
                <a:lnTo>
                  <a:pt x="1359105" y="304067"/>
                </a:lnTo>
                <a:lnTo>
                  <a:pt x="1312335" y="348713"/>
                </a:lnTo>
                <a:lnTo>
                  <a:pt x="1274156" y="381403"/>
                </a:lnTo>
                <a:lnTo>
                  <a:pt x="1228984" y="420578"/>
                </a:lnTo>
                <a:lnTo>
                  <a:pt x="1188991" y="455806"/>
                </a:lnTo>
                <a:lnTo>
                  <a:pt x="1148243" y="491706"/>
                </a:lnTo>
                <a:lnTo>
                  <a:pt x="1101258" y="537368"/>
                </a:lnTo>
                <a:lnTo>
                  <a:pt x="1059300" y="577379"/>
                </a:lnTo>
                <a:lnTo>
                  <a:pt x="1019575" y="615857"/>
                </a:lnTo>
                <a:lnTo>
                  <a:pt x="976450" y="658735"/>
                </a:lnTo>
                <a:lnTo>
                  <a:pt x="929322" y="705815"/>
                </a:lnTo>
                <a:lnTo>
                  <a:pt x="886904" y="748223"/>
                </a:lnTo>
                <a:lnTo>
                  <a:pt x="840791" y="794334"/>
                </a:lnTo>
                <a:lnTo>
                  <a:pt x="802749" y="832376"/>
                </a:lnTo>
                <a:lnTo>
                  <a:pt x="764432" y="869753"/>
                </a:lnTo>
                <a:lnTo>
                  <a:pt x="720505" y="913048"/>
                </a:lnTo>
                <a:lnTo>
                  <a:pt x="677150" y="959390"/>
                </a:lnTo>
                <a:lnTo>
                  <a:pt x="639022" y="1000990"/>
                </a:lnTo>
                <a:lnTo>
                  <a:pt x="599380" y="1045177"/>
                </a:lnTo>
                <a:lnTo>
                  <a:pt x="560008" y="1085342"/>
                </a:lnTo>
                <a:lnTo>
                  <a:pt x="519619" y="1128553"/>
                </a:lnTo>
                <a:lnTo>
                  <a:pt x="485101" y="1166001"/>
                </a:lnTo>
                <a:lnTo>
                  <a:pt x="448365" y="1208574"/>
                </a:lnTo>
                <a:lnTo>
                  <a:pt x="410495" y="1248616"/>
                </a:lnTo>
                <a:lnTo>
                  <a:pt x="373120" y="1282831"/>
                </a:lnTo>
                <a:lnTo>
                  <a:pt x="329737" y="1324672"/>
                </a:lnTo>
                <a:lnTo>
                  <a:pt x="295628" y="1365492"/>
                </a:lnTo>
                <a:lnTo>
                  <a:pt x="256487" y="1407265"/>
                </a:lnTo>
                <a:lnTo>
                  <a:pt x="219459" y="1442022"/>
                </a:lnTo>
                <a:lnTo>
                  <a:pt x="178503" y="1478840"/>
                </a:lnTo>
                <a:lnTo>
                  <a:pt x="132149" y="1521811"/>
                </a:lnTo>
                <a:lnTo>
                  <a:pt x="94190" y="1562491"/>
                </a:lnTo>
                <a:lnTo>
                  <a:pt x="49123" y="1608139"/>
                </a:lnTo>
                <a:lnTo>
                  <a:pt x="0" y="16541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5" name="SMARTInkShape-Group97">
            <a:extLst>
              <a:ext uri="{FF2B5EF4-FFF2-40B4-BE49-F238E27FC236}">
                <a16:creationId xmlns:a16="http://schemas.microsoft.com/office/drawing/2014/main" xmlns="" id="{E1B78C62-FAB7-4B59-A12A-3CA12A9A8B87}"/>
              </a:ext>
            </a:extLst>
          </p:cNvPr>
          <p:cNvGrpSpPr/>
          <p:nvPr/>
        </p:nvGrpSpPr>
        <p:grpSpPr>
          <a:xfrm>
            <a:off x="4096795" y="4739231"/>
            <a:ext cx="522322" cy="493617"/>
            <a:chOff x="4096795" y="4739231"/>
            <a:chExt cx="522322" cy="493617"/>
          </a:xfrm>
        </p:grpSpPr>
        <p:sp>
          <p:nvSpPr>
            <p:cNvPr id="53" name="SMARTInkShape-175">
              <a:extLst>
                <a:ext uri="{FF2B5EF4-FFF2-40B4-BE49-F238E27FC236}">
                  <a16:creationId xmlns:a16="http://schemas.microsoft.com/office/drawing/2014/main" xmlns="" id="{94A26E01-EDDE-43BD-B660-5F09FBE4EFA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395188" y="4762500"/>
              <a:ext cx="223929" cy="470348"/>
            </a:xfrm>
            <a:custGeom>
              <a:avLst/>
              <a:gdLst/>
              <a:ahLst/>
              <a:cxnLst/>
              <a:rect l="0" t="0" r="0" b="0"/>
              <a:pathLst>
                <a:path w="223929" h="470348">
                  <a:moveTo>
                    <a:pt x="119662" y="22225"/>
                  </a:moveTo>
                  <a:lnTo>
                    <a:pt x="119662" y="22225"/>
                  </a:lnTo>
                  <a:lnTo>
                    <a:pt x="98220" y="12028"/>
                  </a:lnTo>
                  <a:lnTo>
                    <a:pt x="68326" y="9590"/>
                  </a:lnTo>
                  <a:lnTo>
                    <a:pt x="38966" y="49454"/>
                  </a:lnTo>
                  <a:lnTo>
                    <a:pt x="17653" y="94947"/>
                  </a:lnTo>
                  <a:lnTo>
                    <a:pt x="8416" y="128243"/>
                  </a:lnTo>
                  <a:lnTo>
                    <a:pt x="2347" y="175581"/>
                  </a:lnTo>
                  <a:lnTo>
                    <a:pt x="0" y="212969"/>
                  </a:lnTo>
                  <a:lnTo>
                    <a:pt x="2676" y="258776"/>
                  </a:lnTo>
                  <a:lnTo>
                    <a:pt x="10254" y="305730"/>
                  </a:lnTo>
                  <a:lnTo>
                    <a:pt x="18571" y="343333"/>
                  </a:lnTo>
                  <a:lnTo>
                    <a:pt x="32744" y="385998"/>
                  </a:lnTo>
                  <a:lnTo>
                    <a:pt x="48949" y="424399"/>
                  </a:lnTo>
                  <a:lnTo>
                    <a:pt x="67509" y="447560"/>
                  </a:lnTo>
                  <a:lnTo>
                    <a:pt x="92568" y="463869"/>
                  </a:lnTo>
                  <a:lnTo>
                    <a:pt x="111673" y="470347"/>
                  </a:lnTo>
                  <a:lnTo>
                    <a:pt x="136384" y="465525"/>
                  </a:lnTo>
                  <a:lnTo>
                    <a:pt x="154250" y="456845"/>
                  </a:lnTo>
                  <a:lnTo>
                    <a:pt x="171303" y="439142"/>
                  </a:lnTo>
                  <a:lnTo>
                    <a:pt x="193843" y="395860"/>
                  </a:lnTo>
                  <a:lnTo>
                    <a:pt x="207023" y="356005"/>
                  </a:lnTo>
                  <a:lnTo>
                    <a:pt x="215750" y="315621"/>
                  </a:lnTo>
                  <a:lnTo>
                    <a:pt x="221859" y="269739"/>
                  </a:lnTo>
                  <a:lnTo>
                    <a:pt x="223928" y="223059"/>
                  </a:lnTo>
                  <a:lnTo>
                    <a:pt x="223396" y="176418"/>
                  </a:lnTo>
                  <a:lnTo>
                    <a:pt x="214941" y="129314"/>
                  </a:lnTo>
                  <a:lnTo>
                    <a:pt x="202185" y="83277"/>
                  </a:lnTo>
                  <a:lnTo>
                    <a:pt x="180217" y="41223"/>
                  </a:lnTo>
                  <a:lnTo>
                    <a:pt x="14506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SMARTInkShape-176">
              <a:extLst>
                <a:ext uri="{FF2B5EF4-FFF2-40B4-BE49-F238E27FC236}">
                  <a16:creationId xmlns:a16="http://schemas.microsoft.com/office/drawing/2014/main" xmlns="" id="{7AE1A78C-E8B7-4155-927B-518B2E113FA4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096795" y="4739231"/>
              <a:ext cx="224381" cy="451807"/>
            </a:xfrm>
            <a:custGeom>
              <a:avLst/>
              <a:gdLst/>
              <a:ahLst/>
              <a:cxnLst/>
              <a:rect l="0" t="0" r="0" b="0"/>
              <a:pathLst>
                <a:path w="224381" h="451807">
                  <a:moveTo>
                    <a:pt x="224380" y="7394"/>
                  </a:moveTo>
                  <a:lnTo>
                    <a:pt x="224380" y="7394"/>
                  </a:lnTo>
                  <a:lnTo>
                    <a:pt x="221009" y="7394"/>
                  </a:lnTo>
                  <a:lnTo>
                    <a:pt x="218413" y="6453"/>
                  </a:lnTo>
                  <a:lnTo>
                    <a:pt x="205464" y="1094"/>
                  </a:lnTo>
                  <a:lnTo>
                    <a:pt x="162014" y="0"/>
                  </a:lnTo>
                  <a:lnTo>
                    <a:pt x="114615" y="22000"/>
                  </a:lnTo>
                  <a:lnTo>
                    <a:pt x="88163" y="43270"/>
                  </a:lnTo>
                  <a:lnTo>
                    <a:pt x="51525" y="84873"/>
                  </a:lnTo>
                  <a:lnTo>
                    <a:pt x="28311" y="124468"/>
                  </a:lnTo>
                  <a:lnTo>
                    <a:pt x="12436" y="171539"/>
                  </a:lnTo>
                  <a:lnTo>
                    <a:pt x="2480" y="216363"/>
                  </a:lnTo>
                  <a:lnTo>
                    <a:pt x="0" y="258831"/>
                  </a:lnTo>
                  <a:lnTo>
                    <a:pt x="950" y="304340"/>
                  </a:lnTo>
                  <a:lnTo>
                    <a:pt x="5137" y="345097"/>
                  </a:lnTo>
                  <a:lnTo>
                    <a:pt x="18909" y="391724"/>
                  </a:lnTo>
                  <a:lnTo>
                    <a:pt x="27837" y="409646"/>
                  </a:lnTo>
                  <a:lnTo>
                    <a:pt x="53344" y="436846"/>
                  </a:lnTo>
                  <a:lnTo>
                    <a:pt x="74178" y="449745"/>
                  </a:lnTo>
                  <a:lnTo>
                    <a:pt x="103480" y="451806"/>
                  </a:lnTo>
                  <a:lnTo>
                    <a:pt x="124352" y="448497"/>
                  </a:lnTo>
                  <a:lnTo>
                    <a:pt x="134298" y="442152"/>
                  </a:lnTo>
                  <a:lnTo>
                    <a:pt x="142363" y="433453"/>
                  </a:lnTo>
                  <a:lnTo>
                    <a:pt x="147123" y="423707"/>
                  </a:lnTo>
                  <a:lnTo>
                    <a:pt x="152348" y="394350"/>
                  </a:lnTo>
                  <a:lnTo>
                    <a:pt x="148833" y="364458"/>
                  </a:lnTo>
                  <a:lnTo>
                    <a:pt x="138453" y="327177"/>
                  </a:lnTo>
                  <a:lnTo>
                    <a:pt x="129393" y="313444"/>
                  </a:lnTo>
                  <a:lnTo>
                    <a:pt x="107336" y="296885"/>
                  </a:lnTo>
                  <a:lnTo>
                    <a:pt x="90805" y="288099"/>
                  </a:lnTo>
                  <a:lnTo>
                    <a:pt x="67405" y="288318"/>
                  </a:lnTo>
                  <a:lnTo>
                    <a:pt x="48243" y="292851"/>
                  </a:lnTo>
                  <a:lnTo>
                    <a:pt x="23285" y="314148"/>
                  </a:lnTo>
                  <a:lnTo>
                    <a:pt x="15531" y="322940"/>
                  </a:lnTo>
                  <a:lnTo>
                    <a:pt x="11614" y="335079"/>
                  </a:lnTo>
                  <a:lnTo>
                    <a:pt x="11655" y="3661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6" name="SMARTInkShape-177">
            <a:extLst>
              <a:ext uri="{FF2B5EF4-FFF2-40B4-BE49-F238E27FC236}">
                <a16:creationId xmlns:a16="http://schemas.microsoft.com/office/drawing/2014/main" xmlns="" id="{985DB0E2-9F0E-463E-AD12-7BF02F2662D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851553" y="4705350"/>
            <a:ext cx="418948" cy="688976"/>
          </a:xfrm>
          <a:custGeom>
            <a:avLst/>
            <a:gdLst/>
            <a:ahLst/>
            <a:cxnLst/>
            <a:rect l="0" t="0" r="0" b="0"/>
            <a:pathLst>
              <a:path w="418948" h="688976">
                <a:moveTo>
                  <a:pt x="374497" y="0"/>
                </a:moveTo>
                <a:lnTo>
                  <a:pt x="374497" y="0"/>
                </a:lnTo>
                <a:lnTo>
                  <a:pt x="337209" y="41852"/>
                </a:lnTo>
                <a:lnTo>
                  <a:pt x="294962" y="78617"/>
                </a:lnTo>
                <a:lnTo>
                  <a:pt x="255697" y="107905"/>
                </a:lnTo>
                <a:lnTo>
                  <a:pt x="213604" y="140945"/>
                </a:lnTo>
                <a:lnTo>
                  <a:pt x="171955" y="175386"/>
                </a:lnTo>
                <a:lnTo>
                  <a:pt x="129342" y="207061"/>
                </a:lnTo>
                <a:lnTo>
                  <a:pt x="81989" y="241221"/>
                </a:lnTo>
                <a:lnTo>
                  <a:pt x="38175" y="275505"/>
                </a:lnTo>
                <a:lnTo>
                  <a:pt x="3764" y="313967"/>
                </a:lnTo>
                <a:lnTo>
                  <a:pt x="1008" y="321314"/>
                </a:lnTo>
                <a:lnTo>
                  <a:pt x="0" y="330576"/>
                </a:lnTo>
                <a:lnTo>
                  <a:pt x="302" y="331509"/>
                </a:lnTo>
                <a:lnTo>
                  <a:pt x="856" y="332131"/>
                </a:lnTo>
                <a:lnTo>
                  <a:pt x="4262" y="334888"/>
                </a:lnTo>
                <a:lnTo>
                  <a:pt x="25354" y="352125"/>
                </a:lnTo>
                <a:lnTo>
                  <a:pt x="71183" y="381503"/>
                </a:lnTo>
                <a:lnTo>
                  <a:pt x="108469" y="408760"/>
                </a:lnTo>
                <a:lnTo>
                  <a:pt x="153773" y="449841"/>
                </a:lnTo>
                <a:lnTo>
                  <a:pt x="198069" y="495267"/>
                </a:lnTo>
                <a:lnTo>
                  <a:pt x="245687" y="542224"/>
                </a:lnTo>
                <a:lnTo>
                  <a:pt x="285239" y="578338"/>
                </a:lnTo>
                <a:lnTo>
                  <a:pt x="325865" y="613312"/>
                </a:lnTo>
                <a:lnTo>
                  <a:pt x="363537" y="644292"/>
                </a:lnTo>
                <a:lnTo>
                  <a:pt x="418947" y="6889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9" name="SMARTInkShape-Group99">
            <a:extLst>
              <a:ext uri="{FF2B5EF4-FFF2-40B4-BE49-F238E27FC236}">
                <a16:creationId xmlns:a16="http://schemas.microsoft.com/office/drawing/2014/main" xmlns="" id="{E3DB37AB-EA07-4DAD-9B0B-CF8A0E05A8DB}"/>
              </a:ext>
            </a:extLst>
          </p:cNvPr>
          <p:cNvGrpSpPr/>
          <p:nvPr/>
        </p:nvGrpSpPr>
        <p:grpSpPr>
          <a:xfrm>
            <a:off x="5525445" y="4759309"/>
            <a:ext cx="484215" cy="496300"/>
            <a:chOff x="5525445" y="4759309"/>
            <a:chExt cx="484215" cy="496300"/>
          </a:xfrm>
        </p:grpSpPr>
        <p:sp>
          <p:nvSpPr>
            <p:cNvPr id="57" name="SMARTInkShape-178">
              <a:extLst>
                <a:ext uri="{FF2B5EF4-FFF2-40B4-BE49-F238E27FC236}">
                  <a16:creationId xmlns:a16="http://schemas.microsoft.com/office/drawing/2014/main" xmlns="" id="{ADE8C892-D113-40E4-A21D-83208FAA4AED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822950" y="4800600"/>
              <a:ext cx="186710" cy="455009"/>
            </a:xfrm>
            <a:custGeom>
              <a:avLst/>
              <a:gdLst/>
              <a:ahLst/>
              <a:cxnLst/>
              <a:rect l="0" t="0" r="0" b="0"/>
              <a:pathLst>
                <a:path w="186710" h="455009">
                  <a:moveTo>
                    <a:pt x="161925" y="0"/>
                  </a:moveTo>
                  <a:lnTo>
                    <a:pt x="161925" y="0"/>
                  </a:lnTo>
                  <a:lnTo>
                    <a:pt x="119008" y="3371"/>
                  </a:lnTo>
                  <a:lnTo>
                    <a:pt x="72868" y="13736"/>
                  </a:lnTo>
                  <a:lnTo>
                    <a:pt x="44222" y="24399"/>
                  </a:lnTo>
                  <a:lnTo>
                    <a:pt x="30691" y="33139"/>
                  </a:lnTo>
                  <a:lnTo>
                    <a:pt x="27752" y="36248"/>
                  </a:lnTo>
                  <a:lnTo>
                    <a:pt x="26445" y="38805"/>
                  </a:lnTo>
                  <a:lnTo>
                    <a:pt x="25491" y="43792"/>
                  </a:lnTo>
                  <a:lnTo>
                    <a:pt x="31180" y="52944"/>
                  </a:lnTo>
                  <a:lnTo>
                    <a:pt x="23901" y="95376"/>
                  </a:lnTo>
                  <a:lnTo>
                    <a:pt x="24401" y="97450"/>
                  </a:lnTo>
                  <a:lnTo>
                    <a:pt x="22108" y="115422"/>
                  </a:lnTo>
                  <a:lnTo>
                    <a:pt x="19190" y="137010"/>
                  </a:lnTo>
                  <a:lnTo>
                    <a:pt x="20053" y="141209"/>
                  </a:lnTo>
                  <a:lnTo>
                    <a:pt x="21582" y="145557"/>
                  </a:lnTo>
                  <a:lnTo>
                    <a:pt x="22098" y="148501"/>
                  </a:lnTo>
                  <a:lnTo>
                    <a:pt x="21787" y="148742"/>
                  </a:lnTo>
                  <a:lnTo>
                    <a:pt x="20502" y="149010"/>
                  </a:lnTo>
                  <a:lnTo>
                    <a:pt x="20370" y="148729"/>
                  </a:lnTo>
                  <a:lnTo>
                    <a:pt x="21166" y="147476"/>
                  </a:lnTo>
                  <a:lnTo>
                    <a:pt x="24198" y="143797"/>
                  </a:lnTo>
                  <a:lnTo>
                    <a:pt x="24866" y="141756"/>
                  </a:lnTo>
                  <a:lnTo>
                    <a:pt x="27044" y="139673"/>
                  </a:lnTo>
                  <a:lnTo>
                    <a:pt x="29658" y="137571"/>
                  </a:lnTo>
                  <a:lnTo>
                    <a:pt x="31836" y="134405"/>
                  </a:lnTo>
                  <a:lnTo>
                    <a:pt x="34846" y="132290"/>
                  </a:lnTo>
                  <a:lnTo>
                    <a:pt x="40507" y="130802"/>
                  </a:lnTo>
                  <a:lnTo>
                    <a:pt x="50922" y="130652"/>
                  </a:lnTo>
                  <a:lnTo>
                    <a:pt x="79180" y="139035"/>
                  </a:lnTo>
                  <a:lnTo>
                    <a:pt x="122096" y="167712"/>
                  </a:lnTo>
                  <a:lnTo>
                    <a:pt x="159812" y="207194"/>
                  </a:lnTo>
                  <a:lnTo>
                    <a:pt x="170471" y="224296"/>
                  </a:lnTo>
                  <a:lnTo>
                    <a:pt x="184324" y="268411"/>
                  </a:lnTo>
                  <a:lnTo>
                    <a:pt x="186709" y="311505"/>
                  </a:lnTo>
                  <a:lnTo>
                    <a:pt x="179352" y="356682"/>
                  </a:lnTo>
                  <a:lnTo>
                    <a:pt x="171635" y="376343"/>
                  </a:lnTo>
                  <a:lnTo>
                    <a:pt x="140083" y="420534"/>
                  </a:lnTo>
                  <a:lnTo>
                    <a:pt x="127876" y="431732"/>
                  </a:lnTo>
                  <a:lnTo>
                    <a:pt x="93432" y="449739"/>
                  </a:lnTo>
                  <a:lnTo>
                    <a:pt x="69843" y="455008"/>
                  </a:lnTo>
                  <a:lnTo>
                    <a:pt x="58676" y="454697"/>
                  </a:lnTo>
                  <a:lnTo>
                    <a:pt x="47833" y="450560"/>
                  </a:lnTo>
                  <a:lnTo>
                    <a:pt x="29870" y="438093"/>
                  </a:lnTo>
                  <a:lnTo>
                    <a:pt x="21120" y="425237"/>
                  </a:lnTo>
                  <a:lnTo>
                    <a:pt x="0" y="377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SMARTInkShape-179">
              <a:extLst>
                <a:ext uri="{FF2B5EF4-FFF2-40B4-BE49-F238E27FC236}">
                  <a16:creationId xmlns:a16="http://schemas.microsoft.com/office/drawing/2014/main" xmlns="" id="{10CF2BDA-D5EE-406F-8A2E-16646DAE088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525445" y="4759309"/>
              <a:ext cx="211781" cy="469662"/>
            </a:xfrm>
            <a:custGeom>
              <a:avLst/>
              <a:gdLst/>
              <a:ahLst/>
              <a:cxnLst/>
              <a:rect l="0" t="0" r="0" b="0"/>
              <a:pathLst>
                <a:path w="211781" h="469662">
                  <a:moveTo>
                    <a:pt x="211780" y="19066"/>
                  </a:moveTo>
                  <a:lnTo>
                    <a:pt x="211780" y="19066"/>
                  </a:lnTo>
                  <a:lnTo>
                    <a:pt x="211780" y="20751"/>
                  </a:lnTo>
                  <a:lnTo>
                    <a:pt x="211427" y="20895"/>
                  </a:lnTo>
                  <a:lnTo>
                    <a:pt x="210095" y="20114"/>
                  </a:lnTo>
                  <a:lnTo>
                    <a:pt x="202866" y="10271"/>
                  </a:lnTo>
                  <a:lnTo>
                    <a:pt x="183357" y="1815"/>
                  </a:lnTo>
                  <a:lnTo>
                    <a:pt x="159144" y="0"/>
                  </a:lnTo>
                  <a:lnTo>
                    <a:pt x="135232" y="5068"/>
                  </a:lnTo>
                  <a:lnTo>
                    <a:pt x="117564" y="13272"/>
                  </a:lnTo>
                  <a:lnTo>
                    <a:pt x="73853" y="49902"/>
                  </a:lnTo>
                  <a:lnTo>
                    <a:pt x="43032" y="93766"/>
                  </a:lnTo>
                  <a:lnTo>
                    <a:pt x="23492" y="133431"/>
                  </a:lnTo>
                  <a:lnTo>
                    <a:pt x="9853" y="176954"/>
                  </a:lnTo>
                  <a:lnTo>
                    <a:pt x="2051" y="219156"/>
                  </a:lnTo>
                  <a:lnTo>
                    <a:pt x="0" y="261085"/>
                  </a:lnTo>
                  <a:lnTo>
                    <a:pt x="1004" y="294787"/>
                  </a:lnTo>
                  <a:lnTo>
                    <a:pt x="5238" y="333203"/>
                  </a:lnTo>
                  <a:lnTo>
                    <a:pt x="14332" y="374257"/>
                  </a:lnTo>
                  <a:lnTo>
                    <a:pt x="31458" y="414841"/>
                  </a:lnTo>
                  <a:lnTo>
                    <a:pt x="56791" y="452021"/>
                  </a:lnTo>
                  <a:lnTo>
                    <a:pt x="68107" y="460904"/>
                  </a:lnTo>
                  <a:lnTo>
                    <a:pt x="88934" y="468814"/>
                  </a:lnTo>
                  <a:lnTo>
                    <a:pt x="99797" y="469661"/>
                  </a:lnTo>
                  <a:lnTo>
                    <a:pt x="111209" y="465099"/>
                  </a:lnTo>
                  <a:lnTo>
                    <a:pt x="122632" y="456486"/>
                  </a:lnTo>
                  <a:lnTo>
                    <a:pt x="132412" y="444427"/>
                  </a:lnTo>
                  <a:lnTo>
                    <a:pt x="144167" y="417012"/>
                  </a:lnTo>
                  <a:lnTo>
                    <a:pt x="151845" y="373623"/>
                  </a:lnTo>
                  <a:lnTo>
                    <a:pt x="150669" y="353073"/>
                  </a:lnTo>
                  <a:lnTo>
                    <a:pt x="141604" y="313466"/>
                  </a:lnTo>
                  <a:lnTo>
                    <a:pt x="130614" y="301252"/>
                  </a:lnTo>
                  <a:lnTo>
                    <a:pt x="108298" y="284592"/>
                  </a:lnTo>
                  <a:lnTo>
                    <a:pt x="81008" y="284320"/>
                  </a:lnTo>
                  <a:lnTo>
                    <a:pt x="53990" y="293765"/>
                  </a:lnTo>
                  <a:lnTo>
                    <a:pt x="21966" y="323669"/>
                  </a:lnTo>
                  <a:lnTo>
                    <a:pt x="11707" y="336714"/>
                  </a:lnTo>
                  <a:lnTo>
                    <a:pt x="3352" y="370829"/>
                  </a:lnTo>
                  <a:lnTo>
                    <a:pt x="2230" y="4127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0" name="SMARTInkShape-180">
            <a:extLst>
              <a:ext uri="{FF2B5EF4-FFF2-40B4-BE49-F238E27FC236}">
                <a16:creationId xmlns:a16="http://schemas.microsoft.com/office/drawing/2014/main" xmlns="" id="{82F36910-9A9D-4935-8ADC-A55C0E7629AF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349750" y="2568575"/>
            <a:ext cx="1250951" cy="1301751"/>
          </a:xfrm>
          <a:custGeom>
            <a:avLst/>
            <a:gdLst/>
            <a:ahLst/>
            <a:cxnLst/>
            <a:rect l="0" t="0" r="0" b="0"/>
            <a:pathLst>
              <a:path w="1250951" h="1301751">
                <a:moveTo>
                  <a:pt x="1250950" y="0"/>
                </a:moveTo>
                <a:lnTo>
                  <a:pt x="1250950" y="0"/>
                </a:lnTo>
                <a:lnTo>
                  <a:pt x="1211233" y="41637"/>
                </a:lnTo>
                <a:lnTo>
                  <a:pt x="1177671" y="85653"/>
                </a:lnTo>
                <a:lnTo>
                  <a:pt x="1140014" y="132408"/>
                </a:lnTo>
                <a:lnTo>
                  <a:pt x="1095923" y="174884"/>
                </a:lnTo>
                <a:lnTo>
                  <a:pt x="1049168" y="221291"/>
                </a:lnTo>
                <a:lnTo>
                  <a:pt x="1013520" y="259047"/>
                </a:lnTo>
                <a:lnTo>
                  <a:pt x="970433" y="304124"/>
                </a:lnTo>
                <a:lnTo>
                  <a:pt x="923077" y="348685"/>
                </a:lnTo>
                <a:lnTo>
                  <a:pt x="887259" y="384948"/>
                </a:lnTo>
                <a:lnTo>
                  <a:pt x="857182" y="415563"/>
                </a:lnTo>
                <a:lnTo>
                  <a:pt x="824764" y="448573"/>
                </a:lnTo>
                <a:lnTo>
                  <a:pt x="782361" y="492940"/>
                </a:lnTo>
                <a:lnTo>
                  <a:pt x="740908" y="535484"/>
                </a:lnTo>
                <a:lnTo>
                  <a:pt x="696758" y="582034"/>
                </a:lnTo>
                <a:lnTo>
                  <a:pt x="658568" y="622161"/>
                </a:lnTo>
                <a:lnTo>
                  <a:pt x="623484" y="659280"/>
                </a:lnTo>
                <a:lnTo>
                  <a:pt x="591429" y="693063"/>
                </a:lnTo>
                <a:lnTo>
                  <a:pt x="545263" y="740555"/>
                </a:lnTo>
                <a:lnTo>
                  <a:pt x="513978" y="773400"/>
                </a:lnTo>
                <a:lnTo>
                  <a:pt x="475850" y="813398"/>
                </a:lnTo>
                <a:lnTo>
                  <a:pt x="435150" y="855752"/>
                </a:lnTo>
                <a:lnTo>
                  <a:pt x="398246" y="893391"/>
                </a:lnTo>
                <a:lnTo>
                  <a:pt x="359220" y="932830"/>
                </a:lnTo>
                <a:lnTo>
                  <a:pt x="324989" y="967159"/>
                </a:lnTo>
                <a:lnTo>
                  <a:pt x="282728" y="1009462"/>
                </a:lnTo>
                <a:lnTo>
                  <a:pt x="236899" y="1055310"/>
                </a:lnTo>
                <a:lnTo>
                  <a:pt x="197011" y="1096148"/>
                </a:lnTo>
                <a:lnTo>
                  <a:pt x="161644" y="1133113"/>
                </a:lnTo>
                <a:lnTo>
                  <a:pt x="128286" y="1168357"/>
                </a:lnTo>
                <a:lnTo>
                  <a:pt x="95822" y="1202835"/>
                </a:lnTo>
                <a:lnTo>
                  <a:pt x="63754" y="1236621"/>
                </a:lnTo>
                <a:lnTo>
                  <a:pt x="0" y="13017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SMARTInkShape-181">
            <a:extLst>
              <a:ext uri="{FF2B5EF4-FFF2-40B4-BE49-F238E27FC236}">
                <a16:creationId xmlns:a16="http://schemas.microsoft.com/office/drawing/2014/main" xmlns="" id="{62B74C19-9E4C-4B78-8B1A-A25923D0FCAC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930400" y="2727325"/>
            <a:ext cx="939819" cy="1235076"/>
          </a:xfrm>
          <a:custGeom>
            <a:avLst/>
            <a:gdLst/>
            <a:ahLst/>
            <a:cxnLst/>
            <a:rect l="0" t="0" r="0" b="0"/>
            <a:pathLst>
              <a:path w="939819" h="1235076">
                <a:moveTo>
                  <a:pt x="914400" y="0"/>
                </a:moveTo>
                <a:lnTo>
                  <a:pt x="914400" y="0"/>
                </a:lnTo>
                <a:lnTo>
                  <a:pt x="934173" y="7153"/>
                </a:lnTo>
                <a:lnTo>
                  <a:pt x="936401" y="9708"/>
                </a:lnTo>
                <a:lnTo>
                  <a:pt x="939818" y="17250"/>
                </a:lnTo>
                <a:lnTo>
                  <a:pt x="939691" y="24600"/>
                </a:lnTo>
                <a:lnTo>
                  <a:pt x="935119" y="37692"/>
                </a:lnTo>
                <a:lnTo>
                  <a:pt x="900325" y="82016"/>
                </a:lnTo>
                <a:lnTo>
                  <a:pt x="873267" y="116060"/>
                </a:lnTo>
                <a:lnTo>
                  <a:pt x="851347" y="143343"/>
                </a:lnTo>
                <a:lnTo>
                  <a:pt x="816644" y="185887"/>
                </a:lnTo>
                <a:lnTo>
                  <a:pt x="778661" y="228879"/>
                </a:lnTo>
                <a:lnTo>
                  <a:pt x="739565" y="271851"/>
                </a:lnTo>
                <a:lnTo>
                  <a:pt x="696930" y="315617"/>
                </a:lnTo>
                <a:lnTo>
                  <a:pt x="659582" y="353161"/>
                </a:lnTo>
                <a:lnTo>
                  <a:pt x="615357" y="399137"/>
                </a:lnTo>
                <a:lnTo>
                  <a:pt x="579909" y="435645"/>
                </a:lnTo>
                <a:lnTo>
                  <a:pt x="534167" y="481701"/>
                </a:lnTo>
                <a:lnTo>
                  <a:pt x="494430" y="526588"/>
                </a:lnTo>
                <a:lnTo>
                  <a:pt x="458628" y="568933"/>
                </a:lnTo>
                <a:lnTo>
                  <a:pt x="421757" y="612210"/>
                </a:lnTo>
                <a:lnTo>
                  <a:pt x="384022" y="656313"/>
                </a:lnTo>
                <a:lnTo>
                  <a:pt x="354003" y="692450"/>
                </a:lnTo>
                <a:lnTo>
                  <a:pt x="322787" y="731089"/>
                </a:lnTo>
                <a:lnTo>
                  <a:pt x="295979" y="765901"/>
                </a:lnTo>
                <a:lnTo>
                  <a:pt x="272069" y="798071"/>
                </a:lnTo>
                <a:lnTo>
                  <a:pt x="238775" y="844890"/>
                </a:lnTo>
                <a:lnTo>
                  <a:pt x="216189" y="878215"/>
                </a:lnTo>
                <a:lnTo>
                  <a:pt x="190864" y="916544"/>
                </a:lnTo>
                <a:lnTo>
                  <a:pt x="168084" y="951454"/>
                </a:lnTo>
                <a:lnTo>
                  <a:pt x="139291" y="998874"/>
                </a:lnTo>
                <a:lnTo>
                  <a:pt x="114179" y="1042323"/>
                </a:lnTo>
                <a:lnTo>
                  <a:pt x="87923" y="1087652"/>
                </a:lnTo>
                <a:lnTo>
                  <a:pt x="61917" y="1134714"/>
                </a:lnTo>
                <a:lnTo>
                  <a:pt x="40453" y="1172295"/>
                </a:lnTo>
                <a:lnTo>
                  <a:pt x="14027" y="1214913"/>
                </a:lnTo>
                <a:lnTo>
                  <a:pt x="0" y="12350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5" name="SMARTInkShape-Group102">
            <a:extLst>
              <a:ext uri="{FF2B5EF4-FFF2-40B4-BE49-F238E27FC236}">
                <a16:creationId xmlns:a16="http://schemas.microsoft.com/office/drawing/2014/main" xmlns="" id="{726A2499-C701-4655-9AD8-76F10E135C90}"/>
              </a:ext>
            </a:extLst>
          </p:cNvPr>
          <p:cNvGrpSpPr/>
          <p:nvPr/>
        </p:nvGrpSpPr>
        <p:grpSpPr>
          <a:xfrm>
            <a:off x="6275818" y="4727575"/>
            <a:ext cx="993676" cy="631826"/>
            <a:chOff x="6275818" y="4727575"/>
            <a:chExt cx="993676" cy="631826"/>
          </a:xfrm>
        </p:grpSpPr>
        <p:sp>
          <p:nvSpPr>
            <p:cNvPr id="62" name="SMARTInkShape-182">
              <a:extLst>
                <a:ext uri="{FF2B5EF4-FFF2-40B4-BE49-F238E27FC236}">
                  <a16:creationId xmlns:a16="http://schemas.microsoft.com/office/drawing/2014/main" xmlns="" id="{F8656F66-B143-403E-8829-FE4C439A18F6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110506" y="4784725"/>
              <a:ext cx="158988" cy="498055"/>
            </a:xfrm>
            <a:custGeom>
              <a:avLst/>
              <a:gdLst/>
              <a:ahLst/>
              <a:cxnLst/>
              <a:rect l="0" t="0" r="0" b="0"/>
              <a:pathLst>
                <a:path w="158988" h="498055">
                  <a:moveTo>
                    <a:pt x="42769" y="12700"/>
                  </a:moveTo>
                  <a:lnTo>
                    <a:pt x="42769" y="12700"/>
                  </a:lnTo>
                  <a:lnTo>
                    <a:pt x="20773" y="14385"/>
                  </a:lnTo>
                  <a:lnTo>
                    <a:pt x="11709" y="17095"/>
                  </a:lnTo>
                  <a:lnTo>
                    <a:pt x="2092" y="21925"/>
                  </a:lnTo>
                  <a:lnTo>
                    <a:pt x="0" y="55164"/>
                  </a:lnTo>
                  <a:lnTo>
                    <a:pt x="7330" y="97453"/>
                  </a:lnTo>
                  <a:lnTo>
                    <a:pt x="19484" y="143273"/>
                  </a:lnTo>
                  <a:lnTo>
                    <a:pt x="35156" y="187116"/>
                  </a:lnTo>
                  <a:lnTo>
                    <a:pt x="64175" y="233167"/>
                  </a:lnTo>
                  <a:lnTo>
                    <a:pt x="93814" y="275820"/>
                  </a:lnTo>
                  <a:lnTo>
                    <a:pt x="120256" y="322843"/>
                  </a:lnTo>
                  <a:lnTo>
                    <a:pt x="136838" y="365036"/>
                  </a:lnTo>
                  <a:lnTo>
                    <a:pt x="150285" y="407712"/>
                  </a:lnTo>
                  <a:lnTo>
                    <a:pt x="158987" y="453935"/>
                  </a:lnTo>
                  <a:lnTo>
                    <a:pt x="158980" y="464569"/>
                  </a:lnTo>
                  <a:lnTo>
                    <a:pt x="153017" y="486005"/>
                  </a:lnTo>
                  <a:lnTo>
                    <a:pt x="147977" y="491286"/>
                  </a:lnTo>
                  <a:lnTo>
                    <a:pt x="141740" y="495280"/>
                  </a:lnTo>
                  <a:lnTo>
                    <a:pt x="133908" y="497528"/>
                  </a:lnTo>
                  <a:lnTo>
                    <a:pt x="128079" y="498054"/>
                  </a:lnTo>
                  <a:lnTo>
                    <a:pt x="120077" y="494525"/>
                  </a:lnTo>
                  <a:lnTo>
                    <a:pt x="108479" y="485546"/>
                  </a:lnTo>
                  <a:lnTo>
                    <a:pt x="94868" y="467973"/>
                  </a:lnTo>
                  <a:lnTo>
                    <a:pt x="77367" y="426574"/>
                  </a:lnTo>
                  <a:lnTo>
                    <a:pt x="70352" y="398142"/>
                  </a:lnTo>
                  <a:lnTo>
                    <a:pt x="70481" y="359234"/>
                  </a:lnTo>
                  <a:lnTo>
                    <a:pt x="77092" y="329193"/>
                  </a:lnTo>
                  <a:lnTo>
                    <a:pt x="97577" y="281714"/>
                  </a:lnTo>
                  <a:lnTo>
                    <a:pt x="116504" y="237020"/>
                  </a:lnTo>
                  <a:lnTo>
                    <a:pt x="133578" y="191360"/>
                  </a:lnTo>
                  <a:lnTo>
                    <a:pt x="146737" y="144713"/>
                  </a:lnTo>
                  <a:lnTo>
                    <a:pt x="150195" y="103920"/>
                  </a:lnTo>
                  <a:lnTo>
                    <a:pt x="138717" y="58775"/>
                  </a:lnTo>
                  <a:lnTo>
                    <a:pt x="124634" y="28700"/>
                  </a:lnTo>
                  <a:lnTo>
                    <a:pt x="106615" y="10699"/>
                  </a:lnTo>
                  <a:lnTo>
                    <a:pt x="4911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SMARTInkShape-183">
              <a:extLst>
                <a:ext uri="{FF2B5EF4-FFF2-40B4-BE49-F238E27FC236}">
                  <a16:creationId xmlns:a16="http://schemas.microsoft.com/office/drawing/2014/main" xmlns="" id="{8710EBE0-B2F1-47C7-97A6-DB1846D6FC14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794500" y="4756500"/>
              <a:ext cx="184151" cy="440123"/>
            </a:xfrm>
            <a:custGeom>
              <a:avLst/>
              <a:gdLst/>
              <a:ahLst/>
              <a:cxnLst/>
              <a:rect l="0" t="0" r="0" b="0"/>
              <a:pathLst>
                <a:path w="184151" h="440123">
                  <a:moveTo>
                    <a:pt x="184150" y="15525"/>
                  </a:moveTo>
                  <a:lnTo>
                    <a:pt x="184150" y="15525"/>
                  </a:lnTo>
                  <a:lnTo>
                    <a:pt x="182465" y="15525"/>
                  </a:lnTo>
                  <a:lnTo>
                    <a:pt x="175847" y="12638"/>
                  </a:lnTo>
                  <a:lnTo>
                    <a:pt x="159154" y="0"/>
                  </a:lnTo>
                  <a:lnTo>
                    <a:pt x="115457" y="4100"/>
                  </a:lnTo>
                  <a:lnTo>
                    <a:pt x="84007" y="20128"/>
                  </a:lnTo>
                  <a:lnTo>
                    <a:pt x="67577" y="35429"/>
                  </a:lnTo>
                  <a:lnTo>
                    <a:pt x="39268" y="75663"/>
                  </a:lnTo>
                  <a:lnTo>
                    <a:pt x="23945" y="115559"/>
                  </a:lnTo>
                  <a:lnTo>
                    <a:pt x="14895" y="154212"/>
                  </a:lnTo>
                  <a:lnTo>
                    <a:pt x="7745" y="191339"/>
                  </a:lnTo>
                  <a:lnTo>
                    <a:pt x="4529" y="231973"/>
                  </a:lnTo>
                  <a:lnTo>
                    <a:pt x="4854" y="277564"/>
                  </a:lnTo>
                  <a:lnTo>
                    <a:pt x="12335" y="318787"/>
                  </a:lnTo>
                  <a:lnTo>
                    <a:pt x="23264" y="359271"/>
                  </a:lnTo>
                  <a:lnTo>
                    <a:pt x="49526" y="403496"/>
                  </a:lnTo>
                  <a:lnTo>
                    <a:pt x="70374" y="423285"/>
                  </a:lnTo>
                  <a:lnTo>
                    <a:pt x="108045" y="440122"/>
                  </a:lnTo>
                  <a:lnTo>
                    <a:pt x="121633" y="439537"/>
                  </a:lnTo>
                  <a:lnTo>
                    <a:pt x="145421" y="432224"/>
                  </a:lnTo>
                  <a:lnTo>
                    <a:pt x="162679" y="415961"/>
                  </a:lnTo>
                  <a:lnTo>
                    <a:pt x="172771" y="401696"/>
                  </a:lnTo>
                  <a:lnTo>
                    <a:pt x="177995" y="380653"/>
                  </a:lnTo>
                  <a:lnTo>
                    <a:pt x="175036" y="349254"/>
                  </a:lnTo>
                  <a:lnTo>
                    <a:pt x="160193" y="306561"/>
                  </a:lnTo>
                  <a:lnTo>
                    <a:pt x="134027" y="275469"/>
                  </a:lnTo>
                  <a:lnTo>
                    <a:pt x="110699" y="256234"/>
                  </a:lnTo>
                  <a:lnTo>
                    <a:pt x="98000" y="249742"/>
                  </a:lnTo>
                  <a:lnTo>
                    <a:pt x="74192" y="245789"/>
                  </a:lnTo>
                  <a:lnTo>
                    <a:pt x="55458" y="247989"/>
                  </a:lnTo>
                  <a:lnTo>
                    <a:pt x="34227" y="264908"/>
                  </a:lnTo>
                  <a:lnTo>
                    <a:pt x="10785" y="308921"/>
                  </a:lnTo>
                  <a:lnTo>
                    <a:pt x="0" y="3584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SMARTInkShape-184">
              <a:extLst>
                <a:ext uri="{FF2B5EF4-FFF2-40B4-BE49-F238E27FC236}">
                  <a16:creationId xmlns:a16="http://schemas.microsoft.com/office/drawing/2014/main" xmlns="" id="{BE8DC34C-BE1B-4EAD-95A3-4A5B5324432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275818" y="4727575"/>
              <a:ext cx="340883" cy="631826"/>
            </a:xfrm>
            <a:custGeom>
              <a:avLst/>
              <a:gdLst/>
              <a:ahLst/>
              <a:cxnLst/>
              <a:rect l="0" t="0" r="0" b="0"/>
              <a:pathLst>
                <a:path w="340883" h="631826">
                  <a:moveTo>
                    <a:pt x="328182" y="0"/>
                  </a:moveTo>
                  <a:lnTo>
                    <a:pt x="328182" y="0"/>
                  </a:lnTo>
                  <a:lnTo>
                    <a:pt x="331345" y="0"/>
                  </a:lnTo>
                  <a:lnTo>
                    <a:pt x="287282" y="40777"/>
                  </a:lnTo>
                  <a:lnTo>
                    <a:pt x="241135" y="77350"/>
                  </a:lnTo>
                  <a:lnTo>
                    <a:pt x="198752" y="108216"/>
                  </a:lnTo>
                  <a:lnTo>
                    <a:pt x="153943" y="145928"/>
                  </a:lnTo>
                  <a:lnTo>
                    <a:pt x="111927" y="182004"/>
                  </a:lnTo>
                  <a:lnTo>
                    <a:pt x="66899" y="222758"/>
                  </a:lnTo>
                  <a:lnTo>
                    <a:pt x="27953" y="268488"/>
                  </a:lnTo>
                  <a:lnTo>
                    <a:pt x="10187" y="301665"/>
                  </a:lnTo>
                  <a:lnTo>
                    <a:pt x="0" y="331646"/>
                  </a:lnTo>
                  <a:lnTo>
                    <a:pt x="33" y="333986"/>
                  </a:lnTo>
                  <a:lnTo>
                    <a:pt x="1951" y="338468"/>
                  </a:lnTo>
                  <a:lnTo>
                    <a:pt x="5155" y="341871"/>
                  </a:lnTo>
                  <a:lnTo>
                    <a:pt x="49926" y="373373"/>
                  </a:lnTo>
                  <a:lnTo>
                    <a:pt x="87494" y="401471"/>
                  </a:lnTo>
                  <a:lnTo>
                    <a:pt x="132773" y="441371"/>
                  </a:lnTo>
                  <a:lnTo>
                    <a:pt x="178247" y="485222"/>
                  </a:lnTo>
                  <a:lnTo>
                    <a:pt x="219041" y="524194"/>
                  </a:lnTo>
                  <a:lnTo>
                    <a:pt x="261733" y="561181"/>
                  </a:lnTo>
                  <a:lnTo>
                    <a:pt x="300564" y="595032"/>
                  </a:lnTo>
                  <a:lnTo>
                    <a:pt x="340882" y="631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851829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32965" y="1758857"/>
            <a:ext cx="9144000" cy="2387600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Problèmes</a:t>
            </a:r>
          </a:p>
        </p:txBody>
      </p:sp>
    </p:spTree>
    <p:extLst>
      <p:ext uri="{BB962C8B-B14F-4D97-AF65-F5344CB8AC3E}">
        <p14:creationId xmlns:p14="http://schemas.microsoft.com/office/powerpoint/2010/main" val="2397035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>
            <a:extLst>
              <a:ext uri="{FF2B5EF4-FFF2-40B4-BE49-F238E27FC236}">
                <a16:creationId xmlns:a16="http://schemas.microsoft.com/office/drawing/2014/main" xmlns="" id="{532E0087-6443-4444-A0B0-363800E9614A}"/>
              </a:ext>
            </a:extLst>
          </p:cNvPr>
          <p:cNvSpPr txBox="1">
            <a:spLocks/>
          </p:cNvSpPr>
          <p:nvPr/>
        </p:nvSpPr>
        <p:spPr>
          <a:xfrm>
            <a:off x="763165" y="143374"/>
            <a:ext cx="10515600" cy="446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dirty="0">
                <a:solidFill>
                  <a:srgbClr val="7030A0"/>
                </a:solidFill>
              </a:rPr>
              <a:t>Problème d’hier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94914CEE-A96F-4F10-871F-1FD5D8BF10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" t="42760" r="810" b="1731"/>
          <a:stretch/>
        </p:blipFill>
        <p:spPr>
          <a:xfrm>
            <a:off x="1036290" y="2047567"/>
            <a:ext cx="9730983" cy="411993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8FE783ED-E683-4995-8666-CED1E251DB25}"/>
              </a:ext>
            </a:extLst>
          </p:cNvPr>
          <p:cNvSpPr txBox="1"/>
          <p:nvPr/>
        </p:nvSpPr>
        <p:spPr>
          <a:xfrm>
            <a:off x="982197" y="2406296"/>
            <a:ext cx="1780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sauterelle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7645BADE-CE40-4209-973D-8AABC5DE1A02}"/>
              </a:ext>
            </a:extLst>
          </p:cNvPr>
          <p:cNvSpPr txBox="1"/>
          <p:nvPr/>
        </p:nvSpPr>
        <p:spPr>
          <a:xfrm>
            <a:off x="1001272" y="3465312"/>
            <a:ext cx="1094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puce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8CB3BF7D-E3C6-432C-A781-1F1EB39D5969}"/>
              </a:ext>
            </a:extLst>
          </p:cNvPr>
          <p:cNvSpPr txBox="1"/>
          <p:nvPr/>
        </p:nvSpPr>
        <p:spPr>
          <a:xfrm>
            <a:off x="3659549" y="2173953"/>
            <a:ext cx="1094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E64ADB"/>
                </a:solidFill>
              </a:rPr>
              <a:t>25 cm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xmlns="" id="{F6794BCF-C5DC-4D78-AF7B-951E3BAD7DDE}"/>
              </a:ext>
            </a:extLst>
          </p:cNvPr>
          <p:cNvCxnSpPr>
            <a:cxnSpLocks/>
          </p:cNvCxnSpPr>
          <p:nvPr/>
        </p:nvCxnSpPr>
        <p:spPr>
          <a:xfrm>
            <a:off x="2845602" y="3752391"/>
            <a:ext cx="2192929" cy="0"/>
          </a:xfrm>
          <a:prstGeom prst="line">
            <a:avLst/>
          </a:prstGeom>
          <a:ln w="57150">
            <a:solidFill>
              <a:srgbClr val="E64A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xmlns="" id="{EA2F1EC2-243C-40DC-9BF4-AA5A2CD75F5A}"/>
              </a:ext>
            </a:extLst>
          </p:cNvPr>
          <p:cNvCxnSpPr>
            <a:cxnSpLocks/>
          </p:cNvCxnSpPr>
          <p:nvPr/>
        </p:nvCxnSpPr>
        <p:spPr>
          <a:xfrm>
            <a:off x="5038531" y="3752391"/>
            <a:ext cx="2183365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946AA7E6-59DC-4518-85D9-7CF52F7F76D9}"/>
              </a:ext>
            </a:extLst>
          </p:cNvPr>
          <p:cNvSpPr txBox="1"/>
          <p:nvPr/>
        </p:nvSpPr>
        <p:spPr>
          <a:xfrm>
            <a:off x="5668030" y="3229171"/>
            <a:ext cx="1110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B0F0"/>
                </a:solidFill>
              </a:rPr>
              <a:t>24 cm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E0388994-6E35-4765-9A21-6B44E99FF505}"/>
              </a:ext>
            </a:extLst>
          </p:cNvPr>
          <p:cNvSpPr txBox="1"/>
          <p:nvPr/>
        </p:nvSpPr>
        <p:spPr>
          <a:xfrm>
            <a:off x="8132017" y="2333606"/>
            <a:ext cx="2728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25 + 22  = 47 cm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553EE878-7F6E-44C3-AC01-038ABC31D4FC}"/>
              </a:ext>
            </a:extLst>
          </p:cNvPr>
          <p:cNvSpPr txBox="1"/>
          <p:nvPr/>
        </p:nvSpPr>
        <p:spPr>
          <a:xfrm>
            <a:off x="3394811" y="3221374"/>
            <a:ext cx="1094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E64ADB"/>
                </a:solidFill>
              </a:rPr>
              <a:t>24 cm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2B6BDEAD-F149-47D3-98F5-FA1FE2CA26EA}"/>
              </a:ext>
            </a:extLst>
          </p:cNvPr>
          <p:cNvSpPr txBox="1"/>
          <p:nvPr/>
        </p:nvSpPr>
        <p:spPr>
          <a:xfrm>
            <a:off x="8132017" y="3406853"/>
            <a:ext cx="2728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24 + 24 = 48 cm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xmlns="" id="{C51653E1-CE53-4EBF-825D-909E4BD6DDAC}"/>
              </a:ext>
            </a:extLst>
          </p:cNvPr>
          <p:cNvSpPr txBox="1"/>
          <p:nvPr/>
        </p:nvSpPr>
        <p:spPr>
          <a:xfrm>
            <a:off x="2411671" y="5021983"/>
            <a:ext cx="7957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290C2"/>
                </a:solidFill>
              </a:rPr>
              <a:t>C’est la puce qui saute le plus loin.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0563AFF9-F4D5-4319-A30A-77E30E2FFEB2}"/>
              </a:ext>
            </a:extLst>
          </p:cNvPr>
          <p:cNvSpPr txBox="1"/>
          <p:nvPr/>
        </p:nvSpPr>
        <p:spPr>
          <a:xfrm>
            <a:off x="461726" y="759659"/>
            <a:ext cx="111714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Une sauterelle fait un bond de 25 cm et un autre de 22 cm. </a:t>
            </a:r>
          </a:p>
          <a:p>
            <a:r>
              <a:rPr lang="fr-FR" sz="2800" dirty="0"/>
              <a:t>Une puce fait deux bonds de  24 cm chacun. </a:t>
            </a:r>
          </a:p>
          <a:p>
            <a:r>
              <a:rPr lang="fr-FR" sz="2800" b="1" dirty="0"/>
              <a:t>Qui saute le plus loin?</a:t>
            </a:r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xmlns="" id="{4C3553CC-C4C2-478A-B946-B671E6B84EB9}"/>
              </a:ext>
            </a:extLst>
          </p:cNvPr>
          <p:cNvCxnSpPr>
            <a:cxnSpLocks/>
          </p:cNvCxnSpPr>
          <p:nvPr/>
        </p:nvCxnSpPr>
        <p:spPr>
          <a:xfrm>
            <a:off x="2854935" y="2707655"/>
            <a:ext cx="2703739" cy="0"/>
          </a:xfrm>
          <a:prstGeom prst="line">
            <a:avLst/>
          </a:prstGeom>
          <a:ln w="57150">
            <a:solidFill>
              <a:srgbClr val="E64A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xmlns="" id="{052E8EC0-C9FD-4086-8326-492CFED2E3BB}"/>
              </a:ext>
            </a:extLst>
          </p:cNvPr>
          <p:cNvCxnSpPr>
            <a:cxnSpLocks/>
          </p:cNvCxnSpPr>
          <p:nvPr/>
        </p:nvCxnSpPr>
        <p:spPr>
          <a:xfrm>
            <a:off x="5558674" y="2707655"/>
            <a:ext cx="1663221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xmlns="" id="{518D951C-B884-408E-A101-5D4A4F1E33E1}"/>
              </a:ext>
            </a:extLst>
          </p:cNvPr>
          <p:cNvSpPr txBox="1"/>
          <p:nvPr/>
        </p:nvSpPr>
        <p:spPr>
          <a:xfrm>
            <a:off x="5834942" y="2184435"/>
            <a:ext cx="1110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B0F0"/>
                </a:solidFill>
              </a:rPr>
              <a:t>22 cm</a:t>
            </a:r>
          </a:p>
        </p:txBody>
      </p:sp>
    </p:spTree>
    <p:extLst>
      <p:ext uri="{BB962C8B-B14F-4D97-AF65-F5344CB8AC3E}">
        <p14:creationId xmlns:p14="http://schemas.microsoft.com/office/powerpoint/2010/main" val="347838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/>
      <p:bldP spid="15" grpId="0"/>
      <p:bldP spid="16" grpId="0"/>
      <p:bldP spid="33" grpId="0"/>
      <p:bldP spid="34" grpId="0"/>
      <p:bldP spid="35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804702" y="782826"/>
            <a:ext cx="108170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Un kangourou a parcouru une distance de 53 m. Mais il repart en arrière avec un bond de 25 m.</a:t>
            </a:r>
          </a:p>
          <a:p>
            <a:r>
              <a:rPr lang="fr-FR" sz="3200" b="1" dirty="0"/>
              <a:t>A quelle distance est-il maintenant de son point de départ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F1520B6-3BE5-4E45-98CB-ED2D7EA35AC1}"/>
              </a:ext>
            </a:extLst>
          </p:cNvPr>
          <p:cNvPicPr>
            <a:picLocks noChangeAspect="1"/>
          </p:cNvPicPr>
          <p:nvPr/>
        </p:nvPicPr>
        <p:blipFill rotWithShape="1"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1502875" y="4621122"/>
            <a:ext cx="9420692" cy="14492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86F8FE1D-5D0A-438D-B506-789FBBFFD6E2}"/>
              </a:ext>
            </a:extLst>
          </p:cNvPr>
          <p:cNvPicPr>
            <a:picLocks noChangeAspect="1"/>
          </p:cNvPicPr>
          <p:nvPr/>
        </p:nvPicPr>
        <p:blipFill>
          <a:blip r:embed="rId83">
            <a:duotone>
              <a:prstClr val="black"/>
              <a:srgbClr val="FF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6196550" flipV="1">
            <a:off x="5642999" y="235226"/>
            <a:ext cx="749137" cy="495349"/>
          </a:xfrm>
          <a:prstGeom prst="rect">
            <a:avLst/>
          </a:prstGeom>
        </p:spPr>
      </p:pic>
      <p:grpSp>
        <p:nvGrpSpPr>
          <p:cNvPr id="107" name="SMARTInkShape-Group118">
            <a:extLst>
              <a:ext uri="{FF2B5EF4-FFF2-40B4-BE49-F238E27FC236}">
                <a16:creationId xmlns:a16="http://schemas.microsoft.com/office/drawing/2014/main" xmlns="" id="{C5BB46BB-3809-4C4A-B7A2-BB51E2080183}"/>
              </a:ext>
            </a:extLst>
          </p:cNvPr>
          <p:cNvGrpSpPr/>
          <p:nvPr/>
        </p:nvGrpSpPr>
        <p:grpSpPr>
          <a:xfrm>
            <a:off x="5696753" y="4943475"/>
            <a:ext cx="2682073" cy="532630"/>
            <a:chOff x="5696753" y="4943475"/>
            <a:chExt cx="2682073" cy="532630"/>
          </a:xfrm>
        </p:grpSpPr>
        <p:sp>
          <p:nvSpPr>
            <p:cNvPr id="97" name="SMARTInkShape-264">
              <a:extLst>
                <a:ext uri="{FF2B5EF4-FFF2-40B4-BE49-F238E27FC236}">
                  <a16:creationId xmlns:a16="http://schemas.microsoft.com/office/drawing/2014/main" xmlns="" id="{3A4A28A9-6484-410C-BA3F-57F6E386C01D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8356600" y="5295900"/>
              <a:ext cx="22226" cy="9526"/>
            </a:xfrm>
            <a:custGeom>
              <a:avLst/>
              <a:gdLst/>
              <a:ahLst/>
              <a:cxnLst/>
              <a:rect l="0" t="0" r="0" b="0"/>
              <a:pathLst>
                <a:path w="22226" h="9526">
                  <a:moveTo>
                    <a:pt x="22225" y="9525"/>
                  </a:moveTo>
                  <a:lnTo>
                    <a:pt x="22225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8" name="SMARTInkShape-265">
              <a:extLst>
                <a:ext uri="{FF2B5EF4-FFF2-40B4-BE49-F238E27FC236}">
                  <a16:creationId xmlns:a16="http://schemas.microsoft.com/office/drawing/2014/main" xmlns="" id="{9F916C11-4B18-4573-9177-3F0ABBAA46E9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8080375" y="5165725"/>
              <a:ext cx="107951" cy="14321"/>
            </a:xfrm>
            <a:custGeom>
              <a:avLst/>
              <a:gdLst/>
              <a:ahLst/>
              <a:cxnLst/>
              <a:rect l="0" t="0" r="0" b="0"/>
              <a:pathLst>
                <a:path w="107951" h="14321">
                  <a:moveTo>
                    <a:pt x="0" y="0"/>
                  </a:moveTo>
                  <a:lnTo>
                    <a:pt x="0" y="0"/>
                  </a:lnTo>
                  <a:lnTo>
                    <a:pt x="7790" y="6105"/>
                  </a:lnTo>
                  <a:lnTo>
                    <a:pt x="16302" y="10197"/>
                  </a:lnTo>
                  <a:lnTo>
                    <a:pt x="42676" y="14320"/>
                  </a:lnTo>
                  <a:lnTo>
                    <a:pt x="10795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9" name="SMARTInkShape-266">
              <a:extLst>
                <a:ext uri="{FF2B5EF4-FFF2-40B4-BE49-F238E27FC236}">
                  <a16:creationId xmlns:a16="http://schemas.microsoft.com/office/drawing/2014/main" xmlns="" id="{6AF23870-9BA1-4294-8753-A05469477D23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7696522" y="5058278"/>
              <a:ext cx="539429" cy="262625"/>
            </a:xfrm>
            <a:custGeom>
              <a:avLst/>
              <a:gdLst/>
              <a:ahLst/>
              <a:cxnLst/>
              <a:rect l="0" t="0" r="0" b="0"/>
              <a:pathLst>
                <a:path w="539429" h="262625">
                  <a:moveTo>
                    <a:pt x="88578" y="193172"/>
                  </a:moveTo>
                  <a:lnTo>
                    <a:pt x="88578" y="193172"/>
                  </a:lnTo>
                  <a:lnTo>
                    <a:pt x="90263" y="193172"/>
                  </a:lnTo>
                  <a:lnTo>
                    <a:pt x="90760" y="192819"/>
                  </a:lnTo>
                  <a:lnTo>
                    <a:pt x="91091" y="192231"/>
                  </a:lnTo>
                  <a:lnTo>
                    <a:pt x="94727" y="177486"/>
                  </a:lnTo>
                  <a:lnTo>
                    <a:pt x="94888" y="174787"/>
                  </a:lnTo>
                  <a:lnTo>
                    <a:pt x="96602" y="170948"/>
                  </a:lnTo>
                  <a:lnTo>
                    <a:pt x="95973" y="160285"/>
                  </a:lnTo>
                  <a:lnTo>
                    <a:pt x="93552" y="151011"/>
                  </a:lnTo>
                  <a:lnTo>
                    <a:pt x="84857" y="137546"/>
                  </a:lnTo>
                  <a:lnTo>
                    <a:pt x="72143" y="127407"/>
                  </a:lnTo>
                  <a:lnTo>
                    <a:pt x="66104" y="125138"/>
                  </a:lnTo>
                  <a:lnTo>
                    <a:pt x="58834" y="124482"/>
                  </a:lnTo>
                  <a:lnTo>
                    <a:pt x="43899" y="126449"/>
                  </a:lnTo>
                  <a:lnTo>
                    <a:pt x="35912" y="129533"/>
                  </a:lnTo>
                  <a:lnTo>
                    <a:pt x="17798" y="144513"/>
                  </a:lnTo>
                  <a:lnTo>
                    <a:pt x="3344" y="162288"/>
                  </a:lnTo>
                  <a:lnTo>
                    <a:pt x="0" y="198636"/>
                  </a:lnTo>
                  <a:lnTo>
                    <a:pt x="4811" y="223323"/>
                  </a:lnTo>
                  <a:lnTo>
                    <a:pt x="11587" y="237266"/>
                  </a:lnTo>
                  <a:lnTo>
                    <a:pt x="24294" y="252921"/>
                  </a:lnTo>
                  <a:lnTo>
                    <a:pt x="34137" y="259826"/>
                  </a:lnTo>
                  <a:lnTo>
                    <a:pt x="44392" y="262425"/>
                  </a:lnTo>
                  <a:lnTo>
                    <a:pt x="49595" y="262624"/>
                  </a:lnTo>
                  <a:lnTo>
                    <a:pt x="54123" y="260993"/>
                  </a:lnTo>
                  <a:lnTo>
                    <a:pt x="72346" y="244262"/>
                  </a:lnTo>
                  <a:lnTo>
                    <a:pt x="88351" y="201393"/>
                  </a:lnTo>
                  <a:lnTo>
                    <a:pt x="91455" y="158378"/>
                  </a:lnTo>
                  <a:lnTo>
                    <a:pt x="94867" y="125814"/>
                  </a:lnTo>
                  <a:lnTo>
                    <a:pt x="96613" y="170628"/>
                  </a:lnTo>
                  <a:lnTo>
                    <a:pt x="106695" y="204537"/>
                  </a:lnTo>
                  <a:lnTo>
                    <a:pt x="115328" y="220095"/>
                  </a:lnTo>
                  <a:lnTo>
                    <a:pt x="135349" y="240974"/>
                  </a:lnTo>
                  <a:lnTo>
                    <a:pt x="155706" y="252413"/>
                  </a:lnTo>
                  <a:lnTo>
                    <a:pt x="177887" y="259212"/>
                  </a:lnTo>
                  <a:lnTo>
                    <a:pt x="189066" y="259800"/>
                  </a:lnTo>
                  <a:lnTo>
                    <a:pt x="208350" y="253091"/>
                  </a:lnTo>
                  <a:lnTo>
                    <a:pt x="218715" y="243203"/>
                  </a:lnTo>
                  <a:lnTo>
                    <a:pt x="227679" y="227517"/>
                  </a:lnTo>
                  <a:lnTo>
                    <a:pt x="229423" y="217256"/>
                  </a:lnTo>
                  <a:lnTo>
                    <a:pt x="228069" y="194115"/>
                  </a:lnTo>
                  <a:lnTo>
                    <a:pt x="225128" y="183713"/>
                  </a:lnTo>
                  <a:lnTo>
                    <a:pt x="212421" y="163696"/>
                  </a:lnTo>
                  <a:lnTo>
                    <a:pt x="190473" y="141474"/>
                  </a:lnTo>
                  <a:lnTo>
                    <a:pt x="182195" y="136681"/>
                  </a:lnTo>
                  <a:lnTo>
                    <a:pt x="168258" y="131919"/>
                  </a:lnTo>
                  <a:lnTo>
                    <a:pt x="166392" y="131875"/>
                  </a:lnTo>
                  <a:lnTo>
                    <a:pt x="165501" y="132552"/>
                  </a:lnTo>
                  <a:lnTo>
                    <a:pt x="165260" y="133709"/>
                  </a:lnTo>
                  <a:lnTo>
                    <a:pt x="165452" y="134833"/>
                  </a:lnTo>
                  <a:lnTo>
                    <a:pt x="166607" y="137022"/>
                  </a:lnTo>
                  <a:lnTo>
                    <a:pt x="179655" y="147848"/>
                  </a:lnTo>
                  <a:lnTo>
                    <a:pt x="191293" y="153128"/>
                  </a:lnTo>
                  <a:lnTo>
                    <a:pt x="220320" y="157503"/>
                  </a:lnTo>
                  <a:lnTo>
                    <a:pt x="249459" y="154695"/>
                  </a:lnTo>
                  <a:lnTo>
                    <a:pt x="277489" y="143124"/>
                  </a:lnTo>
                  <a:lnTo>
                    <a:pt x="277666" y="143226"/>
                  </a:lnTo>
                  <a:lnTo>
                    <a:pt x="276229" y="145055"/>
                  </a:lnTo>
                  <a:lnTo>
                    <a:pt x="268202" y="156597"/>
                  </a:lnTo>
                  <a:lnTo>
                    <a:pt x="261656" y="173861"/>
                  </a:lnTo>
                  <a:lnTo>
                    <a:pt x="259138" y="191919"/>
                  </a:lnTo>
                  <a:lnTo>
                    <a:pt x="260926" y="208137"/>
                  </a:lnTo>
                  <a:lnTo>
                    <a:pt x="272641" y="235118"/>
                  </a:lnTo>
                  <a:lnTo>
                    <a:pt x="286147" y="251422"/>
                  </a:lnTo>
                  <a:lnTo>
                    <a:pt x="296684" y="257044"/>
                  </a:lnTo>
                  <a:lnTo>
                    <a:pt x="307364" y="260012"/>
                  </a:lnTo>
                  <a:lnTo>
                    <a:pt x="315639" y="260156"/>
                  </a:lnTo>
                  <a:lnTo>
                    <a:pt x="334675" y="249826"/>
                  </a:lnTo>
                  <a:lnTo>
                    <a:pt x="343534" y="241047"/>
                  </a:lnTo>
                  <a:lnTo>
                    <a:pt x="357152" y="212115"/>
                  </a:lnTo>
                  <a:lnTo>
                    <a:pt x="369278" y="173502"/>
                  </a:lnTo>
                  <a:lnTo>
                    <a:pt x="378413" y="133743"/>
                  </a:lnTo>
                  <a:lnTo>
                    <a:pt x="384752" y="86777"/>
                  </a:lnTo>
                  <a:lnTo>
                    <a:pt x="383275" y="40481"/>
                  </a:lnTo>
                  <a:lnTo>
                    <a:pt x="373216" y="252"/>
                  </a:lnTo>
                  <a:lnTo>
                    <a:pt x="373586" y="0"/>
                  </a:lnTo>
                  <a:lnTo>
                    <a:pt x="373058" y="1602"/>
                  </a:lnTo>
                  <a:lnTo>
                    <a:pt x="372423" y="3017"/>
                  </a:lnTo>
                  <a:lnTo>
                    <a:pt x="372658" y="6471"/>
                  </a:lnTo>
                  <a:lnTo>
                    <a:pt x="387540" y="50052"/>
                  </a:lnTo>
                  <a:lnTo>
                    <a:pt x="384255" y="97469"/>
                  </a:lnTo>
                  <a:lnTo>
                    <a:pt x="374633" y="144253"/>
                  </a:lnTo>
                  <a:lnTo>
                    <a:pt x="368993" y="182749"/>
                  </a:lnTo>
                  <a:lnTo>
                    <a:pt x="375021" y="201882"/>
                  </a:lnTo>
                  <a:lnTo>
                    <a:pt x="383808" y="212213"/>
                  </a:lnTo>
                  <a:lnTo>
                    <a:pt x="396533" y="220332"/>
                  </a:lnTo>
                  <a:lnTo>
                    <a:pt x="430677" y="231345"/>
                  </a:lnTo>
                  <a:lnTo>
                    <a:pt x="437294" y="232379"/>
                  </a:lnTo>
                  <a:lnTo>
                    <a:pt x="479520" y="224958"/>
                  </a:lnTo>
                  <a:lnTo>
                    <a:pt x="499099" y="218504"/>
                  </a:lnTo>
                  <a:lnTo>
                    <a:pt x="524302" y="199195"/>
                  </a:lnTo>
                  <a:lnTo>
                    <a:pt x="532705" y="189499"/>
                  </a:lnTo>
                  <a:lnTo>
                    <a:pt x="539428" y="1741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0" name="SMARTInkShape-267">
              <a:extLst>
                <a:ext uri="{FF2B5EF4-FFF2-40B4-BE49-F238E27FC236}">
                  <a16:creationId xmlns:a16="http://schemas.microsoft.com/office/drawing/2014/main" xmlns="" id="{238D9547-9B03-47E4-8C70-BC1719BCE7FE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7480300" y="4943475"/>
              <a:ext cx="40835" cy="60326"/>
            </a:xfrm>
            <a:custGeom>
              <a:avLst/>
              <a:gdLst/>
              <a:ahLst/>
              <a:cxnLst/>
              <a:rect l="0" t="0" r="0" b="0"/>
              <a:pathLst>
                <a:path w="40835" h="60326">
                  <a:moveTo>
                    <a:pt x="38100" y="0"/>
                  </a:moveTo>
                  <a:lnTo>
                    <a:pt x="38100" y="0"/>
                  </a:lnTo>
                  <a:lnTo>
                    <a:pt x="39785" y="1685"/>
                  </a:lnTo>
                  <a:lnTo>
                    <a:pt x="40613" y="3454"/>
                  </a:lnTo>
                  <a:lnTo>
                    <a:pt x="40834" y="4419"/>
                  </a:lnTo>
                  <a:lnTo>
                    <a:pt x="31048" y="20472"/>
                  </a:lnTo>
                  <a:lnTo>
                    <a:pt x="0" y="603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1" name="SMARTInkShape-268">
              <a:extLst>
                <a:ext uri="{FF2B5EF4-FFF2-40B4-BE49-F238E27FC236}">
                  <a16:creationId xmlns:a16="http://schemas.microsoft.com/office/drawing/2014/main" xmlns="" id="{ADDB92CB-F520-4449-BD84-8E60F50CD79F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7508023" y="5150422"/>
              <a:ext cx="169128" cy="325683"/>
            </a:xfrm>
            <a:custGeom>
              <a:avLst/>
              <a:gdLst/>
              <a:ahLst/>
              <a:cxnLst/>
              <a:rect l="0" t="0" r="0" b="0"/>
              <a:pathLst>
                <a:path w="169128" h="325683">
                  <a:moveTo>
                    <a:pt x="19902" y="5778"/>
                  </a:moveTo>
                  <a:lnTo>
                    <a:pt x="19902" y="5778"/>
                  </a:lnTo>
                  <a:lnTo>
                    <a:pt x="19902" y="4092"/>
                  </a:lnTo>
                  <a:lnTo>
                    <a:pt x="20842" y="2324"/>
                  </a:lnTo>
                  <a:lnTo>
                    <a:pt x="22636" y="0"/>
                  </a:lnTo>
                  <a:lnTo>
                    <a:pt x="22881" y="1564"/>
                  </a:lnTo>
                  <a:lnTo>
                    <a:pt x="21190" y="40963"/>
                  </a:lnTo>
                  <a:lnTo>
                    <a:pt x="17608" y="78854"/>
                  </a:lnTo>
                  <a:lnTo>
                    <a:pt x="16548" y="121983"/>
                  </a:lnTo>
                  <a:lnTo>
                    <a:pt x="13891" y="157723"/>
                  </a:lnTo>
                  <a:lnTo>
                    <a:pt x="9145" y="200847"/>
                  </a:lnTo>
                  <a:lnTo>
                    <a:pt x="5347" y="242944"/>
                  </a:lnTo>
                  <a:lnTo>
                    <a:pt x="904" y="284466"/>
                  </a:lnTo>
                  <a:lnTo>
                    <a:pt x="0" y="313024"/>
                  </a:lnTo>
                  <a:lnTo>
                    <a:pt x="2285" y="325296"/>
                  </a:lnTo>
                  <a:lnTo>
                    <a:pt x="2866" y="325682"/>
                  </a:lnTo>
                  <a:lnTo>
                    <a:pt x="6107" y="284244"/>
                  </a:lnTo>
                  <a:lnTo>
                    <a:pt x="6986" y="245469"/>
                  </a:lnTo>
                  <a:lnTo>
                    <a:pt x="5474" y="201017"/>
                  </a:lnTo>
                  <a:lnTo>
                    <a:pt x="7827" y="162914"/>
                  </a:lnTo>
                  <a:lnTo>
                    <a:pt x="12408" y="125430"/>
                  </a:lnTo>
                  <a:lnTo>
                    <a:pt x="15770" y="83166"/>
                  </a:lnTo>
                  <a:lnTo>
                    <a:pt x="20097" y="39897"/>
                  </a:lnTo>
                  <a:lnTo>
                    <a:pt x="24075" y="24236"/>
                  </a:lnTo>
                  <a:lnTo>
                    <a:pt x="27402" y="17509"/>
                  </a:lnTo>
                  <a:lnTo>
                    <a:pt x="30056" y="14520"/>
                  </a:lnTo>
                  <a:lnTo>
                    <a:pt x="31610" y="14428"/>
                  </a:lnTo>
                  <a:lnTo>
                    <a:pt x="35219" y="16208"/>
                  </a:lnTo>
                  <a:lnTo>
                    <a:pt x="50196" y="35318"/>
                  </a:lnTo>
                  <a:lnTo>
                    <a:pt x="60458" y="58153"/>
                  </a:lnTo>
                  <a:lnTo>
                    <a:pt x="72547" y="105437"/>
                  </a:lnTo>
                  <a:lnTo>
                    <a:pt x="83862" y="143676"/>
                  </a:lnTo>
                  <a:lnTo>
                    <a:pt x="88428" y="151497"/>
                  </a:lnTo>
                  <a:lnTo>
                    <a:pt x="100021" y="161255"/>
                  </a:lnTo>
                  <a:lnTo>
                    <a:pt x="107722" y="164838"/>
                  </a:lnTo>
                  <a:lnTo>
                    <a:pt x="111257" y="165793"/>
                  </a:lnTo>
                  <a:lnTo>
                    <a:pt x="136458" y="162080"/>
                  </a:lnTo>
                  <a:lnTo>
                    <a:pt x="169127" y="1454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2" name="SMARTInkShape-269">
              <a:extLst>
                <a:ext uri="{FF2B5EF4-FFF2-40B4-BE49-F238E27FC236}">
                  <a16:creationId xmlns:a16="http://schemas.microsoft.com/office/drawing/2014/main" xmlns="" id="{EB6BAFE8-1515-495C-8443-2F75DA36133E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7164654" y="5026325"/>
              <a:ext cx="360097" cy="286019"/>
            </a:xfrm>
            <a:custGeom>
              <a:avLst/>
              <a:gdLst/>
              <a:ahLst/>
              <a:cxnLst/>
              <a:rect l="0" t="0" r="0" b="0"/>
              <a:pathLst>
                <a:path w="360097" h="286019">
                  <a:moveTo>
                    <a:pt x="112446" y="167975"/>
                  </a:moveTo>
                  <a:lnTo>
                    <a:pt x="112446" y="167975"/>
                  </a:lnTo>
                  <a:lnTo>
                    <a:pt x="112446" y="166289"/>
                  </a:lnTo>
                  <a:lnTo>
                    <a:pt x="102430" y="140236"/>
                  </a:lnTo>
                  <a:lnTo>
                    <a:pt x="98217" y="133089"/>
                  </a:lnTo>
                  <a:lnTo>
                    <a:pt x="83575" y="127456"/>
                  </a:lnTo>
                  <a:lnTo>
                    <a:pt x="71039" y="127154"/>
                  </a:lnTo>
                  <a:lnTo>
                    <a:pt x="58059" y="130077"/>
                  </a:lnTo>
                  <a:lnTo>
                    <a:pt x="38633" y="139303"/>
                  </a:lnTo>
                  <a:lnTo>
                    <a:pt x="30722" y="145707"/>
                  </a:lnTo>
                  <a:lnTo>
                    <a:pt x="4403" y="182884"/>
                  </a:lnTo>
                  <a:lnTo>
                    <a:pt x="0" y="205436"/>
                  </a:lnTo>
                  <a:lnTo>
                    <a:pt x="851" y="217432"/>
                  </a:lnTo>
                  <a:lnTo>
                    <a:pt x="4640" y="227703"/>
                  </a:lnTo>
                  <a:lnTo>
                    <a:pt x="15984" y="245252"/>
                  </a:lnTo>
                  <a:lnTo>
                    <a:pt x="23007" y="251475"/>
                  </a:lnTo>
                  <a:lnTo>
                    <a:pt x="44868" y="262354"/>
                  </a:lnTo>
                  <a:lnTo>
                    <a:pt x="53484" y="264602"/>
                  </a:lnTo>
                  <a:lnTo>
                    <a:pt x="62722" y="261838"/>
                  </a:lnTo>
                  <a:lnTo>
                    <a:pt x="72707" y="255200"/>
                  </a:lnTo>
                  <a:lnTo>
                    <a:pt x="86835" y="240268"/>
                  </a:lnTo>
                  <a:lnTo>
                    <a:pt x="101961" y="204415"/>
                  </a:lnTo>
                  <a:lnTo>
                    <a:pt x="112703" y="162704"/>
                  </a:lnTo>
                  <a:lnTo>
                    <a:pt x="116050" y="125491"/>
                  </a:lnTo>
                  <a:lnTo>
                    <a:pt x="114020" y="82364"/>
                  </a:lnTo>
                  <a:lnTo>
                    <a:pt x="112653" y="37706"/>
                  </a:lnTo>
                  <a:lnTo>
                    <a:pt x="112449" y="0"/>
                  </a:lnTo>
                  <a:lnTo>
                    <a:pt x="110762" y="1475"/>
                  </a:lnTo>
                  <a:lnTo>
                    <a:pt x="98878" y="45484"/>
                  </a:lnTo>
                  <a:lnTo>
                    <a:pt x="94479" y="82474"/>
                  </a:lnTo>
                  <a:lnTo>
                    <a:pt x="93610" y="128560"/>
                  </a:lnTo>
                  <a:lnTo>
                    <a:pt x="94400" y="164058"/>
                  </a:lnTo>
                  <a:lnTo>
                    <a:pt x="97828" y="205341"/>
                  </a:lnTo>
                  <a:lnTo>
                    <a:pt x="112393" y="246970"/>
                  </a:lnTo>
                  <a:lnTo>
                    <a:pt x="132466" y="274007"/>
                  </a:lnTo>
                  <a:lnTo>
                    <a:pt x="136376" y="277821"/>
                  </a:lnTo>
                  <a:lnTo>
                    <a:pt x="148246" y="283001"/>
                  </a:lnTo>
                  <a:lnTo>
                    <a:pt x="165152" y="286018"/>
                  </a:lnTo>
                  <a:lnTo>
                    <a:pt x="168750" y="285829"/>
                  </a:lnTo>
                  <a:lnTo>
                    <a:pt x="183927" y="278820"/>
                  </a:lnTo>
                  <a:lnTo>
                    <a:pt x="196773" y="266121"/>
                  </a:lnTo>
                  <a:lnTo>
                    <a:pt x="214775" y="234132"/>
                  </a:lnTo>
                  <a:lnTo>
                    <a:pt x="224669" y="202276"/>
                  </a:lnTo>
                  <a:lnTo>
                    <a:pt x="223785" y="194617"/>
                  </a:lnTo>
                  <a:lnTo>
                    <a:pt x="221949" y="192058"/>
                  </a:lnTo>
                  <a:lnTo>
                    <a:pt x="222137" y="191438"/>
                  </a:lnTo>
                  <a:lnTo>
                    <a:pt x="222968" y="191026"/>
                  </a:lnTo>
                  <a:lnTo>
                    <a:pt x="234190" y="190204"/>
                  </a:lnTo>
                  <a:lnTo>
                    <a:pt x="237228" y="188321"/>
                  </a:lnTo>
                  <a:lnTo>
                    <a:pt x="255458" y="168263"/>
                  </a:lnTo>
                  <a:lnTo>
                    <a:pt x="257146" y="162576"/>
                  </a:lnTo>
                  <a:lnTo>
                    <a:pt x="259794" y="146228"/>
                  </a:lnTo>
                  <a:lnTo>
                    <a:pt x="257780" y="141141"/>
                  </a:lnTo>
                  <a:lnTo>
                    <a:pt x="254533" y="137469"/>
                  </a:lnTo>
                  <a:lnTo>
                    <a:pt x="252679" y="135996"/>
                  </a:lnTo>
                  <a:lnTo>
                    <a:pt x="246856" y="135300"/>
                  </a:lnTo>
                  <a:lnTo>
                    <a:pt x="243328" y="135608"/>
                  </a:lnTo>
                  <a:lnTo>
                    <a:pt x="231620" y="141099"/>
                  </a:lnTo>
                  <a:lnTo>
                    <a:pt x="222585" y="149428"/>
                  </a:lnTo>
                  <a:lnTo>
                    <a:pt x="215439" y="165341"/>
                  </a:lnTo>
                  <a:lnTo>
                    <a:pt x="212224" y="180639"/>
                  </a:lnTo>
                  <a:lnTo>
                    <a:pt x="218143" y="216924"/>
                  </a:lnTo>
                  <a:lnTo>
                    <a:pt x="228156" y="236728"/>
                  </a:lnTo>
                  <a:lnTo>
                    <a:pt x="252830" y="259062"/>
                  </a:lnTo>
                  <a:lnTo>
                    <a:pt x="260799" y="264668"/>
                  </a:lnTo>
                  <a:lnTo>
                    <a:pt x="283632" y="270788"/>
                  </a:lnTo>
                  <a:lnTo>
                    <a:pt x="294950" y="271878"/>
                  </a:lnTo>
                  <a:lnTo>
                    <a:pt x="322429" y="265326"/>
                  </a:lnTo>
                  <a:lnTo>
                    <a:pt x="332066" y="261101"/>
                  </a:lnTo>
                  <a:lnTo>
                    <a:pt x="348498" y="244643"/>
                  </a:lnTo>
                  <a:lnTo>
                    <a:pt x="354941" y="233565"/>
                  </a:lnTo>
                  <a:lnTo>
                    <a:pt x="357805" y="222173"/>
                  </a:lnTo>
                  <a:lnTo>
                    <a:pt x="360096" y="190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3" name="SMARTInkShape-270">
              <a:extLst>
                <a:ext uri="{FF2B5EF4-FFF2-40B4-BE49-F238E27FC236}">
                  <a16:creationId xmlns:a16="http://schemas.microsoft.com/office/drawing/2014/main" xmlns="" id="{5029998D-EC78-4D11-B12F-FC6F42E928AB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594403" y="5045889"/>
              <a:ext cx="352498" cy="270895"/>
            </a:xfrm>
            <a:custGeom>
              <a:avLst/>
              <a:gdLst/>
              <a:ahLst/>
              <a:cxnLst/>
              <a:rect l="0" t="0" r="0" b="0"/>
              <a:pathLst>
                <a:path w="352498" h="270895">
                  <a:moveTo>
                    <a:pt x="120722" y="164286"/>
                  </a:moveTo>
                  <a:lnTo>
                    <a:pt x="120722" y="164286"/>
                  </a:lnTo>
                  <a:lnTo>
                    <a:pt x="120722" y="161552"/>
                  </a:lnTo>
                  <a:lnTo>
                    <a:pt x="125086" y="150706"/>
                  </a:lnTo>
                  <a:lnTo>
                    <a:pt x="126131" y="137645"/>
                  </a:lnTo>
                  <a:lnTo>
                    <a:pt x="123502" y="124334"/>
                  </a:lnTo>
                  <a:lnTo>
                    <a:pt x="119200" y="113739"/>
                  </a:lnTo>
                  <a:lnTo>
                    <a:pt x="96125" y="104585"/>
                  </a:lnTo>
                  <a:lnTo>
                    <a:pt x="76629" y="103533"/>
                  </a:lnTo>
                  <a:lnTo>
                    <a:pt x="46670" y="109795"/>
                  </a:lnTo>
                  <a:lnTo>
                    <a:pt x="28343" y="125876"/>
                  </a:lnTo>
                  <a:lnTo>
                    <a:pt x="7133" y="164264"/>
                  </a:lnTo>
                  <a:lnTo>
                    <a:pt x="1681" y="178975"/>
                  </a:lnTo>
                  <a:lnTo>
                    <a:pt x="0" y="210658"/>
                  </a:lnTo>
                  <a:lnTo>
                    <a:pt x="5107" y="233921"/>
                  </a:lnTo>
                  <a:lnTo>
                    <a:pt x="18379" y="253122"/>
                  </a:lnTo>
                  <a:lnTo>
                    <a:pt x="34432" y="263035"/>
                  </a:lnTo>
                  <a:lnTo>
                    <a:pt x="58701" y="270804"/>
                  </a:lnTo>
                  <a:lnTo>
                    <a:pt x="69874" y="270894"/>
                  </a:lnTo>
                  <a:lnTo>
                    <a:pt x="79543" y="268582"/>
                  </a:lnTo>
                  <a:lnTo>
                    <a:pt x="96291" y="254886"/>
                  </a:lnTo>
                  <a:lnTo>
                    <a:pt x="112974" y="225076"/>
                  </a:lnTo>
                  <a:lnTo>
                    <a:pt x="121739" y="191306"/>
                  </a:lnTo>
                  <a:lnTo>
                    <a:pt x="122530" y="154637"/>
                  </a:lnTo>
                  <a:lnTo>
                    <a:pt x="121258" y="112861"/>
                  </a:lnTo>
                  <a:lnTo>
                    <a:pt x="118999" y="68498"/>
                  </a:lnTo>
                  <a:lnTo>
                    <a:pt x="112447" y="22634"/>
                  </a:lnTo>
                  <a:lnTo>
                    <a:pt x="108457" y="0"/>
                  </a:lnTo>
                  <a:lnTo>
                    <a:pt x="108312" y="82"/>
                  </a:lnTo>
                  <a:lnTo>
                    <a:pt x="109724" y="30017"/>
                  </a:lnTo>
                  <a:lnTo>
                    <a:pt x="114456" y="70966"/>
                  </a:lnTo>
                  <a:lnTo>
                    <a:pt x="117573" y="109237"/>
                  </a:lnTo>
                  <a:lnTo>
                    <a:pt x="120730" y="147858"/>
                  </a:lnTo>
                  <a:lnTo>
                    <a:pt x="126643" y="188087"/>
                  </a:lnTo>
                  <a:lnTo>
                    <a:pt x="139406" y="234075"/>
                  </a:lnTo>
                  <a:lnTo>
                    <a:pt x="147503" y="248660"/>
                  </a:lnTo>
                  <a:lnTo>
                    <a:pt x="154967" y="253879"/>
                  </a:lnTo>
                  <a:lnTo>
                    <a:pt x="159427" y="255765"/>
                  </a:lnTo>
                  <a:lnTo>
                    <a:pt x="168145" y="255978"/>
                  </a:lnTo>
                  <a:lnTo>
                    <a:pt x="176371" y="253369"/>
                  </a:lnTo>
                  <a:lnTo>
                    <a:pt x="186599" y="245949"/>
                  </a:lnTo>
                  <a:lnTo>
                    <a:pt x="202165" y="224102"/>
                  </a:lnTo>
                  <a:lnTo>
                    <a:pt x="215548" y="182742"/>
                  </a:lnTo>
                  <a:lnTo>
                    <a:pt x="220984" y="155271"/>
                  </a:lnTo>
                  <a:lnTo>
                    <a:pt x="222244" y="131664"/>
                  </a:lnTo>
                  <a:lnTo>
                    <a:pt x="222270" y="131602"/>
                  </a:lnTo>
                  <a:lnTo>
                    <a:pt x="222287" y="131913"/>
                  </a:lnTo>
                  <a:lnTo>
                    <a:pt x="217900" y="149747"/>
                  </a:lnTo>
                  <a:lnTo>
                    <a:pt x="216988" y="194878"/>
                  </a:lnTo>
                  <a:lnTo>
                    <a:pt x="223352" y="230829"/>
                  </a:lnTo>
                  <a:lnTo>
                    <a:pt x="227366" y="238311"/>
                  </a:lnTo>
                  <a:lnTo>
                    <a:pt x="232678" y="242812"/>
                  </a:lnTo>
                  <a:lnTo>
                    <a:pt x="238566" y="245047"/>
                  </a:lnTo>
                  <a:lnTo>
                    <a:pt x="241618" y="245643"/>
                  </a:lnTo>
                  <a:lnTo>
                    <a:pt x="249713" y="243484"/>
                  </a:lnTo>
                  <a:lnTo>
                    <a:pt x="254341" y="241426"/>
                  </a:lnTo>
                  <a:lnTo>
                    <a:pt x="263246" y="231614"/>
                  </a:lnTo>
                  <a:lnTo>
                    <a:pt x="275404" y="209061"/>
                  </a:lnTo>
                  <a:lnTo>
                    <a:pt x="281849" y="168094"/>
                  </a:lnTo>
                  <a:lnTo>
                    <a:pt x="282136" y="148314"/>
                  </a:lnTo>
                  <a:lnTo>
                    <a:pt x="280418" y="142189"/>
                  </a:lnTo>
                  <a:lnTo>
                    <a:pt x="280103" y="141793"/>
                  </a:lnTo>
                  <a:lnTo>
                    <a:pt x="279893" y="141882"/>
                  </a:lnTo>
                  <a:lnTo>
                    <a:pt x="277726" y="156529"/>
                  </a:lnTo>
                  <a:lnTo>
                    <a:pt x="284229" y="188111"/>
                  </a:lnTo>
                  <a:lnTo>
                    <a:pt x="297159" y="221473"/>
                  </a:lnTo>
                  <a:lnTo>
                    <a:pt x="314323" y="245158"/>
                  </a:lnTo>
                  <a:lnTo>
                    <a:pt x="322478" y="251382"/>
                  </a:lnTo>
                  <a:lnTo>
                    <a:pt x="326134" y="253041"/>
                  </a:lnTo>
                  <a:lnTo>
                    <a:pt x="330688" y="252384"/>
                  </a:lnTo>
                  <a:lnTo>
                    <a:pt x="352497" y="2404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4" name="SMARTInkShape-271">
              <a:extLst>
                <a:ext uri="{FF2B5EF4-FFF2-40B4-BE49-F238E27FC236}">
                  <a16:creationId xmlns:a16="http://schemas.microsoft.com/office/drawing/2014/main" xmlns="" id="{E77DB598-7265-4CAC-88A9-41DF0A2EC7A1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6132334" y="5167833"/>
              <a:ext cx="252592" cy="127234"/>
            </a:xfrm>
            <a:custGeom>
              <a:avLst/>
              <a:gdLst/>
              <a:ahLst/>
              <a:cxnLst/>
              <a:rect l="0" t="0" r="0" b="0"/>
              <a:pathLst>
                <a:path w="252592" h="127234">
                  <a:moveTo>
                    <a:pt x="11291" y="115367"/>
                  </a:moveTo>
                  <a:lnTo>
                    <a:pt x="11291" y="115367"/>
                  </a:lnTo>
                  <a:lnTo>
                    <a:pt x="4745" y="122266"/>
                  </a:lnTo>
                  <a:lnTo>
                    <a:pt x="2158" y="127233"/>
                  </a:lnTo>
                  <a:lnTo>
                    <a:pt x="2380" y="127159"/>
                  </a:lnTo>
                  <a:lnTo>
                    <a:pt x="3568" y="126135"/>
                  </a:lnTo>
                  <a:lnTo>
                    <a:pt x="3390" y="122622"/>
                  </a:lnTo>
                  <a:lnTo>
                    <a:pt x="0" y="99397"/>
                  </a:lnTo>
                  <a:lnTo>
                    <a:pt x="4805" y="57343"/>
                  </a:lnTo>
                  <a:lnTo>
                    <a:pt x="14125" y="26529"/>
                  </a:lnTo>
                  <a:lnTo>
                    <a:pt x="24551" y="9546"/>
                  </a:lnTo>
                  <a:lnTo>
                    <a:pt x="27539" y="7072"/>
                  </a:lnTo>
                  <a:lnTo>
                    <a:pt x="30589" y="5776"/>
                  </a:lnTo>
                  <a:lnTo>
                    <a:pt x="33682" y="5265"/>
                  </a:lnTo>
                  <a:lnTo>
                    <a:pt x="40880" y="6578"/>
                  </a:lnTo>
                  <a:lnTo>
                    <a:pt x="50985" y="11285"/>
                  </a:lnTo>
                  <a:lnTo>
                    <a:pt x="53629" y="13170"/>
                  </a:lnTo>
                  <a:lnTo>
                    <a:pt x="62406" y="30994"/>
                  </a:lnTo>
                  <a:lnTo>
                    <a:pt x="70645" y="70119"/>
                  </a:lnTo>
                  <a:lnTo>
                    <a:pt x="68864" y="115091"/>
                  </a:lnTo>
                  <a:lnTo>
                    <a:pt x="69429" y="116241"/>
                  </a:lnTo>
                  <a:lnTo>
                    <a:pt x="70158" y="117008"/>
                  </a:lnTo>
                  <a:lnTo>
                    <a:pt x="70644" y="116814"/>
                  </a:lnTo>
                  <a:lnTo>
                    <a:pt x="71184" y="114717"/>
                  </a:lnTo>
                  <a:lnTo>
                    <a:pt x="74338" y="70816"/>
                  </a:lnTo>
                  <a:lnTo>
                    <a:pt x="79481" y="25927"/>
                  </a:lnTo>
                  <a:lnTo>
                    <a:pt x="83785" y="12314"/>
                  </a:lnTo>
                  <a:lnTo>
                    <a:pt x="88666" y="5007"/>
                  </a:lnTo>
                  <a:lnTo>
                    <a:pt x="93422" y="1054"/>
                  </a:lnTo>
                  <a:lnTo>
                    <a:pt x="95678" y="0"/>
                  </a:lnTo>
                  <a:lnTo>
                    <a:pt x="97888" y="3"/>
                  </a:lnTo>
                  <a:lnTo>
                    <a:pt x="102225" y="1887"/>
                  </a:lnTo>
                  <a:lnTo>
                    <a:pt x="108633" y="8601"/>
                  </a:lnTo>
                  <a:lnTo>
                    <a:pt x="126777" y="39776"/>
                  </a:lnTo>
                  <a:lnTo>
                    <a:pt x="136200" y="70448"/>
                  </a:lnTo>
                  <a:lnTo>
                    <a:pt x="137884" y="114366"/>
                  </a:lnTo>
                  <a:lnTo>
                    <a:pt x="135550" y="120679"/>
                  </a:lnTo>
                  <a:lnTo>
                    <a:pt x="134368" y="118433"/>
                  </a:lnTo>
                  <a:lnTo>
                    <a:pt x="133559" y="116353"/>
                  </a:lnTo>
                  <a:lnTo>
                    <a:pt x="136502" y="89824"/>
                  </a:lnTo>
                  <a:lnTo>
                    <a:pt x="143602" y="47612"/>
                  </a:lnTo>
                  <a:lnTo>
                    <a:pt x="153098" y="13069"/>
                  </a:lnTo>
                  <a:lnTo>
                    <a:pt x="155573" y="8989"/>
                  </a:lnTo>
                  <a:lnTo>
                    <a:pt x="157221" y="7406"/>
                  </a:lnTo>
                  <a:lnTo>
                    <a:pt x="159025" y="7057"/>
                  </a:lnTo>
                  <a:lnTo>
                    <a:pt x="160933" y="7530"/>
                  </a:lnTo>
                  <a:lnTo>
                    <a:pt x="170751" y="13358"/>
                  </a:lnTo>
                  <a:lnTo>
                    <a:pt x="190201" y="35352"/>
                  </a:lnTo>
                  <a:lnTo>
                    <a:pt x="199777" y="63407"/>
                  </a:lnTo>
                  <a:lnTo>
                    <a:pt x="209112" y="104561"/>
                  </a:lnTo>
                  <a:lnTo>
                    <a:pt x="210905" y="108163"/>
                  </a:lnTo>
                  <a:lnTo>
                    <a:pt x="214217" y="110212"/>
                  </a:lnTo>
                  <a:lnTo>
                    <a:pt x="223542" y="111547"/>
                  </a:lnTo>
                  <a:lnTo>
                    <a:pt x="235635" y="110315"/>
                  </a:lnTo>
                  <a:lnTo>
                    <a:pt x="252591" y="994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" name="SMARTInkShape-272">
              <a:extLst>
                <a:ext uri="{FF2B5EF4-FFF2-40B4-BE49-F238E27FC236}">
                  <a16:creationId xmlns:a16="http://schemas.microsoft.com/office/drawing/2014/main" xmlns="" id="{AEDE41D1-5846-4996-AEB3-813CE6927D20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5886450" y="5072905"/>
              <a:ext cx="126879" cy="202134"/>
            </a:xfrm>
            <a:custGeom>
              <a:avLst/>
              <a:gdLst/>
              <a:ahLst/>
              <a:cxnLst/>
              <a:rect l="0" t="0" r="0" b="0"/>
              <a:pathLst>
                <a:path w="126879" h="202134">
                  <a:moveTo>
                    <a:pt x="47625" y="22970"/>
                  </a:moveTo>
                  <a:lnTo>
                    <a:pt x="47625" y="22970"/>
                  </a:lnTo>
                  <a:lnTo>
                    <a:pt x="47625" y="21284"/>
                  </a:lnTo>
                  <a:lnTo>
                    <a:pt x="45743" y="19516"/>
                  </a:lnTo>
                  <a:lnTo>
                    <a:pt x="42556" y="17907"/>
                  </a:lnTo>
                  <a:lnTo>
                    <a:pt x="28937" y="16635"/>
                  </a:lnTo>
                  <a:lnTo>
                    <a:pt x="15554" y="35137"/>
                  </a:lnTo>
                  <a:lnTo>
                    <a:pt x="12205" y="43547"/>
                  </a:lnTo>
                  <a:lnTo>
                    <a:pt x="12598" y="53635"/>
                  </a:lnTo>
                  <a:lnTo>
                    <a:pt x="15844" y="66510"/>
                  </a:lnTo>
                  <a:lnTo>
                    <a:pt x="16913" y="68930"/>
                  </a:lnTo>
                  <a:lnTo>
                    <a:pt x="40030" y="86611"/>
                  </a:lnTo>
                  <a:lnTo>
                    <a:pt x="81838" y="111001"/>
                  </a:lnTo>
                  <a:lnTo>
                    <a:pt x="115526" y="135692"/>
                  </a:lnTo>
                  <a:lnTo>
                    <a:pt x="124737" y="151384"/>
                  </a:lnTo>
                  <a:lnTo>
                    <a:pt x="126817" y="161417"/>
                  </a:lnTo>
                  <a:lnTo>
                    <a:pt x="126878" y="166068"/>
                  </a:lnTo>
                  <a:lnTo>
                    <a:pt x="124124" y="174998"/>
                  </a:lnTo>
                  <a:lnTo>
                    <a:pt x="115417" y="188859"/>
                  </a:lnTo>
                  <a:lnTo>
                    <a:pt x="98913" y="197829"/>
                  </a:lnTo>
                  <a:lnTo>
                    <a:pt x="79520" y="202133"/>
                  </a:lnTo>
                  <a:lnTo>
                    <a:pt x="63739" y="201723"/>
                  </a:lnTo>
                  <a:lnTo>
                    <a:pt x="54552" y="196490"/>
                  </a:lnTo>
                  <a:lnTo>
                    <a:pt x="46823" y="188637"/>
                  </a:lnTo>
                  <a:lnTo>
                    <a:pt x="42212" y="180443"/>
                  </a:lnTo>
                  <a:lnTo>
                    <a:pt x="39319" y="164526"/>
                  </a:lnTo>
                  <a:lnTo>
                    <a:pt x="43517" y="141348"/>
                  </a:lnTo>
                  <a:lnTo>
                    <a:pt x="62471" y="96005"/>
                  </a:lnTo>
                  <a:lnTo>
                    <a:pt x="81069" y="53885"/>
                  </a:lnTo>
                  <a:lnTo>
                    <a:pt x="90486" y="18783"/>
                  </a:lnTo>
                  <a:lnTo>
                    <a:pt x="89605" y="14534"/>
                  </a:lnTo>
                  <a:lnTo>
                    <a:pt x="84862" y="6050"/>
                  </a:lnTo>
                  <a:lnTo>
                    <a:pt x="81622" y="3224"/>
                  </a:lnTo>
                  <a:lnTo>
                    <a:pt x="74259" y="83"/>
                  </a:lnTo>
                  <a:lnTo>
                    <a:pt x="57124" y="0"/>
                  </a:lnTo>
                  <a:lnTo>
                    <a:pt x="35403" y="6373"/>
                  </a:lnTo>
                  <a:lnTo>
                    <a:pt x="0" y="261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6" name="SMARTInkShape-273">
              <a:extLst>
                <a:ext uri="{FF2B5EF4-FFF2-40B4-BE49-F238E27FC236}">
                  <a16:creationId xmlns:a16="http://schemas.microsoft.com/office/drawing/2014/main" xmlns="" id="{D4CDD75F-A3DF-4A81-9C3A-24568C6E691A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5696753" y="5050287"/>
              <a:ext cx="176998" cy="231747"/>
            </a:xfrm>
            <a:custGeom>
              <a:avLst/>
              <a:gdLst/>
              <a:ahLst/>
              <a:cxnLst/>
              <a:rect l="0" t="0" r="0" b="0"/>
              <a:pathLst>
                <a:path w="176998" h="231747">
                  <a:moveTo>
                    <a:pt x="164297" y="67813"/>
                  </a:moveTo>
                  <a:lnTo>
                    <a:pt x="164297" y="67813"/>
                  </a:lnTo>
                  <a:lnTo>
                    <a:pt x="164297" y="69498"/>
                  </a:lnTo>
                  <a:lnTo>
                    <a:pt x="163356" y="71267"/>
                  </a:lnTo>
                  <a:lnTo>
                    <a:pt x="162115" y="73229"/>
                  </a:lnTo>
                  <a:lnTo>
                    <a:pt x="161253" y="76727"/>
                  </a:lnTo>
                  <a:lnTo>
                    <a:pt x="161161" y="78843"/>
                  </a:lnTo>
                  <a:lnTo>
                    <a:pt x="147650" y="86760"/>
                  </a:lnTo>
                  <a:lnTo>
                    <a:pt x="132514" y="91301"/>
                  </a:lnTo>
                  <a:lnTo>
                    <a:pt x="127939" y="90527"/>
                  </a:lnTo>
                  <a:lnTo>
                    <a:pt x="115464" y="83402"/>
                  </a:lnTo>
                  <a:lnTo>
                    <a:pt x="109550" y="78739"/>
                  </a:lnTo>
                  <a:lnTo>
                    <a:pt x="98882" y="63721"/>
                  </a:lnTo>
                  <a:lnTo>
                    <a:pt x="93527" y="48687"/>
                  </a:lnTo>
                  <a:lnTo>
                    <a:pt x="93626" y="35296"/>
                  </a:lnTo>
                  <a:lnTo>
                    <a:pt x="109729" y="1018"/>
                  </a:lnTo>
                  <a:lnTo>
                    <a:pt x="113102" y="0"/>
                  </a:lnTo>
                  <a:lnTo>
                    <a:pt x="122493" y="1691"/>
                  </a:lnTo>
                  <a:lnTo>
                    <a:pt x="129020" y="5970"/>
                  </a:lnTo>
                  <a:lnTo>
                    <a:pt x="133802" y="13163"/>
                  </a:lnTo>
                  <a:lnTo>
                    <a:pt x="141385" y="33433"/>
                  </a:lnTo>
                  <a:lnTo>
                    <a:pt x="143044" y="60801"/>
                  </a:lnTo>
                  <a:lnTo>
                    <a:pt x="135893" y="98034"/>
                  </a:lnTo>
                  <a:lnTo>
                    <a:pt x="119819" y="138739"/>
                  </a:lnTo>
                  <a:lnTo>
                    <a:pt x="103886" y="164597"/>
                  </a:lnTo>
                  <a:lnTo>
                    <a:pt x="70277" y="198090"/>
                  </a:lnTo>
                  <a:lnTo>
                    <a:pt x="31414" y="216324"/>
                  </a:lnTo>
                  <a:lnTo>
                    <a:pt x="27025" y="217620"/>
                  </a:lnTo>
                  <a:lnTo>
                    <a:pt x="10735" y="216074"/>
                  </a:lnTo>
                  <a:lnTo>
                    <a:pt x="930" y="212832"/>
                  </a:lnTo>
                  <a:lnTo>
                    <a:pt x="0" y="211059"/>
                  </a:lnTo>
                  <a:lnTo>
                    <a:pt x="85" y="208819"/>
                  </a:lnTo>
                  <a:lnTo>
                    <a:pt x="847" y="206267"/>
                  </a:lnTo>
                  <a:lnTo>
                    <a:pt x="3472" y="204566"/>
                  </a:lnTo>
                  <a:lnTo>
                    <a:pt x="12033" y="202675"/>
                  </a:lnTo>
                  <a:lnTo>
                    <a:pt x="23696" y="203297"/>
                  </a:lnTo>
                  <a:lnTo>
                    <a:pt x="66712" y="217504"/>
                  </a:lnTo>
                  <a:lnTo>
                    <a:pt x="105502" y="227008"/>
                  </a:lnTo>
                  <a:lnTo>
                    <a:pt x="139905" y="231746"/>
                  </a:lnTo>
                  <a:lnTo>
                    <a:pt x="149222" y="229572"/>
                  </a:lnTo>
                  <a:lnTo>
                    <a:pt x="156892" y="224726"/>
                  </a:lnTo>
                  <a:lnTo>
                    <a:pt x="163828" y="217867"/>
                  </a:lnTo>
                  <a:lnTo>
                    <a:pt x="176997" y="1916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0" name="SMARTInkShape-Group119">
            <a:extLst>
              <a:ext uri="{FF2B5EF4-FFF2-40B4-BE49-F238E27FC236}">
                <a16:creationId xmlns:a16="http://schemas.microsoft.com/office/drawing/2014/main" xmlns="" id="{E4CBA58A-57D0-4C87-86E5-C93F8E32038D}"/>
              </a:ext>
            </a:extLst>
          </p:cNvPr>
          <p:cNvGrpSpPr/>
          <p:nvPr/>
        </p:nvGrpSpPr>
        <p:grpSpPr>
          <a:xfrm>
            <a:off x="2669381" y="4902200"/>
            <a:ext cx="2807495" cy="595809"/>
            <a:chOff x="2669381" y="4902200"/>
            <a:chExt cx="2807495" cy="595809"/>
          </a:xfrm>
        </p:grpSpPr>
        <p:sp>
          <p:nvSpPr>
            <p:cNvPr id="108" name="SMARTInkShape-274">
              <a:extLst>
                <a:ext uri="{FF2B5EF4-FFF2-40B4-BE49-F238E27FC236}">
                  <a16:creationId xmlns:a16="http://schemas.microsoft.com/office/drawing/2014/main" xmlns="" id="{55D72643-741F-4975-9E74-76257DC5067E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5216525" y="5184775"/>
              <a:ext cx="88901" cy="85726"/>
            </a:xfrm>
            <a:custGeom>
              <a:avLst/>
              <a:gdLst/>
              <a:ahLst/>
              <a:cxnLst/>
              <a:rect l="0" t="0" r="0" b="0"/>
              <a:pathLst>
                <a:path w="88901" h="85726">
                  <a:moveTo>
                    <a:pt x="0" y="85725"/>
                  </a:moveTo>
                  <a:lnTo>
                    <a:pt x="0" y="85725"/>
                  </a:lnTo>
                  <a:lnTo>
                    <a:pt x="4419" y="85725"/>
                  </a:lnTo>
                  <a:lnTo>
                    <a:pt x="18788" y="73272"/>
                  </a:lnTo>
                  <a:lnTo>
                    <a:pt x="45953" y="34138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9" name="SMARTInkShape-275">
              <a:extLst>
                <a:ext uri="{FF2B5EF4-FFF2-40B4-BE49-F238E27FC236}">
                  <a16:creationId xmlns:a16="http://schemas.microsoft.com/office/drawing/2014/main" xmlns="" id="{E7871E24-A425-4CA0-824C-1A61969D7500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343525" y="4973396"/>
              <a:ext cx="53976" cy="84380"/>
            </a:xfrm>
            <a:custGeom>
              <a:avLst/>
              <a:gdLst/>
              <a:ahLst/>
              <a:cxnLst/>
              <a:rect l="0" t="0" r="0" b="0"/>
              <a:pathLst>
                <a:path w="53976" h="84380">
                  <a:moveTo>
                    <a:pt x="0" y="1829"/>
                  </a:moveTo>
                  <a:lnTo>
                    <a:pt x="0" y="1829"/>
                  </a:lnTo>
                  <a:lnTo>
                    <a:pt x="0" y="0"/>
                  </a:lnTo>
                  <a:lnTo>
                    <a:pt x="0" y="3204"/>
                  </a:lnTo>
                  <a:lnTo>
                    <a:pt x="11002" y="33175"/>
                  </a:lnTo>
                  <a:lnTo>
                    <a:pt x="53975" y="843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SMARTInkShape-276">
              <a:extLst>
                <a:ext uri="{FF2B5EF4-FFF2-40B4-BE49-F238E27FC236}">
                  <a16:creationId xmlns:a16="http://schemas.microsoft.com/office/drawing/2014/main" xmlns="" id="{56E401DC-377A-4474-8439-25FD3D4C44B3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294517" y="5163255"/>
              <a:ext cx="182359" cy="139310"/>
            </a:xfrm>
            <a:custGeom>
              <a:avLst/>
              <a:gdLst/>
              <a:ahLst/>
              <a:cxnLst/>
              <a:rect l="0" t="0" r="0" b="0"/>
              <a:pathLst>
                <a:path w="182359" h="139310">
                  <a:moveTo>
                    <a:pt x="64883" y="53270"/>
                  </a:moveTo>
                  <a:lnTo>
                    <a:pt x="64883" y="53270"/>
                  </a:lnTo>
                  <a:lnTo>
                    <a:pt x="70661" y="53270"/>
                  </a:lnTo>
                  <a:lnTo>
                    <a:pt x="70852" y="52917"/>
                  </a:lnTo>
                  <a:lnTo>
                    <a:pt x="71218" y="47492"/>
                  </a:lnTo>
                  <a:lnTo>
                    <a:pt x="56116" y="15251"/>
                  </a:lnTo>
                  <a:lnTo>
                    <a:pt x="46567" y="4650"/>
                  </a:lnTo>
                  <a:lnTo>
                    <a:pt x="41338" y="1675"/>
                  </a:lnTo>
                  <a:lnTo>
                    <a:pt x="34427" y="0"/>
                  </a:lnTo>
                  <a:lnTo>
                    <a:pt x="21169" y="9617"/>
                  </a:lnTo>
                  <a:lnTo>
                    <a:pt x="8892" y="24187"/>
                  </a:lnTo>
                  <a:lnTo>
                    <a:pt x="684" y="59833"/>
                  </a:lnTo>
                  <a:lnTo>
                    <a:pt x="0" y="80105"/>
                  </a:lnTo>
                  <a:lnTo>
                    <a:pt x="6383" y="104025"/>
                  </a:lnTo>
                  <a:lnTo>
                    <a:pt x="13247" y="116985"/>
                  </a:lnTo>
                  <a:lnTo>
                    <a:pt x="28417" y="132513"/>
                  </a:lnTo>
                  <a:lnTo>
                    <a:pt x="37387" y="137878"/>
                  </a:lnTo>
                  <a:lnTo>
                    <a:pt x="41261" y="139309"/>
                  </a:lnTo>
                  <a:lnTo>
                    <a:pt x="53090" y="138076"/>
                  </a:lnTo>
                  <a:lnTo>
                    <a:pt x="60196" y="136266"/>
                  </a:lnTo>
                  <a:lnTo>
                    <a:pt x="70914" y="128610"/>
                  </a:lnTo>
                  <a:lnTo>
                    <a:pt x="78500" y="118504"/>
                  </a:lnTo>
                  <a:lnTo>
                    <a:pt x="83047" y="108133"/>
                  </a:lnTo>
                  <a:lnTo>
                    <a:pt x="86751" y="72756"/>
                  </a:lnTo>
                  <a:lnTo>
                    <a:pt x="83631" y="57319"/>
                  </a:lnTo>
                  <a:lnTo>
                    <a:pt x="81094" y="51542"/>
                  </a:lnTo>
                  <a:lnTo>
                    <a:pt x="78791" y="48974"/>
                  </a:lnTo>
                  <a:lnTo>
                    <a:pt x="76591" y="47833"/>
                  </a:lnTo>
                  <a:lnTo>
                    <a:pt x="75511" y="48234"/>
                  </a:lnTo>
                  <a:lnTo>
                    <a:pt x="73369" y="50561"/>
                  </a:lnTo>
                  <a:lnTo>
                    <a:pt x="71866" y="60895"/>
                  </a:lnTo>
                  <a:lnTo>
                    <a:pt x="85594" y="97032"/>
                  </a:lnTo>
                  <a:lnTo>
                    <a:pt x="93950" y="107590"/>
                  </a:lnTo>
                  <a:lnTo>
                    <a:pt x="106500" y="118557"/>
                  </a:lnTo>
                  <a:lnTo>
                    <a:pt x="129817" y="125688"/>
                  </a:lnTo>
                  <a:lnTo>
                    <a:pt x="142426" y="125907"/>
                  </a:lnTo>
                  <a:lnTo>
                    <a:pt x="147270" y="124978"/>
                  </a:lnTo>
                  <a:lnTo>
                    <a:pt x="182358" y="1008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1" name="SMARTInkShape-277">
              <a:extLst>
                <a:ext uri="{FF2B5EF4-FFF2-40B4-BE49-F238E27FC236}">
                  <a16:creationId xmlns:a16="http://schemas.microsoft.com/office/drawing/2014/main" xmlns="" id="{CC732987-380C-47B7-A3B9-6017E1712EDF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194300" y="5251450"/>
              <a:ext cx="41276" cy="34926"/>
            </a:xfrm>
            <a:custGeom>
              <a:avLst/>
              <a:gdLst/>
              <a:ahLst/>
              <a:cxnLst/>
              <a:rect l="0" t="0" r="0" b="0"/>
              <a:pathLst>
                <a:path w="41276" h="34926">
                  <a:moveTo>
                    <a:pt x="0" y="34925"/>
                  </a:moveTo>
                  <a:lnTo>
                    <a:pt x="0" y="34925"/>
                  </a:lnTo>
                  <a:lnTo>
                    <a:pt x="0" y="33239"/>
                  </a:lnTo>
                  <a:lnTo>
                    <a:pt x="353" y="32743"/>
                  </a:lnTo>
                  <a:lnTo>
                    <a:pt x="941" y="32412"/>
                  </a:lnTo>
                  <a:lnTo>
                    <a:pt x="1685" y="32191"/>
                  </a:lnTo>
                  <a:lnTo>
                    <a:pt x="33564" y="8384"/>
                  </a:lnTo>
                  <a:lnTo>
                    <a:pt x="412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2" name="SMARTInkShape-278">
              <a:extLst>
                <a:ext uri="{FF2B5EF4-FFF2-40B4-BE49-F238E27FC236}">
                  <a16:creationId xmlns:a16="http://schemas.microsoft.com/office/drawing/2014/main" xmlns="" id="{1A98E0BC-394A-4B42-9209-9ACC17864788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4946650" y="5149850"/>
              <a:ext cx="63501" cy="3176"/>
            </a:xfrm>
            <a:custGeom>
              <a:avLst/>
              <a:gdLst/>
              <a:ahLst/>
              <a:cxnLst/>
              <a:rect l="0" t="0" r="0" b="0"/>
              <a:pathLst>
                <a:path w="63501" h="3176">
                  <a:moveTo>
                    <a:pt x="0" y="0"/>
                  </a:moveTo>
                  <a:lnTo>
                    <a:pt x="0" y="0"/>
                  </a:lnTo>
                  <a:lnTo>
                    <a:pt x="3371" y="1685"/>
                  </a:lnTo>
                  <a:lnTo>
                    <a:pt x="50343" y="3088"/>
                  </a:lnTo>
                  <a:lnTo>
                    <a:pt x="63500" y="3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3" name="SMARTInkShape-279">
              <a:extLst>
                <a:ext uri="{FF2B5EF4-FFF2-40B4-BE49-F238E27FC236}">
                  <a16:creationId xmlns:a16="http://schemas.microsoft.com/office/drawing/2014/main" xmlns="" id="{141F47EC-A557-4563-8E85-DD49A5EA4E94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733925" y="5039687"/>
              <a:ext cx="314326" cy="255843"/>
            </a:xfrm>
            <a:custGeom>
              <a:avLst/>
              <a:gdLst/>
              <a:ahLst/>
              <a:cxnLst/>
              <a:rect l="0" t="0" r="0" b="0"/>
              <a:pathLst>
                <a:path w="314326" h="255843">
                  <a:moveTo>
                    <a:pt x="0" y="253038"/>
                  </a:moveTo>
                  <a:lnTo>
                    <a:pt x="0" y="253038"/>
                  </a:lnTo>
                  <a:lnTo>
                    <a:pt x="12397" y="253038"/>
                  </a:lnTo>
                  <a:lnTo>
                    <a:pt x="43381" y="238732"/>
                  </a:lnTo>
                  <a:lnTo>
                    <a:pt x="64454" y="214632"/>
                  </a:lnTo>
                  <a:lnTo>
                    <a:pt x="71622" y="200266"/>
                  </a:lnTo>
                  <a:lnTo>
                    <a:pt x="75798" y="166288"/>
                  </a:lnTo>
                  <a:lnTo>
                    <a:pt x="74395" y="153564"/>
                  </a:lnTo>
                  <a:lnTo>
                    <a:pt x="72693" y="148855"/>
                  </a:lnTo>
                  <a:lnTo>
                    <a:pt x="71746" y="147599"/>
                  </a:lnTo>
                  <a:lnTo>
                    <a:pt x="70055" y="147115"/>
                  </a:lnTo>
                  <a:lnTo>
                    <a:pt x="65355" y="147517"/>
                  </a:lnTo>
                  <a:lnTo>
                    <a:pt x="58444" y="149728"/>
                  </a:lnTo>
                  <a:lnTo>
                    <a:pt x="48557" y="162730"/>
                  </a:lnTo>
                  <a:lnTo>
                    <a:pt x="36168" y="188541"/>
                  </a:lnTo>
                  <a:lnTo>
                    <a:pt x="32332" y="215098"/>
                  </a:lnTo>
                  <a:lnTo>
                    <a:pt x="35293" y="230116"/>
                  </a:lnTo>
                  <a:lnTo>
                    <a:pt x="49067" y="247422"/>
                  </a:lnTo>
                  <a:lnTo>
                    <a:pt x="58144" y="254070"/>
                  </a:lnTo>
                  <a:lnTo>
                    <a:pt x="62046" y="255842"/>
                  </a:lnTo>
                  <a:lnTo>
                    <a:pt x="72966" y="254990"/>
                  </a:lnTo>
                  <a:lnTo>
                    <a:pt x="93357" y="247505"/>
                  </a:lnTo>
                  <a:lnTo>
                    <a:pt x="105899" y="236268"/>
                  </a:lnTo>
                  <a:lnTo>
                    <a:pt x="116867" y="215026"/>
                  </a:lnTo>
                  <a:lnTo>
                    <a:pt x="128580" y="168930"/>
                  </a:lnTo>
                  <a:lnTo>
                    <a:pt x="130082" y="147250"/>
                  </a:lnTo>
                  <a:lnTo>
                    <a:pt x="130113" y="147235"/>
                  </a:lnTo>
                  <a:lnTo>
                    <a:pt x="130509" y="150585"/>
                  </a:lnTo>
                  <a:lnTo>
                    <a:pt x="141213" y="194071"/>
                  </a:lnTo>
                  <a:lnTo>
                    <a:pt x="161491" y="230784"/>
                  </a:lnTo>
                  <a:lnTo>
                    <a:pt x="170250" y="241022"/>
                  </a:lnTo>
                  <a:lnTo>
                    <a:pt x="169945" y="242205"/>
                  </a:lnTo>
                  <a:lnTo>
                    <a:pt x="167723" y="244460"/>
                  </a:lnTo>
                  <a:lnTo>
                    <a:pt x="161562" y="244757"/>
                  </a:lnTo>
                  <a:lnTo>
                    <a:pt x="123284" y="240383"/>
                  </a:lnTo>
                  <a:lnTo>
                    <a:pt x="122406" y="240721"/>
                  </a:lnTo>
                  <a:lnTo>
                    <a:pt x="121820" y="241299"/>
                  </a:lnTo>
                  <a:lnTo>
                    <a:pt x="121430" y="242037"/>
                  </a:lnTo>
                  <a:lnTo>
                    <a:pt x="122229" y="243234"/>
                  </a:lnTo>
                  <a:lnTo>
                    <a:pt x="128408" y="247938"/>
                  </a:lnTo>
                  <a:lnTo>
                    <a:pt x="138706" y="251723"/>
                  </a:lnTo>
                  <a:lnTo>
                    <a:pt x="166123" y="255552"/>
                  </a:lnTo>
                  <a:lnTo>
                    <a:pt x="185590" y="252646"/>
                  </a:lnTo>
                  <a:lnTo>
                    <a:pt x="205861" y="242260"/>
                  </a:lnTo>
                  <a:lnTo>
                    <a:pt x="220216" y="229697"/>
                  </a:lnTo>
                  <a:lnTo>
                    <a:pt x="232858" y="208610"/>
                  </a:lnTo>
                  <a:lnTo>
                    <a:pt x="243642" y="166545"/>
                  </a:lnTo>
                  <a:lnTo>
                    <a:pt x="246462" y="132631"/>
                  </a:lnTo>
                  <a:lnTo>
                    <a:pt x="247416" y="86614"/>
                  </a:lnTo>
                  <a:lnTo>
                    <a:pt x="249315" y="40084"/>
                  </a:lnTo>
                  <a:lnTo>
                    <a:pt x="253519" y="0"/>
                  </a:lnTo>
                  <a:lnTo>
                    <a:pt x="253327" y="384"/>
                  </a:lnTo>
                  <a:lnTo>
                    <a:pt x="247572" y="38981"/>
                  </a:lnTo>
                  <a:lnTo>
                    <a:pt x="240336" y="78058"/>
                  </a:lnTo>
                  <a:lnTo>
                    <a:pt x="233126" y="121839"/>
                  </a:lnTo>
                  <a:lnTo>
                    <a:pt x="228021" y="160307"/>
                  </a:lnTo>
                  <a:lnTo>
                    <a:pt x="227819" y="195758"/>
                  </a:lnTo>
                  <a:lnTo>
                    <a:pt x="234365" y="221302"/>
                  </a:lnTo>
                  <a:lnTo>
                    <a:pt x="243039" y="229408"/>
                  </a:lnTo>
                  <a:lnTo>
                    <a:pt x="253362" y="235127"/>
                  </a:lnTo>
                  <a:lnTo>
                    <a:pt x="260302" y="236494"/>
                  </a:lnTo>
                  <a:lnTo>
                    <a:pt x="279974" y="228537"/>
                  </a:lnTo>
                  <a:lnTo>
                    <a:pt x="303515" y="211104"/>
                  </a:lnTo>
                  <a:lnTo>
                    <a:pt x="314325" y="1990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4" name="SMARTInkShape-280">
              <a:extLst>
                <a:ext uri="{FF2B5EF4-FFF2-40B4-BE49-F238E27FC236}">
                  <a16:creationId xmlns:a16="http://schemas.microsoft.com/office/drawing/2014/main" xmlns="" id="{08C84837-1755-4CE7-ACEA-01786EDF26B0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4278107" y="5186182"/>
              <a:ext cx="268494" cy="115174"/>
            </a:xfrm>
            <a:custGeom>
              <a:avLst/>
              <a:gdLst/>
              <a:ahLst/>
              <a:cxnLst/>
              <a:rect l="0" t="0" r="0" b="0"/>
              <a:pathLst>
                <a:path w="268494" h="115174">
                  <a:moveTo>
                    <a:pt x="55768" y="36693"/>
                  </a:moveTo>
                  <a:lnTo>
                    <a:pt x="55768" y="36693"/>
                  </a:lnTo>
                  <a:lnTo>
                    <a:pt x="53939" y="36693"/>
                  </a:lnTo>
                  <a:lnTo>
                    <a:pt x="54720" y="36693"/>
                  </a:lnTo>
                  <a:lnTo>
                    <a:pt x="56243" y="35752"/>
                  </a:lnTo>
                  <a:lnTo>
                    <a:pt x="57143" y="35007"/>
                  </a:lnTo>
                  <a:lnTo>
                    <a:pt x="58143" y="32298"/>
                  </a:lnTo>
                  <a:lnTo>
                    <a:pt x="58410" y="30588"/>
                  </a:lnTo>
                  <a:lnTo>
                    <a:pt x="57765" y="27747"/>
                  </a:lnTo>
                  <a:lnTo>
                    <a:pt x="49780" y="12641"/>
                  </a:lnTo>
                  <a:lnTo>
                    <a:pt x="42235" y="7772"/>
                  </a:lnTo>
                  <a:lnTo>
                    <a:pt x="29925" y="4096"/>
                  </a:lnTo>
                  <a:lnTo>
                    <a:pt x="25840" y="4378"/>
                  </a:lnTo>
                  <a:lnTo>
                    <a:pt x="15738" y="9126"/>
                  </a:lnTo>
                  <a:lnTo>
                    <a:pt x="11754" y="11858"/>
                  </a:lnTo>
                  <a:lnTo>
                    <a:pt x="4156" y="27178"/>
                  </a:lnTo>
                  <a:lnTo>
                    <a:pt x="259" y="42850"/>
                  </a:lnTo>
                  <a:lnTo>
                    <a:pt x="0" y="72403"/>
                  </a:lnTo>
                  <a:lnTo>
                    <a:pt x="8547" y="99486"/>
                  </a:lnTo>
                  <a:lnTo>
                    <a:pt x="22296" y="111194"/>
                  </a:lnTo>
                  <a:lnTo>
                    <a:pt x="32307" y="114725"/>
                  </a:lnTo>
                  <a:lnTo>
                    <a:pt x="36952" y="115173"/>
                  </a:lnTo>
                  <a:lnTo>
                    <a:pt x="46818" y="112848"/>
                  </a:lnTo>
                  <a:lnTo>
                    <a:pt x="56376" y="107934"/>
                  </a:lnTo>
                  <a:lnTo>
                    <a:pt x="68060" y="96176"/>
                  </a:lnTo>
                  <a:lnTo>
                    <a:pt x="78891" y="78933"/>
                  </a:lnTo>
                  <a:lnTo>
                    <a:pt x="81920" y="70283"/>
                  </a:lnTo>
                  <a:lnTo>
                    <a:pt x="81330" y="43367"/>
                  </a:lnTo>
                  <a:lnTo>
                    <a:pt x="78433" y="31576"/>
                  </a:lnTo>
                  <a:lnTo>
                    <a:pt x="75131" y="26070"/>
                  </a:lnTo>
                  <a:lnTo>
                    <a:pt x="62563" y="15632"/>
                  </a:lnTo>
                  <a:lnTo>
                    <a:pt x="54202" y="11458"/>
                  </a:lnTo>
                  <a:lnTo>
                    <a:pt x="50491" y="10345"/>
                  </a:lnTo>
                  <a:lnTo>
                    <a:pt x="41663" y="11930"/>
                  </a:lnTo>
                  <a:lnTo>
                    <a:pt x="33272" y="15809"/>
                  </a:lnTo>
                  <a:lnTo>
                    <a:pt x="28366" y="19885"/>
                  </a:lnTo>
                  <a:lnTo>
                    <a:pt x="23621" y="27833"/>
                  </a:lnTo>
                  <a:lnTo>
                    <a:pt x="23753" y="30786"/>
                  </a:lnTo>
                  <a:lnTo>
                    <a:pt x="26722" y="36890"/>
                  </a:lnTo>
                  <a:lnTo>
                    <a:pt x="32659" y="44591"/>
                  </a:lnTo>
                  <a:lnTo>
                    <a:pt x="41499" y="47259"/>
                  </a:lnTo>
                  <a:lnTo>
                    <a:pt x="57537" y="47820"/>
                  </a:lnTo>
                  <a:lnTo>
                    <a:pt x="86118" y="41359"/>
                  </a:lnTo>
                  <a:lnTo>
                    <a:pt x="104371" y="31513"/>
                  </a:lnTo>
                  <a:lnTo>
                    <a:pt x="122376" y="16804"/>
                  </a:lnTo>
                  <a:lnTo>
                    <a:pt x="134286" y="0"/>
                  </a:lnTo>
                  <a:lnTo>
                    <a:pt x="133204" y="2381"/>
                  </a:lnTo>
                  <a:lnTo>
                    <a:pt x="130649" y="5869"/>
                  </a:lnTo>
                  <a:lnTo>
                    <a:pt x="126021" y="38990"/>
                  </a:lnTo>
                  <a:lnTo>
                    <a:pt x="129042" y="71799"/>
                  </a:lnTo>
                  <a:lnTo>
                    <a:pt x="134472" y="90134"/>
                  </a:lnTo>
                  <a:lnTo>
                    <a:pt x="143920" y="102269"/>
                  </a:lnTo>
                  <a:lnTo>
                    <a:pt x="150601" y="107511"/>
                  </a:lnTo>
                  <a:lnTo>
                    <a:pt x="153209" y="107188"/>
                  </a:lnTo>
                  <a:lnTo>
                    <a:pt x="163270" y="101677"/>
                  </a:lnTo>
                  <a:lnTo>
                    <a:pt x="173463" y="92284"/>
                  </a:lnTo>
                  <a:lnTo>
                    <a:pt x="186548" y="72564"/>
                  </a:lnTo>
                  <a:lnTo>
                    <a:pt x="195901" y="39313"/>
                  </a:lnTo>
                  <a:lnTo>
                    <a:pt x="201270" y="12807"/>
                  </a:lnTo>
                  <a:lnTo>
                    <a:pt x="201453" y="12655"/>
                  </a:lnTo>
                  <a:lnTo>
                    <a:pt x="201574" y="12907"/>
                  </a:lnTo>
                  <a:lnTo>
                    <a:pt x="201655" y="13427"/>
                  </a:lnTo>
                  <a:lnTo>
                    <a:pt x="198769" y="57125"/>
                  </a:lnTo>
                  <a:lnTo>
                    <a:pt x="205920" y="86917"/>
                  </a:lnTo>
                  <a:lnTo>
                    <a:pt x="212362" y="98533"/>
                  </a:lnTo>
                  <a:lnTo>
                    <a:pt x="216617" y="102747"/>
                  </a:lnTo>
                  <a:lnTo>
                    <a:pt x="233092" y="105419"/>
                  </a:lnTo>
                  <a:lnTo>
                    <a:pt x="268493" y="970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5" name="SMARTInkShape-281">
              <a:extLst>
                <a:ext uri="{FF2B5EF4-FFF2-40B4-BE49-F238E27FC236}">
                  <a16:creationId xmlns:a16="http://schemas.microsoft.com/office/drawing/2014/main" xmlns="" id="{D8A836E9-2F76-4D7A-801A-B0B923FE2410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872737" y="5186085"/>
              <a:ext cx="388114" cy="129264"/>
            </a:xfrm>
            <a:custGeom>
              <a:avLst/>
              <a:gdLst/>
              <a:ahLst/>
              <a:cxnLst/>
              <a:rect l="0" t="0" r="0" b="0"/>
              <a:pathLst>
                <a:path w="388114" h="129264">
                  <a:moveTo>
                    <a:pt x="48388" y="36790"/>
                  </a:moveTo>
                  <a:lnTo>
                    <a:pt x="48388" y="36790"/>
                  </a:lnTo>
                  <a:lnTo>
                    <a:pt x="48388" y="33419"/>
                  </a:lnTo>
                  <a:lnTo>
                    <a:pt x="49329" y="30823"/>
                  </a:lnTo>
                  <a:lnTo>
                    <a:pt x="50074" y="29637"/>
                  </a:lnTo>
                  <a:lnTo>
                    <a:pt x="51122" y="24597"/>
                  </a:lnTo>
                  <a:lnTo>
                    <a:pt x="51432" y="20320"/>
                  </a:lnTo>
                  <a:lnTo>
                    <a:pt x="49839" y="13448"/>
                  </a:lnTo>
                  <a:lnTo>
                    <a:pt x="48092" y="10541"/>
                  </a:lnTo>
                  <a:lnTo>
                    <a:pt x="47132" y="9766"/>
                  </a:lnTo>
                  <a:lnTo>
                    <a:pt x="39040" y="6989"/>
                  </a:lnTo>
                  <a:lnTo>
                    <a:pt x="36864" y="6692"/>
                  </a:lnTo>
                  <a:lnTo>
                    <a:pt x="35414" y="6847"/>
                  </a:lnTo>
                  <a:lnTo>
                    <a:pt x="18377" y="14239"/>
                  </a:lnTo>
                  <a:lnTo>
                    <a:pt x="9862" y="26816"/>
                  </a:lnTo>
                  <a:lnTo>
                    <a:pt x="39" y="63478"/>
                  </a:lnTo>
                  <a:lnTo>
                    <a:pt x="0" y="84992"/>
                  </a:lnTo>
                  <a:lnTo>
                    <a:pt x="6068" y="100076"/>
                  </a:lnTo>
                  <a:lnTo>
                    <a:pt x="20469" y="121453"/>
                  </a:lnTo>
                  <a:lnTo>
                    <a:pt x="29277" y="126512"/>
                  </a:lnTo>
                  <a:lnTo>
                    <a:pt x="39189" y="129230"/>
                  </a:lnTo>
                  <a:lnTo>
                    <a:pt x="47121" y="129263"/>
                  </a:lnTo>
                  <a:lnTo>
                    <a:pt x="62594" y="122241"/>
                  </a:lnTo>
                  <a:lnTo>
                    <a:pt x="69754" y="116043"/>
                  </a:lnTo>
                  <a:lnTo>
                    <a:pt x="72157" y="112909"/>
                  </a:lnTo>
                  <a:lnTo>
                    <a:pt x="75539" y="95014"/>
                  </a:lnTo>
                  <a:lnTo>
                    <a:pt x="74856" y="78579"/>
                  </a:lnTo>
                  <a:lnTo>
                    <a:pt x="63567" y="45055"/>
                  </a:lnTo>
                  <a:lnTo>
                    <a:pt x="49740" y="24037"/>
                  </a:lnTo>
                  <a:lnTo>
                    <a:pt x="37578" y="14000"/>
                  </a:lnTo>
                  <a:lnTo>
                    <a:pt x="31119" y="11727"/>
                  </a:lnTo>
                  <a:lnTo>
                    <a:pt x="28409" y="11614"/>
                  </a:lnTo>
                  <a:lnTo>
                    <a:pt x="25896" y="12598"/>
                  </a:lnTo>
                  <a:lnTo>
                    <a:pt x="21223" y="16513"/>
                  </a:lnTo>
                  <a:lnTo>
                    <a:pt x="16311" y="22982"/>
                  </a:lnTo>
                  <a:lnTo>
                    <a:pt x="16420" y="26173"/>
                  </a:lnTo>
                  <a:lnTo>
                    <a:pt x="19363" y="34423"/>
                  </a:lnTo>
                  <a:lnTo>
                    <a:pt x="26971" y="45613"/>
                  </a:lnTo>
                  <a:lnTo>
                    <a:pt x="42669" y="53947"/>
                  </a:lnTo>
                  <a:lnTo>
                    <a:pt x="56900" y="54881"/>
                  </a:lnTo>
                  <a:lnTo>
                    <a:pt x="82290" y="51417"/>
                  </a:lnTo>
                  <a:lnTo>
                    <a:pt x="113434" y="35297"/>
                  </a:lnTo>
                  <a:lnTo>
                    <a:pt x="119984" y="29424"/>
                  </a:lnTo>
                  <a:lnTo>
                    <a:pt x="126122" y="16977"/>
                  </a:lnTo>
                  <a:lnTo>
                    <a:pt x="127667" y="8983"/>
                  </a:lnTo>
                  <a:lnTo>
                    <a:pt x="133867" y="55181"/>
                  </a:lnTo>
                  <a:lnTo>
                    <a:pt x="147220" y="95261"/>
                  </a:lnTo>
                  <a:lnTo>
                    <a:pt x="151815" y="102876"/>
                  </a:lnTo>
                  <a:lnTo>
                    <a:pt x="161740" y="111130"/>
                  </a:lnTo>
                  <a:lnTo>
                    <a:pt x="165584" y="111750"/>
                  </a:lnTo>
                  <a:lnTo>
                    <a:pt x="173618" y="109617"/>
                  </a:lnTo>
                  <a:lnTo>
                    <a:pt x="182703" y="104151"/>
                  </a:lnTo>
                  <a:lnTo>
                    <a:pt x="204654" y="73703"/>
                  </a:lnTo>
                  <a:lnTo>
                    <a:pt x="221076" y="31964"/>
                  </a:lnTo>
                  <a:lnTo>
                    <a:pt x="222758" y="20894"/>
                  </a:lnTo>
                  <a:lnTo>
                    <a:pt x="222963" y="26072"/>
                  </a:lnTo>
                  <a:lnTo>
                    <a:pt x="223012" y="68735"/>
                  </a:lnTo>
                  <a:lnTo>
                    <a:pt x="224894" y="85413"/>
                  </a:lnTo>
                  <a:lnTo>
                    <a:pt x="231851" y="104956"/>
                  </a:lnTo>
                  <a:lnTo>
                    <a:pt x="237760" y="110360"/>
                  </a:lnTo>
                  <a:lnTo>
                    <a:pt x="241311" y="112295"/>
                  </a:lnTo>
                  <a:lnTo>
                    <a:pt x="249020" y="113504"/>
                  </a:lnTo>
                  <a:lnTo>
                    <a:pt x="253051" y="113333"/>
                  </a:lnTo>
                  <a:lnTo>
                    <a:pt x="256797" y="111454"/>
                  </a:lnTo>
                  <a:lnTo>
                    <a:pt x="268183" y="98973"/>
                  </a:lnTo>
                  <a:lnTo>
                    <a:pt x="289809" y="68118"/>
                  </a:lnTo>
                  <a:lnTo>
                    <a:pt x="295878" y="48228"/>
                  </a:lnTo>
                  <a:lnTo>
                    <a:pt x="297849" y="21999"/>
                  </a:lnTo>
                  <a:lnTo>
                    <a:pt x="295549" y="11754"/>
                  </a:lnTo>
                  <a:lnTo>
                    <a:pt x="292175" y="5319"/>
                  </a:lnTo>
                  <a:lnTo>
                    <a:pt x="290288" y="3109"/>
                  </a:lnTo>
                  <a:lnTo>
                    <a:pt x="284428" y="654"/>
                  </a:lnTo>
                  <a:lnTo>
                    <a:pt x="280890" y="0"/>
                  </a:lnTo>
                  <a:lnTo>
                    <a:pt x="277472" y="621"/>
                  </a:lnTo>
                  <a:lnTo>
                    <a:pt x="270853" y="4135"/>
                  </a:lnTo>
                  <a:lnTo>
                    <a:pt x="264548" y="10377"/>
                  </a:lnTo>
                  <a:lnTo>
                    <a:pt x="262640" y="17407"/>
                  </a:lnTo>
                  <a:lnTo>
                    <a:pt x="262144" y="25353"/>
                  </a:lnTo>
                  <a:lnTo>
                    <a:pt x="263100" y="31236"/>
                  </a:lnTo>
                  <a:lnTo>
                    <a:pt x="264907" y="33441"/>
                  </a:lnTo>
                  <a:lnTo>
                    <a:pt x="270678" y="36830"/>
                  </a:lnTo>
                  <a:lnTo>
                    <a:pt x="280175" y="39036"/>
                  </a:lnTo>
                  <a:lnTo>
                    <a:pt x="293063" y="36319"/>
                  </a:lnTo>
                  <a:lnTo>
                    <a:pt x="312153" y="25491"/>
                  </a:lnTo>
                  <a:lnTo>
                    <a:pt x="315900" y="22243"/>
                  </a:lnTo>
                  <a:lnTo>
                    <a:pt x="319640" y="16801"/>
                  </a:lnTo>
                  <a:lnTo>
                    <a:pt x="321201" y="12173"/>
                  </a:lnTo>
                  <a:lnTo>
                    <a:pt x="320928" y="12264"/>
                  </a:lnTo>
                  <a:lnTo>
                    <a:pt x="319682" y="13307"/>
                  </a:lnTo>
                  <a:lnTo>
                    <a:pt x="315566" y="54272"/>
                  </a:lnTo>
                  <a:lnTo>
                    <a:pt x="317863" y="88583"/>
                  </a:lnTo>
                  <a:lnTo>
                    <a:pt x="324887" y="103014"/>
                  </a:lnTo>
                  <a:lnTo>
                    <a:pt x="335897" y="114848"/>
                  </a:lnTo>
                  <a:lnTo>
                    <a:pt x="352063" y="109032"/>
                  </a:lnTo>
                  <a:lnTo>
                    <a:pt x="374773" y="92596"/>
                  </a:lnTo>
                  <a:lnTo>
                    <a:pt x="388113" y="780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6" name="SMARTInkShape-282">
              <a:extLst>
                <a:ext uri="{FF2B5EF4-FFF2-40B4-BE49-F238E27FC236}">
                  <a16:creationId xmlns:a16="http://schemas.microsoft.com/office/drawing/2014/main" xmlns="" id="{D1E97C70-CDAB-4B52-8768-2F6FE30ABB40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3710532" y="5179189"/>
              <a:ext cx="137569" cy="318820"/>
            </a:xfrm>
            <a:custGeom>
              <a:avLst/>
              <a:gdLst/>
              <a:ahLst/>
              <a:cxnLst/>
              <a:rect l="0" t="0" r="0" b="0"/>
              <a:pathLst>
                <a:path w="137569" h="318820">
                  <a:moveTo>
                    <a:pt x="64543" y="46861"/>
                  </a:moveTo>
                  <a:lnTo>
                    <a:pt x="64543" y="46861"/>
                  </a:lnTo>
                  <a:lnTo>
                    <a:pt x="73054" y="46861"/>
                  </a:lnTo>
                  <a:lnTo>
                    <a:pt x="76713" y="44127"/>
                  </a:lnTo>
                  <a:lnTo>
                    <a:pt x="75400" y="38760"/>
                  </a:lnTo>
                  <a:lnTo>
                    <a:pt x="69262" y="27818"/>
                  </a:lnTo>
                  <a:lnTo>
                    <a:pt x="49097" y="6079"/>
                  </a:lnTo>
                  <a:lnTo>
                    <a:pt x="39819" y="1812"/>
                  </a:lnTo>
                  <a:lnTo>
                    <a:pt x="31504" y="0"/>
                  </a:lnTo>
                  <a:lnTo>
                    <a:pt x="25870" y="1456"/>
                  </a:lnTo>
                  <a:lnTo>
                    <a:pt x="22886" y="2833"/>
                  </a:lnTo>
                  <a:lnTo>
                    <a:pt x="11944" y="16569"/>
                  </a:lnTo>
                  <a:lnTo>
                    <a:pt x="5392" y="33547"/>
                  </a:lnTo>
                  <a:lnTo>
                    <a:pt x="0" y="54328"/>
                  </a:lnTo>
                  <a:lnTo>
                    <a:pt x="3522" y="100906"/>
                  </a:lnTo>
                  <a:lnTo>
                    <a:pt x="7672" y="108981"/>
                  </a:lnTo>
                  <a:lnTo>
                    <a:pt x="13514" y="115039"/>
                  </a:lnTo>
                  <a:lnTo>
                    <a:pt x="18462" y="117732"/>
                  </a:lnTo>
                  <a:lnTo>
                    <a:pt x="21123" y="117392"/>
                  </a:lnTo>
                  <a:lnTo>
                    <a:pt x="26901" y="114191"/>
                  </a:lnTo>
                  <a:lnTo>
                    <a:pt x="42892" y="94785"/>
                  </a:lnTo>
                  <a:lnTo>
                    <a:pt x="49740" y="81052"/>
                  </a:lnTo>
                  <a:lnTo>
                    <a:pt x="65190" y="33787"/>
                  </a:lnTo>
                  <a:lnTo>
                    <a:pt x="67322" y="25427"/>
                  </a:lnTo>
                  <a:lnTo>
                    <a:pt x="68159" y="24105"/>
                  </a:lnTo>
                  <a:lnTo>
                    <a:pt x="69071" y="23223"/>
                  </a:lnTo>
                  <a:lnTo>
                    <a:pt x="69678" y="23694"/>
                  </a:lnTo>
                  <a:lnTo>
                    <a:pt x="70533" y="29766"/>
                  </a:lnTo>
                  <a:lnTo>
                    <a:pt x="72564" y="70624"/>
                  </a:lnTo>
                  <a:lnTo>
                    <a:pt x="80670" y="114427"/>
                  </a:lnTo>
                  <a:lnTo>
                    <a:pt x="87581" y="155359"/>
                  </a:lnTo>
                  <a:lnTo>
                    <a:pt x="97171" y="199442"/>
                  </a:lnTo>
                  <a:lnTo>
                    <a:pt x="100700" y="237358"/>
                  </a:lnTo>
                  <a:lnTo>
                    <a:pt x="100077" y="282437"/>
                  </a:lnTo>
                  <a:lnTo>
                    <a:pt x="99739" y="295495"/>
                  </a:lnTo>
                  <a:lnTo>
                    <a:pt x="95825" y="305767"/>
                  </a:lnTo>
                  <a:lnTo>
                    <a:pt x="89383" y="313977"/>
                  </a:lnTo>
                  <a:lnTo>
                    <a:pt x="81815" y="318803"/>
                  </a:lnTo>
                  <a:lnTo>
                    <a:pt x="76763" y="318819"/>
                  </a:lnTo>
                  <a:lnTo>
                    <a:pt x="64565" y="315075"/>
                  </a:lnTo>
                  <a:lnTo>
                    <a:pt x="55616" y="307766"/>
                  </a:lnTo>
                  <a:lnTo>
                    <a:pt x="48581" y="296169"/>
                  </a:lnTo>
                  <a:lnTo>
                    <a:pt x="36330" y="260815"/>
                  </a:lnTo>
                  <a:lnTo>
                    <a:pt x="35151" y="254055"/>
                  </a:lnTo>
                  <a:lnTo>
                    <a:pt x="40234" y="220945"/>
                  </a:lnTo>
                  <a:lnTo>
                    <a:pt x="54048" y="183226"/>
                  </a:lnTo>
                  <a:lnTo>
                    <a:pt x="72544" y="145646"/>
                  </a:lnTo>
                  <a:lnTo>
                    <a:pt x="105796" y="100831"/>
                  </a:lnTo>
                  <a:lnTo>
                    <a:pt x="137568" y="659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7" name="SMARTInkShape-283">
              <a:extLst>
                <a:ext uri="{FF2B5EF4-FFF2-40B4-BE49-F238E27FC236}">
                  <a16:creationId xmlns:a16="http://schemas.microsoft.com/office/drawing/2014/main" xmlns="" id="{63F05767-766D-4096-8EE4-032AE7217623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3396132" y="5177417"/>
              <a:ext cx="315444" cy="127961"/>
            </a:xfrm>
            <a:custGeom>
              <a:avLst/>
              <a:gdLst/>
              <a:ahLst/>
              <a:cxnLst/>
              <a:rect l="0" t="0" r="0" b="0"/>
              <a:pathLst>
                <a:path w="315444" h="127961">
                  <a:moveTo>
                    <a:pt x="70968" y="26408"/>
                  </a:moveTo>
                  <a:lnTo>
                    <a:pt x="70968" y="26408"/>
                  </a:lnTo>
                  <a:lnTo>
                    <a:pt x="73855" y="28943"/>
                  </a:lnTo>
                  <a:lnTo>
                    <a:pt x="79479" y="32186"/>
                  </a:lnTo>
                  <a:lnTo>
                    <a:pt x="79817" y="32024"/>
                  </a:lnTo>
                  <a:lnTo>
                    <a:pt x="80043" y="31563"/>
                  </a:lnTo>
                  <a:lnTo>
                    <a:pt x="80193" y="30903"/>
                  </a:lnTo>
                  <a:lnTo>
                    <a:pt x="79940" y="30110"/>
                  </a:lnTo>
                  <a:lnTo>
                    <a:pt x="77733" y="26965"/>
                  </a:lnTo>
                  <a:lnTo>
                    <a:pt x="77441" y="24888"/>
                  </a:lnTo>
                  <a:lnTo>
                    <a:pt x="63192" y="10115"/>
                  </a:lnTo>
                  <a:lnTo>
                    <a:pt x="45798" y="591"/>
                  </a:lnTo>
                  <a:lnTo>
                    <a:pt x="40261" y="0"/>
                  </a:lnTo>
                  <a:lnTo>
                    <a:pt x="37797" y="336"/>
                  </a:lnTo>
                  <a:lnTo>
                    <a:pt x="33177" y="2591"/>
                  </a:lnTo>
                  <a:lnTo>
                    <a:pt x="28066" y="7356"/>
                  </a:lnTo>
                  <a:lnTo>
                    <a:pt x="10917" y="35280"/>
                  </a:lnTo>
                  <a:lnTo>
                    <a:pt x="3067" y="56069"/>
                  </a:lnTo>
                  <a:lnTo>
                    <a:pt x="0" y="85001"/>
                  </a:lnTo>
                  <a:lnTo>
                    <a:pt x="373" y="89811"/>
                  </a:lnTo>
                  <a:lnTo>
                    <a:pt x="5491" y="99860"/>
                  </a:lnTo>
                  <a:lnTo>
                    <a:pt x="12586" y="108443"/>
                  </a:lnTo>
                  <a:lnTo>
                    <a:pt x="18092" y="112257"/>
                  </a:lnTo>
                  <a:lnTo>
                    <a:pt x="26844" y="114404"/>
                  </a:lnTo>
                  <a:lnTo>
                    <a:pt x="34894" y="111144"/>
                  </a:lnTo>
                  <a:lnTo>
                    <a:pt x="42941" y="105343"/>
                  </a:lnTo>
                  <a:lnTo>
                    <a:pt x="47693" y="99238"/>
                  </a:lnTo>
                  <a:lnTo>
                    <a:pt x="62149" y="64961"/>
                  </a:lnTo>
                  <a:lnTo>
                    <a:pt x="67722" y="22426"/>
                  </a:lnTo>
                  <a:lnTo>
                    <a:pt x="68098" y="22342"/>
                  </a:lnTo>
                  <a:lnTo>
                    <a:pt x="69457" y="24131"/>
                  </a:lnTo>
                  <a:lnTo>
                    <a:pt x="72614" y="67985"/>
                  </a:lnTo>
                  <a:lnTo>
                    <a:pt x="75823" y="95322"/>
                  </a:lnTo>
                  <a:lnTo>
                    <a:pt x="81965" y="114668"/>
                  </a:lnTo>
                  <a:lnTo>
                    <a:pt x="83590" y="116998"/>
                  </a:lnTo>
                  <a:lnTo>
                    <a:pt x="85733" y="118199"/>
                  </a:lnTo>
                  <a:lnTo>
                    <a:pt x="90936" y="118592"/>
                  </a:lnTo>
                  <a:lnTo>
                    <a:pt x="97717" y="112887"/>
                  </a:lnTo>
                  <a:lnTo>
                    <a:pt x="119976" y="77076"/>
                  </a:lnTo>
                  <a:lnTo>
                    <a:pt x="136042" y="34014"/>
                  </a:lnTo>
                  <a:lnTo>
                    <a:pt x="144004" y="14422"/>
                  </a:lnTo>
                  <a:lnTo>
                    <a:pt x="148584" y="10733"/>
                  </a:lnTo>
                  <a:lnTo>
                    <a:pt x="150934" y="9961"/>
                  </a:lnTo>
                  <a:lnTo>
                    <a:pt x="155427" y="10043"/>
                  </a:lnTo>
                  <a:lnTo>
                    <a:pt x="157260" y="10912"/>
                  </a:lnTo>
                  <a:lnTo>
                    <a:pt x="160238" y="13759"/>
                  </a:lnTo>
                  <a:lnTo>
                    <a:pt x="169950" y="42486"/>
                  </a:lnTo>
                  <a:lnTo>
                    <a:pt x="174597" y="88739"/>
                  </a:lnTo>
                  <a:lnTo>
                    <a:pt x="175290" y="120570"/>
                  </a:lnTo>
                  <a:lnTo>
                    <a:pt x="173531" y="127372"/>
                  </a:lnTo>
                  <a:lnTo>
                    <a:pt x="173210" y="127937"/>
                  </a:lnTo>
                  <a:lnTo>
                    <a:pt x="172996" y="127960"/>
                  </a:lnTo>
                  <a:lnTo>
                    <a:pt x="171009" y="124623"/>
                  </a:lnTo>
                  <a:lnTo>
                    <a:pt x="174316" y="77368"/>
                  </a:lnTo>
                  <a:lnTo>
                    <a:pt x="178637" y="59287"/>
                  </a:lnTo>
                  <a:lnTo>
                    <a:pt x="193901" y="33256"/>
                  </a:lnTo>
                  <a:lnTo>
                    <a:pt x="205631" y="19294"/>
                  </a:lnTo>
                  <a:lnTo>
                    <a:pt x="215918" y="13678"/>
                  </a:lnTo>
                  <a:lnTo>
                    <a:pt x="219812" y="13688"/>
                  </a:lnTo>
                  <a:lnTo>
                    <a:pt x="227903" y="16521"/>
                  </a:lnTo>
                  <a:lnTo>
                    <a:pt x="234320" y="22249"/>
                  </a:lnTo>
                  <a:lnTo>
                    <a:pt x="242841" y="37170"/>
                  </a:lnTo>
                  <a:lnTo>
                    <a:pt x="249246" y="55702"/>
                  </a:lnTo>
                  <a:lnTo>
                    <a:pt x="261671" y="99630"/>
                  </a:lnTo>
                  <a:lnTo>
                    <a:pt x="267134" y="112936"/>
                  </a:lnTo>
                  <a:lnTo>
                    <a:pt x="269831" y="115844"/>
                  </a:lnTo>
                  <a:lnTo>
                    <a:pt x="276591" y="119074"/>
                  </a:lnTo>
                  <a:lnTo>
                    <a:pt x="279664" y="119229"/>
                  </a:lnTo>
                  <a:lnTo>
                    <a:pt x="284960" y="117521"/>
                  </a:lnTo>
                  <a:lnTo>
                    <a:pt x="315443" y="867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8" name="SMARTInkShape-284">
              <a:extLst>
                <a:ext uri="{FF2B5EF4-FFF2-40B4-BE49-F238E27FC236}">
                  <a16:creationId xmlns:a16="http://schemas.microsoft.com/office/drawing/2014/main" xmlns="" id="{75DBFB3B-78E6-4B08-BC14-AE8FFAEDE231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3147308" y="4919835"/>
              <a:ext cx="243593" cy="394389"/>
            </a:xfrm>
            <a:custGeom>
              <a:avLst/>
              <a:gdLst/>
              <a:ahLst/>
              <a:cxnLst/>
              <a:rect l="0" t="0" r="0" b="0"/>
              <a:pathLst>
                <a:path w="243593" h="394389">
                  <a:moveTo>
                    <a:pt x="5467" y="347490"/>
                  </a:moveTo>
                  <a:lnTo>
                    <a:pt x="5467" y="347490"/>
                  </a:lnTo>
                  <a:lnTo>
                    <a:pt x="5467" y="349175"/>
                  </a:lnTo>
                  <a:lnTo>
                    <a:pt x="4761" y="349672"/>
                  </a:lnTo>
                  <a:lnTo>
                    <a:pt x="0" y="350534"/>
                  </a:lnTo>
                  <a:lnTo>
                    <a:pt x="58" y="350578"/>
                  </a:lnTo>
                  <a:lnTo>
                    <a:pt x="1064" y="350626"/>
                  </a:lnTo>
                  <a:lnTo>
                    <a:pt x="5299" y="348968"/>
                  </a:lnTo>
                  <a:lnTo>
                    <a:pt x="15266" y="338581"/>
                  </a:lnTo>
                  <a:lnTo>
                    <a:pt x="19700" y="336710"/>
                  </a:lnTo>
                  <a:lnTo>
                    <a:pt x="63768" y="296729"/>
                  </a:lnTo>
                  <a:lnTo>
                    <a:pt x="94035" y="255995"/>
                  </a:lnTo>
                  <a:lnTo>
                    <a:pt x="118012" y="208502"/>
                  </a:lnTo>
                  <a:lnTo>
                    <a:pt x="126160" y="176122"/>
                  </a:lnTo>
                  <a:lnTo>
                    <a:pt x="132832" y="130556"/>
                  </a:lnTo>
                  <a:lnTo>
                    <a:pt x="131716" y="84819"/>
                  </a:lnTo>
                  <a:lnTo>
                    <a:pt x="123335" y="45320"/>
                  </a:lnTo>
                  <a:lnTo>
                    <a:pt x="108634" y="14399"/>
                  </a:lnTo>
                  <a:lnTo>
                    <a:pt x="101414" y="6245"/>
                  </a:lnTo>
                  <a:lnTo>
                    <a:pt x="98007" y="3577"/>
                  </a:lnTo>
                  <a:lnTo>
                    <a:pt x="89517" y="612"/>
                  </a:lnTo>
                  <a:lnTo>
                    <a:pt x="80922" y="0"/>
                  </a:lnTo>
                  <a:lnTo>
                    <a:pt x="74751" y="2080"/>
                  </a:lnTo>
                  <a:lnTo>
                    <a:pt x="60568" y="15645"/>
                  </a:lnTo>
                  <a:lnTo>
                    <a:pt x="51387" y="31933"/>
                  </a:lnTo>
                  <a:lnTo>
                    <a:pt x="44841" y="74870"/>
                  </a:lnTo>
                  <a:lnTo>
                    <a:pt x="43819" y="119367"/>
                  </a:lnTo>
                  <a:lnTo>
                    <a:pt x="50049" y="166524"/>
                  </a:lnTo>
                  <a:lnTo>
                    <a:pt x="56711" y="209765"/>
                  </a:lnTo>
                  <a:lnTo>
                    <a:pt x="60698" y="244298"/>
                  </a:lnTo>
                  <a:lnTo>
                    <a:pt x="64821" y="278461"/>
                  </a:lnTo>
                  <a:lnTo>
                    <a:pt x="68501" y="324565"/>
                  </a:lnTo>
                  <a:lnTo>
                    <a:pt x="71259" y="364529"/>
                  </a:lnTo>
                  <a:lnTo>
                    <a:pt x="75352" y="391099"/>
                  </a:lnTo>
                  <a:lnTo>
                    <a:pt x="76399" y="393496"/>
                  </a:lnTo>
                  <a:lnTo>
                    <a:pt x="78155" y="394388"/>
                  </a:lnTo>
                  <a:lnTo>
                    <a:pt x="80384" y="394278"/>
                  </a:lnTo>
                  <a:lnTo>
                    <a:pt x="82928" y="393498"/>
                  </a:lnTo>
                  <a:lnTo>
                    <a:pt x="84624" y="392273"/>
                  </a:lnTo>
                  <a:lnTo>
                    <a:pt x="85755" y="390751"/>
                  </a:lnTo>
                  <a:lnTo>
                    <a:pt x="86509" y="389031"/>
                  </a:lnTo>
                  <a:lnTo>
                    <a:pt x="90809" y="342898"/>
                  </a:lnTo>
                  <a:lnTo>
                    <a:pt x="92827" y="299260"/>
                  </a:lnTo>
                  <a:lnTo>
                    <a:pt x="96505" y="287131"/>
                  </a:lnTo>
                  <a:lnTo>
                    <a:pt x="102020" y="279036"/>
                  </a:lnTo>
                  <a:lnTo>
                    <a:pt x="113058" y="269234"/>
                  </a:lnTo>
                  <a:lnTo>
                    <a:pt x="121136" y="265320"/>
                  </a:lnTo>
                  <a:lnTo>
                    <a:pt x="130371" y="264286"/>
                  </a:lnTo>
                  <a:lnTo>
                    <a:pt x="145615" y="266496"/>
                  </a:lnTo>
                  <a:lnTo>
                    <a:pt x="151716" y="273981"/>
                  </a:lnTo>
                  <a:lnTo>
                    <a:pt x="160885" y="292165"/>
                  </a:lnTo>
                  <a:lnTo>
                    <a:pt x="161544" y="307696"/>
                  </a:lnTo>
                  <a:lnTo>
                    <a:pt x="156134" y="325704"/>
                  </a:lnTo>
                  <a:lnTo>
                    <a:pt x="151688" y="333456"/>
                  </a:lnTo>
                  <a:lnTo>
                    <a:pt x="149514" y="336017"/>
                  </a:lnTo>
                  <a:lnTo>
                    <a:pt x="143336" y="339804"/>
                  </a:lnTo>
                  <a:lnTo>
                    <a:pt x="139713" y="341308"/>
                  </a:lnTo>
                  <a:lnTo>
                    <a:pt x="135887" y="341252"/>
                  </a:lnTo>
                  <a:lnTo>
                    <a:pt x="127872" y="338367"/>
                  </a:lnTo>
                  <a:lnTo>
                    <a:pt x="122428" y="334499"/>
                  </a:lnTo>
                  <a:lnTo>
                    <a:pt x="120483" y="332479"/>
                  </a:lnTo>
                  <a:lnTo>
                    <a:pt x="119891" y="330074"/>
                  </a:lnTo>
                  <a:lnTo>
                    <a:pt x="121116" y="324580"/>
                  </a:lnTo>
                  <a:lnTo>
                    <a:pt x="124012" y="320492"/>
                  </a:lnTo>
                  <a:lnTo>
                    <a:pt x="125772" y="318908"/>
                  </a:lnTo>
                  <a:lnTo>
                    <a:pt x="138362" y="314993"/>
                  </a:lnTo>
                  <a:lnTo>
                    <a:pt x="150441" y="314970"/>
                  </a:lnTo>
                  <a:lnTo>
                    <a:pt x="164095" y="322254"/>
                  </a:lnTo>
                  <a:lnTo>
                    <a:pt x="199563" y="369261"/>
                  </a:lnTo>
                  <a:lnTo>
                    <a:pt x="209341" y="377969"/>
                  </a:lnTo>
                  <a:lnTo>
                    <a:pt x="212291" y="378745"/>
                  </a:lnTo>
                  <a:lnTo>
                    <a:pt x="218392" y="377727"/>
                  </a:lnTo>
                  <a:lnTo>
                    <a:pt x="225571" y="370218"/>
                  </a:lnTo>
                  <a:lnTo>
                    <a:pt x="243592" y="3411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9" name="SMARTInkShape-285">
              <a:extLst>
                <a:ext uri="{FF2B5EF4-FFF2-40B4-BE49-F238E27FC236}">
                  <a16:creationId xmlns:a16="http://schemas.microsoft.com/office/drawing/2014/main" xmlns="" id="{9C9DFDDB-2213-4F57-BE85-B009151674E9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2669381" y="4902200"/>
              <a:ext cx="311945" cy="404426"/>
            </a:xfrm>
            <a:custGeom>
              <a:avLst/>
              <a:gdLst/>
              <a:ahLst/>
              <a:cxnLst/>
              <a:rect l="0" t="0" r="0" b="0"/>
              <a:pathLst>
                <a:path w="311945" h="404426">
                  <a:moveTo>
                    <a:pt x="121444" y="0"/>
                  </a:moveTo>
                  <a:lnTo>
                    <a:pt x="121444" y="0"/>
                  </a:lnTo>
                  <a:lnTo>
                    <a:pt x="122385" y="44357"/>
                  </a:lnTo>
                  <a:lnTo>
                    <a:pt x="127877" y="86627"/>
                  </a:lnTo>
                  <a:lnTo>
                    <a:pt x="140335" y="132861"/>
                  </a:lnTo>
                  <a:lnTo>
                    <a:pt x="148874" y="155117"/>
                  </a:lnTo>
                  <a:lnTo>
                    <a:pt x="171853" y="174422"/>
                  </a:lnTo>
                  <a:lnTo>
                    <a:pt x="187858" y="184014"/>
                  </a:lnTo>
                  <a:lnTo>
                    <a:pt x="201704" y="188293"/>
                  </a:lnTo>
                  <a:lnTo>
                    <a:pt x="225554" y="187403"/>
                  </a:lnTo>
                  <a:lnTo>
                    <a:pt x="242974" y="177129"/>
                  </a:lnTo>
                  <a:lnTo>
                    <a:pt x="259876" y="157257"/>
                  </a:lnTo>
                  <a:lnTo>
                    <a:pt x="263474" y="151405"/>
                  </a:lnTo>
                  <a:lnTo>
                    <a:pt x="271430" y="111529"/>
                  </a:lnTo>
                  <a:lnTo>
                    <a:pt x="271840" y="68858"/>
                  </a:lnTo>
                  <a:lnTo>
                    <a:pt x="269331" y="49409"/>
                  </a:lnTo>
                  <a:lnTo>
                    <a:pt x="257925" y="26281"/>
                  </a:lnTo>
                  <a:lnTo>
                    <a:pt x="248895" y="16032"/>
                  </a:lnTo>
                  <a:lnTo>
                    <a:pt x="244511" y="12804"/>
                  </a:lnTo>
                  <a:lnTo>
                    <a:pt x="232115" y="9218"/>
                  </a:lnTo>
                  <a:lnTo>
                    <a:pt x="224858" y="8262"/>
                  </a:lnTo>
                  <a:lnTo>
                    <a:pt x="210209" y="10963"/>
                  </a:lnTo>
                  <a:lnTo>
                    <a:pt x="197231" y="16867"/>
                  </a:lnTo>
                  <a:lnTo>
                    <a:pt x="189112" y="24195"/>
                  </a:lnTo>
                  <a:lnTo>
                    <a:pt x="165776" y="66556"/>
                  </a:lnTo>
                  <a:lnTo>
                    <a:pt x="153171" y="108083"/>
                  </a:lnTo>
                  <a:lnTo>
                    <a:pt x="145348" y="144404"/>
                  </a:lnTo>
                  <a:lnTo>
                    <a:pt x="135190" y="186484"/>
                  </a:lnTo>
                  <a:lnTo>
                    <a:pt x="125437" y="219760"/>
                  </a:lnTo>
                  <a:lnTo>
                    <a:pt x="112635" y="255363"/>
                  </a:lnTo>
                  <a:lnTo>
                    <a:pt x="95186" y="291177"/>
                  </a:lnTo>
                  <a:lnTo>
                    <a:pt x="69037" y="332618"/>
                  </a:lnTo>
                  <a:lnTo>
                    <a:pt x="36679" y="358353"/>
                  </a:lnTo>
                  <a:lnTo>
                    <a:pt x="31067" y="359552"/>
                  </a:lnTo>
                  <a:lnTo>
                    <a:pt x="19188" y="358062"/>
                  </a:lnTo>
                  <a:lnTo>
                    <a:pt x="5656" y="351273"/>
                  </a:lnTo>
                  <a:lnTo>
                    <a:pt x="2977" y="347776"/>
                  </a:lnTo>
                  <a:lnTo>
                    <a:pt x="0" y="339187"/>
                  </a:lnTo>
                  <a:lnTo>
                    <a:pt x="1500" y="327609"/>
                  </a:lnTo>
                  <a:lnTo>
                    <a:pt x="9400" y="306797"/>
                  </a:lnTo>
                  <a:lnTo>
                    <a:pt x="22394" y="294181"/>
                  </a:lnTo>
                  <a:lnTo>
                    <a:pt x="30855" y="289497"/>
                  </a:lnTo>
                  <a:lnTo>
                    <a:pt x="34593" y="288248"/>
                  </a:lnTo>
                  <a:lnTo>
                    <a:pt x="43450" y="288742"/>
                  </a:lnTo>
                  <a:lnTo>
                    <a:pt x="60137" y="293122"/>
                  </a:lnTo>
                  <a:lnTo>
                    <a:pt x="83059" y="312241"/>
                  </a:lnTo>
                  <a:lnTo>
                    <a:pt x="116339" y="354092"/>
                  </a:lnTo>
                  <a:lnTo>
                    <a:pt x="147585" y="396403"/>
                  </a:lnTo>
                  <a:lnTo>
                    <a:pt x="151571" y="399735"/>
                  </a:lnTo>
                  <a:lnTo>
                    <a:pt x="162586" y="403438"/>
                  </a:lnTo>
                  <a:lnTo>
                    <a:pt x="168980" y="404425"/>
                  </a:lnTo>
                  <a:lnTo>
                    <a:pt x="182670" y="400819"/>
                  </a:lnTo>
                  <a:lnTo>
                    <a:pt x="206524" y="387502"/>
                  </a:lnTo>
                  <a:lnTo>
                    <a:pt x="240988" y="349319"/>
                  </a:lnTo>
                  <a:lnTo>
                    <a:pt x="250233" y="330730"/>
                  </a:lnTo>
                  <a:lnTo>
                    <a:pt x="254193" y="299521"/>
                  </a:lnTo>
                  <a:lnTo>
                    <a:pt x="252931" y="286459"/>
                  </a:lnTo>
                  <a:lnTo>
                    <a:pt x="240799" y="266824"/>
                  </a:lnTo>
                  <a:lnTo>
                    <a:pt x="239114" y="264666"/>
                  </a:lnTo>
                  <a:lnTo>
                    <a:pt x="236932" y="263933"/>
                  </a:lnTo>
                  <a:lnTo>
                    <a:pt x="231686" y="265000"/>
                  </a:lnTo>
                  <a:lnTo>
                    <a:pt x="219411" y="277995"/>
                  </a:lnTo>
                  <a:lnTo>
                    <a:pt x="211345" y="290743"/>
                  </a:lnTo>
                  <a:lnTo>
                    <a:pt x="203983" y="322340"/>
                  </a:lnTo>
                  <a:lnTo>
                    <a:pt x="205608" y="349412"/>
                  </a:lnTo>
                  <a:lnTo>
                    <a:pt x="221876" y="372856"/>
                  </a:lnTo>
                  <a:lnTo>
                    <a:pt x="238377" y="388660"/>
                  </a:lnTo>
                  <a:lnTo>
                    <a:pt x="251496" y="393224"/>
                  </a:lnTo>
                  <a:lnTo>
                    <a:pt x="265675" y="394547"/>
                  </a:lnTo>
                  <a:lnTo>
                    <a:pt x="291032" y="388707"/>
                  </a:lnTo>
                  <a:lnTo>
                    <a:pt x="311944" y="381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5" name="SMARTInkShape-Group120">
            <a:extLst>
              <a:ext uri="{FF2B5EF4-FFF2-40B4-BE49-F238E27FC236}">
                <a16:creationId xmlns:a16="http://schemas.microsoft.com/office/drawing/2014/main" xmlns="" id="{D72E0028-EE09-456F-998B-481DB64ACE00}"/>
              </a:ext>
            </a:extLst>
          </p:cNvPr>
          <p:cNvGrpSpPr/>
          <p:nvPr/>
        </p:nvGrpSpPr>
        <p:grpSpPr>
          <a:xfrm>
            <a:off x="4286250" y="3918869"/>
            <a:ext cx="717226" cy="320732"/>
            <a:chOff x="4286250" y="3918869"/>
            <a:chExt cx="717226" cy="320732"/>
          </a:xfrm>
        </p:grpSpPr>
        <p:sp>
          <p:nvSpPr>
            <p:cNvPr id="121" name="SMARTInkShape-286">
              <a:extLst>
                <a:ext uri="{FF2B5EF4-FFF2-40B4-BE49-F238E27FC236}">
                  <a16:creationId xmlns:a16="http://schemas.microsoft.com/office/drawing/2014/main" xmlns="" id="{6C892DF7-E492-4936-A69A-CDE0B1178E55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866381" y="3943662"/>
              <a:ext cx="137095" cy="295939"/>
            </a:xfrm>
            <a:custGeom>
              <a:avLst/>
              <a:gdLst/>
              <a:ahLst/>
              <a:cxnLst/>
              <a:rect l="0" t="0" r="0" b="0"/>
              <a:pathLst>
                <a:path w="137095" h="295939">
                  <a:moveTo>
                    <a:pt x="73919" y="12388"/>
                  </a:moveTo>
                  <a:lnTo>
                    <a:pt x="73919" y="12388"/>
                  </a:lnTo>
                  <a:lnTo>
                    <a:pt x="72234" y="12388"/>
                  </a:lnTo>
                  <a:lnTo>
                    <a:pt x="70465" y="11447"/>
                  </a:lnTo>
                  <a:lnTo>
                    <a:pt x="69500" y="10702"/>
                  </a:lnTo>
                  <a:lnTo>
                    <a:pt x="58870" y="6620"/>
                  </a:lnTo>
                  <a:lnTo>
                    <a:pt x="51995" y="0"/>
                  </a:lnTo>
                  <a:lnTo>
                    <a:pt x="20637" y="9149"/>
                  </a:lnTo>
                  <a:lnTo>
                    <a:pt x="13549" y="14476"/>
                  </a:lnTo>
                  <a:lnTo>
                    <a:pt x="5695" y="22723"/>
                  </a:lnTo>
                  <a:lnTo>
                    <a:pt x="1264" y="33210"/>
                  </a:lnTo>
                  <a:lnTo>
                    <a:pt x="0" y="45631"/>
                  </a:lnTo>
                  <a:lnTo>
                    <a:pt x="4314" y="68491"/>
                  </a:lnTo>
                  <a:lnTo>
                    <a:pt x="21978" y="100559"/>
                  </a:lnTo>
                  <a:lnTo>
                    <a:pt x="62308" y="146305"/>
                  </a:lnTo>
                  <a:lnTo>
                    <a:pt x="100676" y="191269"/>
                  </a:lnTo>
                  <a:lnTo>
                    <a:pt x="130633" y="236584"/>
                  </a:lnTo>
                  <a:lnTo>
                    <a:pt x="137094" y="258184"/>
                  </a:lnTo>
                  <a:lnTo>
                    <a:pt x="135275" y="272855"/>
                  </a:lnTo>
                  <a:lnTo>
                    <a:pt x="130116" y="285490"/>
                  </a:lnTo>
                  <a:lnTo>
                    <a:pt x="124296" y="292281"/>
                  </a:lnTo>
                  <a:lnTo>
                    <a:pt x="114418" y="295535"/>
                  </a:lnTo>
                  <a:lnTo>
                    <a:pt x="89641" y="295938"/>
                  </a:lnTo>
                  <a:lnTo>
                    <a:pt x="69013" y="290195"/>
                  </a:lnTo>
                  <a:lnTo>
                    <a:pt x="48947" y="275049"/>
                  </a:lnTo>
                  <a:lnTo>
                    <a:pt x="40713" y="263770"/>
                  </a:lnTo>
                  <a:lnTo>
                    <a:pt x="36230" y="251819"/>
                  </a:lnTo>
                  <a:lnTo>
                    <a:pt x="34293" y="222091"/>
                  </a:lnTo>
                  <a:lnTo>
                    <a:pt x="36905" y="205779"/>
                  </a:lnTo>
                  <a:lnTo>
                    <a:pt x="52013" y="169331"/>
                  </a:lnTo>
                  <a:lnTo>
                    <a:pt x="86347" y="125836"/>
                  </a:lnTo>
                  <a:lnTo>
                    <a:pt x="118403" y="88628"/>
                  </a:lnTo>
                  <a:lnTo>
                    <a:pt x="129002" y="62259"/>
                  </a:lnTo>
                  <a:lnTo>
                    <a:pt x="130032" y="49370"/>
                  </a:lnTo>
                  <a:lnTo>
                    <a:pt x="129319" y="44451"/>
                  </a:lnTo>
                  <a:lnTo>
                    <a:pt x="116298" y="32400"/>
                  </a:lnTo>
                  <a:lnTo>
                    <a:pt x="88828" y="17377"/>
                  </a:lnTo>
                  <a:lnTo>
                    <a:pt x="43938" y="7455"/>
                  </a:lnTo>
                  <a:lnTo>
                    <a:pt x="16769" y="28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2" name="SMARTInkShape-287">
              <a:extLst>
                <a:ext uri="{FF2B5EF4-FFF2-40B4-BE49-F238E27FC236}">
                  <a16:creationId xmlns:a16="http://schemas.microsoft.com/office/drawing/2014/main" xmlns="" id="{CA416420-F0C4-498A-B9CD-A89B761B4327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4629498" y="3918869"/>
              <a:ext cx="174278" cy="272738"/>
            </a:xfrm>
            <a:custGeom>
              <a:avLst/>
              <a:gdLst/>
              <a:ahLst/>
              <a:cxnLst/>
              <a:rect l="0" t="0" r="0" b="0"/>
              <a:pathLst>
                <a:path w="174278" h="272738">
                  <a:moveTo>
                    <a:pt x="104427" y="107031"/>
                  </a:moveTo>
                  <a:lnTo>
                    <a:pt x="104427" y="107031"/>
                  </a:lnTo>
                  <a:lnTo>
                    <a:pt x="106112" y="108717"/>
                  </a:lnTo>
                  <a:lnTo>
                    <a:pt x="106256" y="109566"/>
                  </a:lnTo>
                  <a:lnTo>
                    <a:pt x="105999" y="110485"/>
                  </a:lnTo>
                  <a:lnTo>
                    <a:pt x="105475" y="111450"/>
                  </a:lnTo>
                  <a:lnTo>
                    <a:pt x="101366" y="114494"/>
                  </a:lnTo>
                  <a:lnTo>
                    <a:pt x="95681" y="115945"/>
                  </a:lnTo>
                  <a:lnTo>
                    <a:pt x="89341" y="116503"/>
                  </a:lnTo>
                  <a:lnTo>
                    <a:pt x="87100" y="114855"/>
                  </a:lnTo>
                  <a:lnTo>
                    <a:pt x="72625" y="95158"/>
                  </a:lnTo>
                  <a:lnTo>
                    <a:pt x="69126" y="86585"/>
                  </a:lnTo>
                  <a:lnTo>
                    <a:pt x="69415" y="63729"/>
                  </a:lnTo>
                  <a:lnTo>
                    <a:pt x="73318" y="49045"/>
                  </a:lnTo>
                  <a:lnTo>
                    <a:pt x="89568" y="19458"/>
                  </a:lnTo>
                  <a:lnTo>
                    <a:pt x="98378" y="8999"/>
                  </a:lnTo>
                  <a:lnTo>
                    <a:pt x="122861" y="883"/>
                  </a:lnTo>
                  <a:lnTo>
                    <a:pt x="136608" y="0"/>
                  </a:lnTo>
                  <a:lnTo>
                    <a:pt x="141757" y="752"/>
                  </a:lnTo>
                  <a:lnTo>
                    <a:pt x="151239" y="6291"/>
                  </a:lnTo>
                  <a:lnTo>
                    <a:pt x="155743" y="10238"/>
                  </a:lnTo>
                  <a:lnTo>
                    <a:pt x="161689" y="20267"/>
                  </a:lnTo>
                  <a:lnTo>
                    <a:pt x="163768" y="25905"/>
                  </a:lnTo>
                  <a:lnTo>
                    <a:pt x="163324" y="50695"/>
                  </a:lnTo>
                  <a:lnTo>
                    <a:pt x="157038" y="71955"/>
                  </a:lnTo>
                  <a:lnTo>
                    <a:pt x="126328" y="117033"/>
                  </a:lnTo>
                  <a:lnTo>
                    <a:pt x="104096" y="137629"/>
                  </a:lnTo>
                  <a:lnTo>
                    <a:pt x="72579" y="156902"/>
                  </a:lnTo>
                  <a:lnTo>
                    <a:pt x="35727" y="170918"/>
                  </a:lnTo>
                  <a:lnTo>
                    <a:pt x="10828" y="172215"/>
                  </a:lnTo>
                  <a:lnTo>
                    <a:pt x="4266" y="170574"/>
                  </a:lnTo>
                  <a:lnTo>
                    <a:pt x="174" y="167492"/>
                  </a:lnTo>
                  <a:lnTo>
                    <a:pt x="0" y="165683"/>
                  </a:lnTo>
                  <a:lnTo>
                    <a:pt x="942" y="163771"/>
                  </a:lnTo>
                  <a:lnTo>
                    <a:pt x="2629" y="161791"/>
                  </a:lnTo>
                  <a:lnTo>
                    <a:pt x="11745" y="157319"/>
                  </a:lnTo>
                  <a:lnTo>
                    <a:pt x="18432" y="156780"/>
                  </a:lnTo>
                  <a:lnTo>
                    <a:pt x="21697" y="157130"/>
                  </a:lnTo>
                  <a:lnTo>
                    <a:pt x="36405" y="164365"/>
                  </a:lnTo>
                  <a:lnTo>
                    <a:pt x="50798" y="183874"/>
                  </a:lnTo>
                  <a:lnTo>
                    <a:pt x="73504" y="229577"/>
                  </a:lnTo>
                  <a:lnTo>
                    <a:pt x="79395" y="242753"/>
                  </a:lnTo>
                  <a:lnTo>
                    <a:pt x="103830" y="265739"/>
                  </a:lnTo>
                  <a:lnTo>
                    <a:pt x="124153" y="272700"/>
                  </a:lnTo>
                  <a:lnTo>
                    <a:pt x="143533" y="272737"/>
                  </a:lnTo>
                  <a:lnTo>
                    <a:pt x="174277" y="2626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3" name="SMARTInkShape-288">
              <a:extLst>
                <a:ext uri="{FF2B5EF4-FFF2-40B4-BE49-F238E27FC236}">
                  <a16:creationId xmlns:a16="http://schemas.microsoft.com/office/drawing/2014/main" xmlns="" id="{6B4C5CB2-D201-46C7-ACF2-16B54ED62183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4292600" y="4159250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0"/>
                  </a:moveTo>
                  <a:lnTo>
                    <a:pt x="0" y="0"/>
                  </a:lnTo>
                  <a:lnTo>
                    <a:pt x="1686" y="5057"/>
                  </a:lnTo>
                  <a:lnTo>
                    <a:pt x="2887" y="6546"/>
                  </a:lnTo>
                  <a:lnTo>
                    <a:pt x="6105" y="8201"/>
                  </a:lnTo>
                  <a:lnTo>
                    <a:pt x="38636" y="12535"/>
                  </a:lnTo>
                  <a:lnTo>
                    <a:pt x="77642" y="12988"/>
                  </a:lnTo>
                  <a:lnTo>
                    <a:pt x="142875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4" name="SMARTInkShape-289">
              <a:extLst>
                <a:ext uri="{FF2B5EF4-FFF2-40B4-BE49-F238E27FC236}">
                  <a16:creationId xmlns:a16="http://schemas.microsoft.com/office/drawing/2014/main" xmlns="" id="{E7042DCC-E3A2-4FAE-95DC-AB1AFA6CF4D8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4286250" y="4102100"/>
              <a:ext cx="136526" cy="6351"/>
            </a:xfrm>
            <a:custGeom>
              <a:avLst/>
              <a:gdLst/>
              <a:ahLst/>
              <a:cxnLst/>
              <a:rect l="0" t="0" r="0" b="0"/>
              <a:pathLst>
                <a:path w="136526" h="6351">
                  <a:moveTo>
                    <a:pt x="0" y="0"/>
                  </a:moveTo>
                  <a:lnTo>
                    <a:pt x="0" y="0"/>
                  </a:lnTo>
                  <a:lnTo>
                    <a:pt x="0" y="1686"/>
                  </a:lnTo>
                  <a:lnTo>
                    <a:pt x="353" y="2182"/>
                  </a:lnTo>
                  <a:lnTo>
                    <a:pt x="941" y="2513"/>
                  </a:lnTo>
                  <a:lnTo>
                    <a:pt x="4419" y="3044"/>
                  </a:lnTo>
                  <a:lnTo>
                    <a:pt x="8914" y="3163"/>
                  </a:lnTo>
                  <a:lnTo>
                    <a:pt x="12715" y="4857"/>
                  </a:lnTo>
                  <a:lnTo>
                    <a:pt x="51927" y="6055"/>
                  </a:lnTo>
                  <a:lnTo>
                    <a:pt x="99121" y="6333"/>
                  </a:lnTo>
                  <a:lnTo>
                    <a:pt x="136525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2" name="SMARTInkShape-Group121">
            <a:extLst>
              <a:ext uri="{FF2B5EF4-FFF2-40B4-BE49-F238E27FC236}">
                <a16:creationId xmlns:a16="http://schemas.microsoft.com/office/drawing/2014/main" xmlns="" id="{1307246E-EAA1-490A-9D84-8CDCD78FCD37}"/>
              </a:ext>
            </a:extLst>
          </p:cNvPr>
          <p:cNvGrpSpPr/>
          <p:nvPr/>
        </p:nvGrpSpPr>
        <p:grpSpPr>
          <a:xfrm>
            <a:off x="7715500" y="2872173"/>
            <a:ext cx="425200" cy="805217"/>
            <a:chOff x="7715500" y="2872173"/>
            <a:chExt cx="425200" cy="805217"/>
          </a:xfrm>
        </p:grpSpPr>
        <p:sp>
          <p:nvSpPr>
            <p:cNvPr id="126" name="SMARTInkShape-290">
              <a:extLst>
                <a:ext uri="{FF2B5EF4-FFF2-40B4-BE49-F238E27FC236}">
                  <a16:creationId xmlns:a16="http://schemas.microsoft.com/office/drawing/2014/main" xmlns="" id="{EAFED946-8479-45A6-A171-076F25D6EF99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715500" y="3440941"/>
              <a:ext cx="136276" cy="189639"/>
            </a:xfrm>
            <a:custGeom>
              <a:avLst/>
              <a:gdLst/>
              <a:ahLst/>
              <a:cxnLst/>
              <a:rect l="0" t="0" r="0" b="0"/>
              <a:pathLst>
                <a:path w="136276" h="189639">
                  <a:moveTo>
                    <a:pt x="104525" y="67434"/>
                  </a:moveTo>
                  <a:lnTo>
                    <a:pt x="104525" y="67434"/>
                  </a:lnTo>
                  <a:lnTo>
                    <a:pt x="101791" y="67434"/>
                  </a:lnTo>
                  <a:lnTo>
                    <a:pt x="110779" y="61942"/>
                  </a:lnTo>
                  <a:lnTo>
                    <a:pt x="111870" y="61656"/>
                  </a:lnTo>
                  <a:lnTo>
                    <a:pt x="114962" y="62279"/>
                  </a:lnTo>
                  <a:lnTo>
                    <a:pt x="116775" y="62939"/>
                  </a:lnTo>
                  <a:lnTo>
                    <a:pt x="116925" y="65496"/>
                  </a:lnTo>
                  <a:lnTo>
                    <a:pt x="114269" y="73981"/>
                  </a:lnTo>
                  <a:lnTo>
                    <a:pt x="110502" y="79163"/>
                  </a:lnTo>
                  <a:lnTo>
                    <a:pt x="108510" y="80545"/>
                  </a:lnTo>
                  <a:lnTo>
                    <a:pt x="105771" y="80408"/>
                  </a:lnTo>
                  <a:lnTo>
                    <a:pt x="98963" y="77433"/>
                  </a:lnTo>
                  <a:lnTo>
                    <a:pt x="94998" y="74465"/>
                  </a:lnTo>
                  <a:lnTo>
                    <a:pt x="92882" y="71264"/>
                  </a:lnTo>
                  <a:lnTo>
                    <a:pt x="87709" y="61527"/>
                  </a:lnTo>
                  <a:lnTo>
                    <a:pt x="84351" y="56342"/>
                  </a:lnTo>
                  <a:lnTo>
                    <a:pt x="80830" y="45842"/>
                  </a:lnTo>
                  <a:lnTo>
                    <a:pt x="79983" y="35166"/>
                  </a:lnTo>
                  <a:lnTo>
                    <a:pt x="83874" y="6937"/>
                  </a:lnTo>
                  <a:lnTo>
                    <a:pt x="85466" y="4525"/>
                  </a:lnTo>
                  <a:lnTo>
                    <a:pt x="90058" y="904"/>
                  </a:lnTo>
                  <a:lnTo>
                    <a:pt x="91705" y="150"/>
                  </a:lnTo>
                  <a:lnTo>
                    <a:pt x="92803" y="0"/>
                  </a:lnTo>
                  <a:lnTo>
                    <a:pt x="93536" y="253"/>
                  </a:lnTo>
                  <a:lnTo>
                    <a:pt x="97937" y="5665"/>
                  </a:lnTo>
                  <a:lnTo>
                    <a:pt x="111985" y="43320"/>
                  </a:lnTo>
                  <a:lnTo>
                    <a:pt x="110067" y="62602"/>
                  </a:lnTo>
                  <a:lnTo>
                    <a:pt x="98591" y="92968"/>
                  </a:lnTo>
                  <a:lnTo>
                    <a:pt x="96336" y="97157"/>
                  </a:lnTo>
                  <a:lnTo>
                    <a:pt x="65296" y="119104"/>
                  </a:lnTo>
                  <a:lnTo>
                    <a:pt x="47589" y="126331"/>
                  </a:lnTo>
                  <a:lnTo>
                    <a:pt x="31760" y="127885"/>
                  </a:lnTo>
                  <a:lnTo>
                    <a:pt x="12645" y="125249"/>
                  </a:lnTo>
                  <a:lnTo>
                    <a:pt x="7480" y="123351"/>
                  </a:lnTo>
                  <a:lnTo>
                    <a:pt x="4009" y="119450"/>
                  </a:lnTo>
                  <a:lnTo>
                    <a:pt x="1643" y="114541"/>
                  </a:lnTo>
                  <a:lnTo>
                    <a:pt x="0" y="105174"/>
                  </a:lnTo>
                  <a:lnTo>
                    <a:pt x="622" y="104941"/>
                  </a:lnTo>
                  <a:lnTo>
                    <a:pt x="3195" y="106564"/>
                  </a:lnTo>
                  <a:lnTo>
                    <a:pt x="25370" y="132418"/>
                  </a:lnTo>
                  <a:lnTo>
                    <a:pt x="49145" y="168111"/>
                  </a:lnTo>
                  <a:lnTo>
                    <a:pt x="65421" y="180010"/>
                  </a:lnTo>
                  <a:lnTo>
                    <a:pt x="91144" y="188828"/>
                  </a:lnTo>
                  <a:lnTo>
                    <a:pt x="95604" y="189638"/>
                  </a:lnTo>
                  <a:lnTo>
                    <a:pt x="107146" y="186776"/>
                  </a:lnTo>
                  <a:lnTo>
                    <a:pt x="119095" y="180800"/>
                  </a:lnTo>
                  <a:lnTo>
                    <a:pt x="136275" y="1658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7" name="SMARTInkShape-291">
              <a:extLst>
                <a:ext uri="{FF2B5EF4-FFF2-40B4-BE49-F238E27FC236}">
                  <a16:creationId xmlns:a16="http://schemas.microsoft.com/office/drawing/2014/main" xmlns="" id="{8E97A5C8-D53A-4F19-9642-1C3C7B9F726D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914378" y="2872173"/>
              <a:ext cx="150123" cy="182361"/>
            </a:xfrm>
            <a:custGeom>
              <a:avLst/>
              <a:gdLst/>
              <a:ahLst/>
              <a:cxnLst/>
              <a:rect l="0" t="0" r="0" b="0"/>
              <a:pathLst>
                <a:path w="150123" h="182361">
                  <a:moveTo>
                    <a:pt x="67572" y="71052"/>
                  </a:moveTo>
                  <a:lnTo>
                    <a:pt x="67572" y="71052"/>
                  </a:lnTo>
                  <a:lnTo>
                    <a:pt x="63153" y="71052"/>
                  </a:lnTo>
                  <a:lnTo>
                    <a:pt x="62510" y="71405"/>
                  </a:lnTo>
                  <a:lnTo>
                    <a:pt x="62080" y="71993"/>
                  </a:lnTo>
                  <a:lnTo>
                    <a:pt x="61794" y="72738"/>
                  </a:lnTo>
                  <a:lnTo>
                    <a:pt x="61251" y="73234"/>
                  </a:lnTo>
                  <a:lnTo>
                    <a:pt x="58090" y="74215"/>
                  </a:lnTo>
                  <a:lnTo>
                    <a:pt x="46119" y="63864"/>
                  </a:lnTo>
                  <a:lnTo>
                    <a:pt x="42163" y="58332"/>
                  </a:lnTo>
                  <a:lnTo>
                    <a:pt x="40404" y="53522"/>
                  </a:lnTo>
                  <a:lnTo>
                    <a:pt x="39033" y="25922"/>
                  </a:lnTo>
                  <a:lnTo>
                    <a:pt x="39954" y="20067"/>
                  </a:lnTo>
                  <a:lnTo>
                    <a:pt x="45105" y="10063"/>
                  </a:lnTo>
                  <a:lnTo>
                    <a:pt x="50766" y="5964"/>
                  </a:lnTo>
                  <a:lnTo>
                    <a:pt x="62380" y="0"/>
                  </a:lnTo>
                  <a:lnTo>
                    <a:pt x="63758" y="48"/>
                  </a:lnTo>
                  <a:lnTo>
                    <a:pt x="66935" y="1395"/>
                  </a:lnTo>
                  <a:lnTo>
                    <a:pt x="71875" y="4345"/>
                  </a:lnTo>
                  <a:lnTo>
                    <a:pt x="80606" y="18400"/>
                  </a:lnTo>
                  <a:lnTo>
                    <a:pt x="84839" y="31463"/>
                  </a:lnTo>
                  <a:lnTo>
                    <a:pt x="82723" y="47092"/>
                  </a:lnTo>
                  <a:lnTo>
                    <a:pt x="77627" y="60072"/>
                  </a:lnTo>
                  <a:lnTo>
                    <a:pt x="68278" y="72307"/>
                  </a:lnTo>
                  <a:lnTo>
                    <a:pt x="39335" y="92471"/>
                  </a:lnTo>
                  <a:lnTo>
                    <a:pt x="22000" y="97848"/>
                  </a:lnTo>
                  <a:lnTo>
                    <a:pt x="6028" y="99393"/>
                  </a:lnTo>
                  <a:lnTo>
                    <a:pt x="2236" y="98582"/>
                  </a:lnTo>
                  <a:lnTo>
                    <a:pt x="732" y="97872"/>
                  </a:lnTo>
                  <a:lnTo>
                    <a:pt x="82" y="97046"/>
                  </a:lnTo>
                  <a:lnTo>
                    <a:pt x="0" y="96143"/>
                  </a:lnTo>
                  <a:lnTo>
                    <a:pt x="299" y="95187"/>
                  </a:lnTo>
                  <a:lnTo>
                    <a:pt x="1557" y="94551"/>
                  </a:lnTo>
                  <a:lnTo>
                    <a:pt x="5777" y="93843"/>
                  </a:lnTo>
                  <a:lnTo>
                    <a:pt x="10238" y="95410"/>
                  </a:lnTo>
                  <a:lnTo>
                    <a:pt x="15632" y="99869"/>
                  </a:lnTo>
                  <a:lnTo>
                    <a:pt x="33429" y="120839"/>
                  </a:lnTo>
                  <a:lnTo>
                    <a:pt x="55408" y="166035"/>
                  </a:lnTo>
                  <a:lnTo>
                    <a:pt x="66047" y="175708"/>
                  </a:lnTo>
                  <a:lnTo>
                    <a:pt x="77830" y="182360"/>
                  </a:lnTo>
                  <a:lnTo>
                    <a:pt x="109848" y="181643"/>
                  </a:lnTo>
                  <a:lnTo>
                    <a:pt x="125285" y="177353"/>
                  </a:lnTo>
                  <a:lnTo>
                    <a:pt x="130389" y="174728"/>
                  </a:lnTo>
                  <a:lnTo>
                    <a:pt x="138882" y="166166"/>
                  </a:lnTo>
                  <a:lnTo>
                    <a:pt x="150122" y="1504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8" name="SMARTInkShape-292">
              <a:extLst>
                <a:ext uri="{FF2B5EF4-FFF2-40B4-BE49-F238E27FC236}">
                  <a16:creationId xmlns:a16="http://schemas.microsoft.com/office/drawing/2014/main" xmlns="" id="{2D651CAD-59B5-4875-B810-99262139C6CF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845425" y="3163856"/>
              <a:ext cx="295275" cy="109555"/>
            </a:xfrm>
            <a:custGeom>
              <a:avLst/>
              <a:gdLst/>
              <a:ahLst/>
              <a:cxnLst/>
              <a:rect l="0" t="0" r="0" b="0"/>
              <a:pathLst>
                <a:path w="295275" h="109555">
                  <a:moveTo>
                    <a:pt x="288925" y="103219"/>
                  </a:moveTo>
                  <a:lnTo>
                    <a:pt x="288925" y="103219"/>
                  </a:lnTo>
                  <a:lnTo>
                    <a:pt x="285753" y="103219"/>
                  </a:lnTo>
                  <a:lnTo>
                    <a:pt x="289122" y="104905"/>
                  </a:lnTo>
                  <a:lnTo>
                    <a:pt x="290115" y="105754"/>
                  </a:lnTo>
                  <a:lnTo>
                    <a:pt x="292022" y="109400"/>
                  </a:lnTo>
                  <a:lnTo>
                    <a:pt x="294827" y="109554"/>
                  </a:lnTo>
                  <a:lnTo>
                    <a:pt x="294976" y="109206"/>
                  </a:lnTo>
                  <a:lnTo>
                    <a:pt x="295274" y="98942"/>
                  </a:lnTo>
                  <a:lnTo>
                    <a:pt x="292041" y="88694"/>
                  </a:lnTo>
                  <a:lnTo>
                    <a:pt x="281615" y="73905"/>
                  </a:lnTo>
                  <a:lnTo>
                    <a:pt x="268838" y="58387"/>
                  </a:lnTo>
                  <a:lnTo>
                    <a:pt x="264198" y="55011"/>
                  </a:lnTo>
                  <a:lnTo>
                    <a:pt x="250041" y="39030"/>
                  </a:lnTo>
                  <a:lnTo>
                    <a:pt x="204583" y="15909"/>
                  </a:lnTo>
                  <a:lnTo>
                    <a:pt x="159072" y="3216"/>
                  </a:lnTo>
                  <a:lnTo>
                    <a:pt x="138775" y="0"/>
                  </a:lnTo>
                  <a:lnTo>
                    <a:pt x="94291" y="5527"/>
                  </a:lnTo>
                  <a:lnTo>
                    <a:pt x="73399" y="13289"/>
                  </a:lnTo>
                  <a:lnTo>
                    <a:pt x="69899" y="15390"/>
                  </a:lnTo>
                  <a:lnTo>
                    <a:pt x="52259" y="34664"/>
                  </a:lnTo>
                  <a:lnTo>
                    <a:pt x="48096" y="37046"/>
                  </a:lnTo>
                  <a:lnTo>
                    <a:pt x="39447" y="45854"/>
                  </a:lnTo>
                  <a:lnTo>
                    <a:pt x="15953" y="78759"/>
                  </a:lnTo>
                  <a:lnTo>
                    <a:pt x="12723" y="85741"/>
                  </a:lnTo>
                  <a:lnTo>
                    <a:pt x="0" y="1000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9" name="SMARTInkShape-293">
              <a:extLst>
                <a:ext uri="{FF2B5EF4-FFF2-40B4-BE49-F238E27FC236}">
                  <a16:creationId xmlns:a16="http://schemas.microsoft.com/office/drawing/2014/main" xmlns="" id="{32269C2C-786F-472F-A8BF-3EFC438FE13F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880350" y="3468612"/>
              <a:ext cx="75948" cy="208778"/>
            </a:xfrm>
            <a:custGeom>
              <a:avLst/>
              <a:gdLst/>
              <a:ahLst/>
              <a:cxnLst/>
              <a:rect l="0" t="0" r="0" b="0"/>
              <a:pathLst>
                <a:path w="75948" h="208778">
                  <a:moveTo>
                    <a:pt x="19050" y="8013"/>
                  </a:moveTo>
                  <a:lnTo>
                    <a:pt x="19050" y="8013"/>
                  </a:lnTo>
                  <a:lnTo>
                    <a:pt x="20879" y="8013"/>
                  </a:lnTo>
                  <a:lnTo>
                    <a:pt x="20098" y="8013"/>
                  </a:lnTo>
                  <a:lnTo>
                    <a:pt x="20101" y="7307"/>
                  </a:lnTo>
                  <a:lnTo>
                    <a:pt x="22194" y="1741"/>
                  </a:lnTo>
                  <a:lnTo>
                    <a:pt x="22216" y="0"/>
                  </a:lnTo>
                  <a:lnTo>
                    <a:pt x="15480" y="3993"/>
                  </a:lnTo>
                  <a:lnTo>
                    <a:pt x="7814" y="12641"/>
                  </a:lnTo>
                  <a:lnTo>
                    <a:pt x="2629" y="20791"/>
                  </a:lnTo>
                  <a:lnTo>
                    <a:pt x="1168" y="25569"/>
                  </a:lnTo>
                  <a:lnTo>
                    <a:pt x="102" y="46868"/>
                  </a:lnTo>
                  <a:lnTo>
                    <a:pt x="2868" y="53739"/>
                  </a:lnTo>
                  <a:lnTo>
                    <a:pt x="31062" y="98811"/>
                  </a:lnTo>
                  <a:lnTo>
                    <a:pt x="56936" y="146012"/>
                  </a:lnTo>
                  <a:lnTo>
                    <a:pt x="57293" y="177548"/>
                  </a:lnTo>
                  <a:lnTo>
                    <a:pt x="55507" y="186735"/>
                  </a:lnTo>
                  <a:lnTo>
                    <a:pt x="45197" y="204183"/>
                  </a:lnTo>
                  <a:lnTo>
                    <a:pt x="41489" y="208088"/>
                  </a:lnTo>
                  <a:lnTo>
                    <a:pt x="39654" y="208777"/>
                  </a:lnTo>
                  <a:lnTo>
                    <a:pt x="35733" y="208602"/>
                  </a:lnTo>
                  <a:lnTo>
                    <a:pt x="31639" y="206407"/>
                  </a:lnTo>
                  <a:lnTo>
                    <a:pt x="24426" y="199323"/>
                  </a:lnTo>
                  <a:lnTo>
                    <a:pt x="19676" y="192523"/>
                  </a:lnTo>
                  <a:lnTo>
                    <a:pt x="13005" y="169593"/>
                  </a:lnTo>
                  <a:lnTo>
                    <a:pt x="12241" y="150786"/>
                  </a:lnTo>
                  <a:lnTo>
                    <a:pt x="14250" y="136864"/>
                  </a:lnTo>
                  <a:lnTo>
                    <a:pt x="32772" y="102457"/>
                  </a:lnTo>
                  <a:lnTo>
                    <a:pt x="62677" y="60704"/>
                  </a:lnTo>
                  <a:lnTo>
                    <a:pt x="75895" y="32438"/>
                  </a:lnTo>
                  <a:lnTo>
                    <a:pt x="75947" y="22044"/>
                  </a:lnTo>
                  <a:lnTo>
                    <a:pt x="74973" y="16308"/>
                  </a:lnTo>
                  <a:lnTo>
                    <a:pt x="72560" y="11779"/>
                  </a:lnTo>
                  <a:lnTo>
                    <a:pt x="65174" y="4866"/>
                  </a:lnTo>
                  <a:lnTo>
                    <a:pt x="19459" y="6294"/>
                  </a:lnTo>
                  <a:lnTo>
                    <a:pt x="0" y="80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0" name="SMARTInkShape-294">
              <a:extLst>
                <a:ext uri="{FF2B5EF4-FFF2-40B4-BE49-F238E27FC236}">
                  <a16:creationId xmlns:a16="http://schemas.microsoft.com/office/drawing/2014/main" xmlns="" id="{4E35EC24-537E-4DC1-A981-D0BD066487CC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810500" y="3295650"/>
              <a:ext cx="19051" cy="130176"/>
            </a:xfrm>
            <a:custGeom>
              <a:avLst/>
              <a:gdLst/>
              <a:ahLst/>
              <a:cxnLst/>
              <a:rect l="0" t="0" r="0" b="0"/>
              <a:pathLst>
                <a:path w="19051" h="130176">
                  <a:moveTo>
                    <a:pt x="0" y="0"/>
                  </a:moveTo>
                  <a:lnTo>
                    <a:pt x="0" y="0"/>
                  </a:lnTo>
                  <a:lnTo>
                    <a:pt x="6327" y="0"/>
                  </a:lnTo>
                  <a:lnTo>
                    <a:pt x="9714" y="1686"/>
                  </a:lnTo>
                  <a:lnTo>
                    <a:pt x="10357" y="2535"/>
                  </a:lnTo>
                  <a:lnTo>
                    <a:pt x="10433" y="3454"/>
                  </a:lnTo>
                  <a:lnTo>
                    <a:pt x="7815" y="11038"/>
                  </a:lnTo>
                  <a:lnTo>
                    <a:pt x="12757" y="49157"/>
                  </a:lnTo>
                  <a:lnTo>
                    <a:pt x="14794" y="55879"/>
                  </a:lnTo>
                  <a:lnTo>
                    <a:pt x="15863" y="98780"/>
                  </a:lnTo>
                  <a:lnTo>
                    <a:pt x="19050" y="130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1" name="SMARTInkShape-295">
              <a:extLst>
                <a:ext uri="{FF2B5EF4-FFF2-40B4-BE49-F238E27FC236}">
                  <a16:creationId xmlns:a16="http://schemas.microsoft.com/office/drawing/2014/main" xmlns="" id="{A402A289-ACA6-46A3-8D02-63AF5BFE275A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810500" y="3184525"/>
              <a:ext cx="111126" cy="79450"/>
            </a:xfrm>
            <a:custGeom>
              <a:avLst/>
              <a:gdLst/>
              <a:ahLst/>
              <a:cxnLst/>
              <a:rect l="0" t="0" r="0" b="0"/>
              <a:pathLst>
                <a:path w="111126" h="79450">
                  <a:moveTo>
                    <a:pt x="0" y="0"/>
                  </a:moveTo>
                  <a:lnTo>
                    <a:pt x="0" y="0"/>
                  </a:lnTo>
                  <a:lnTo>
                    <a:pt x="0" y="4419"/>
                  </a:lnTo>
                  <a:lnTo>
                    <a:pt x="940" y="6433"/>
                  </a:lnTo>
                  <a:lnTo>
                    <a:pt x="3044" y="9344"/>
                  </a:lnTo>
                  <a:lnTo>
                    <a:pt x="8805" y="55343"/>
                  </a:lnTo>
                  <a:lnTo>
                    <a:pt x="9783" y="68070"/>
                  </a:lnTo>
                  <a:lnTo>
                    <a:pt x="11168" y="72116"/>
                  </a:lnTo>
                  <a:lnTo>
                    <a:pt x="17303" y="78361"/>
                  </a:lnTo>
                  <a:lnTo>
                    <a:pt x="19649" y="79404"/>
                  </a:lnTo>
                  <a:lnTo>
                    <a:pt x="32317" y="79449"/>
                  </a:lnTo>
                  <a:lnTo>
                    <a:pt x="77046" y="72992"/>
                  </a:lnTo>
                  <a:lnTo>
                    <a:pt x="95945" y="68648"/>
                  </a:lnTo>
                  <a:lnTo>
                    <a:pt x="111125" y="53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9" name="SMARTInkShape-Group122">
            <a:extLst>
              <a:ext uri="{FF2B5EF4-FFF2-40B4-BE49-F238E27FC236}">
                <a16:creationId xmlns:a16="http://schemas.microsoft.com/office/drawing/2014/main" xmlns="" id="{87F064F1-6418-4848-BF74-1A9DE2BFD3CA}"/>
              </a:ext>
            </a:extLst>
          </p:cNvPr>
          <p:cNvGrpSpPr/>
          <p:nvPr/>
        </p:nvGrpSpPr>
        <p:grpSpPr>
          <a:xfrm>
            <a:off x="8126315" y="3105285"/>
            <a:ext cx="512861" cy="513199"/>
            <a:chOff x="8126315" y="3105285"/>
            <a:chExt cx="512861" cy="513199"/>
          </a:xfrm>
        </p:grpSpPr>
        <p:sp>
          <p:nvSpPr>
            <p:cNvPr id="133" name="SMARTInkShape-296">
              <a:extLst>
                <a:ext uri="{FF2B5EF4-FFF2-40B4-BE49-F238E27FC236}">
                  <a16:creationId xmlns:a16="http://schemas.microsoft.com/office/drawing/2014/main" xmlns="" id="{EAC35318-F318-4E78-995C-A4E18BFCFBE4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8221336" y="3494313"/>
              <a:ext cx="93938" cy="124171"/>
            </a:xfrm>
            <a:custGeom>
              <a:avLst/>
              <a:gdLst/>
              <a:ahLst/>
              <a:cxnLst/>
              <a:rect l="0" t="0" r="0" b="0"/>
              <a:pathLst>
                <a:path w="93938" h="124171">
                  <a:moveTo>
                    <a:pt x="65414" y="20412"/>
                  </a:moveTo>
                  <a:lnTo>
                    <a:pt x="65414" y="20412"/>
                  </a:lnTo>
                  <a:lnTo>
                    <a:pt x="65061" y="12462"/>
                  </a:lnTo>
                  <a:lnTo>
                    <a:pt x="62370" y="4887"/>
                  </a:lnTo>
                  <a:lnTo>
                    <a:pt x="60593" y="2955"/>
                  </a:lnTo>
                  <a:lnTo>
                    <a:pt x="49404" y="149"/>
                  </a:lnTo>
                  <a:lnTo>
                    <a:pt x="43246" y="0"/>
                  </a:lnTo>
                  <a:lnTo>
                    <a:pt x="41111" y="454"/>
                  </a:lnTo>
                  <a:lnTo>
                    <a:pt x="28249" y="8434"/>
                  </a:lnTo>
                  <a:lnTo>
                    <a:pt x="22908" y="12854"/>
                  </a:lnTo>
                  <a:lnTo>
                    <a:pt x="2995" y="48973"/>
                  </a:lnTo>
                  <a:lnTo>
                    <a:pt x="0" y="65798"/>
                  </a:lnTo>
                  <a:lnTo>
                    <a:pt x="798" y="80818"/>
                  </a:lnTo>
                  <a:lnTo>
                    <a:pt x="6763" y="98183"/>
                  </a:lnTo>
                  <a:lnTo>
                    <a:pt x="15677" y="112170"/>
                  </a:lnTo>
                  <a:lnTo>
                    <a:pt x="23513" y="120037"/>
                  </a:lnTo>
                  <a:lnTo>
                    <a:pt x="25838" y="121753"/>
                  </a:lnTo>
                  <a:lnTo>
                    <a:pt x="37539" y="124170"/>
                  </a:lnTo>
                  <a:lnTo>
                    <a:pt x="53862" y="123200"/>
                  </a:lnTo>
                  <a:lnTo>
                    <a:pt x="64984" y="116896"/>
                  </a:lnTo>
                  <a:lnTo>
                    <a:pt x="74395" y="107743"/>
                  </a:lnTo>
                  <a:lnTo>
                    <a:pt x="93937" y="69568"/>
                  </a:lnTo>
                  <a:lnTo>
                    <a:pt x="93849" y="58605"/>
                  </a:lnTo>
                  <a:lnTo>
                    <a:pt x="85114" y="26696"/>
                  </a:lnTo>
                  <a:lnTo>
                    <a:pt x="81931" y="20383"/>
                  </a:lnTo>
                  <a:lnTo>
                    <a:pt x="71764" y="77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4" name="SMARTInkShape-297">
              <a:extLst>
                <a:ext uri="{FF2B5EF4-FFF2-40B4-BE49-F238E27FC236}">
                  <a16:creationId xmlns:a16="http://schemas.microsoft.com/office/drawing/2014/main" xmlns="" id="{C26910A1-4800-45E7-BB28-2B6885E1239A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632837" y="3302000"/>
              <a:ext cx="6339" cy="66676"/>
            </a:xfrm>
            <a:custGeom>
              <a:avLst/>
              <a:gdLst/>
              <a:ahLst/>
              <a:cxnLst/>
              <a:rect l="0" t="0" r="0" b="0"/>
              <a:pathLst>
                <a:path w="6339" h="66676">
                  <a:moveTo>
                    <a:pt x="3163" y="0"/>
                  </a:moveTo>
                  <a:lnTo>
                    <a:pt x="3163" y="0"/>
                  </a:lnTo>
                  <a:lnTo>
                    <a:pt x="3163" y="5057"/>
                  </a:lnTo>
                  <a:lnTo>
                    <a:pt x="2810" y="6546"/>
                  </a:lnTo>
                  <a:lnTo>
                    <a:pt x="2223" y="7539"/>
                  </a:lnTo>
                  <a:lnTo>
                    <a:pt x="0" y="9515"/>
                  </a:lnTo>
                  <a:lnTo>
                    <a:pt x="2172" y="14593"/>
                  </a:lnTo>
                  <a:lnTo>
                    <a:pt x="6338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5" name="SMARTInkShape-298">
              <a:extLst>
                <a:ext uri="{FF2B5EF4-FFF2-40B4-BE49-F238E27FC236}">
                  <a16:creationId xmlns:a16="http://schemas.microsoft.com/office/drawing/2014/main" xmlns="" id="{8BCF3D0C-8917-47AA-B2E4-FDD2959DD939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8126315" y="3467139"/>
              <a:ext cx="77005" cy="139345"/>
            </a:xfrm>
            <a:custGeom>
              <a:avLst/>
              <a:gdLst/>
              <a:ahLst/>
              <a:cxnLst/>
              <a:rect l="0" t="0" r="0" b="0"/>
              <a:pathLst>
                <a:path w="77005" h="139345">
                  <a:moveTo>
                    <a:pt x="1685" y="6311"/>
                  </a:moveTo>
                  <a:lnTo>
                    <a:pt x="1685" y="6311"/>
                  </a:lnTo>
                  <a:lnTo>
                    <a:pt x="0" y="6311"/>
                  </a:lnTo>
                  <a:lnTo>
                    <a:pt x="208" y="5958"/>
                  </a:lnTo>
                  <a:lnTo>
                    <a:pt x="4794" y="3175"/>
                  </a:lnTo>
                  <a:lnTo>
                    <a:pt x="14741" y="406"/>
                  </a:lnTo>
                  <a:lnTo>
                    <a:pt x="32255" y="0"/>
                  </a:lnTo>
                  <a:lnTo>
                    <a:pt x="50727" y="5933"/>
                  </a:lnTo>
                  <a:lnTo>
                    <a:pt x="55937" y="8965"/>
                  </a:lnTo>
                  <a:lnTo>
                    <a:pt x="60605" y="13840"/>
                  </a:lnTo>
                  <a:lnTo>
                    <a:pt x="63149" y="19535"/>
                  </a:lnTo>
                  <a:lnTo>
                    <a:pt x="63927" y="24889"/>
                  </a:lnTo>
                  <a:lnTo>
                    <a:pt x="63098" y="28443"/>
                  </a:lnTo>
                  <a:lnTo>
                    <a:pt x="54265" y="47174"/>
                  </a:lnTo>
                  <a:lnTo>
                    <a:pt x="52335" y="49167"/>
                  </a:lnTo>
                  <a:lnTo>
                    <a:pt x="49266" y="51230"/>
                  </a:lnTo>
                  <a:lnTo>
                    <a:pt x="47174" y="52733"/>
                  </a:lnTo>
                  <a:lnTo>
                    <a:pt x="45068" y="53401"/>
                  </a:lnTo>
                  <a:lnTo>
                    <a:pt x="44013" y="53227"/>
                  </a:lnTo>
                  <a:lnTo>
                    <a:pt x="41900" y="52092"/>
                  </a:lnTo>
                  <a:lnTo>
                    <a:pt x="36665" y="47635"/>
                  </a:lnTo>
                  <a:lnTo>
                    <a:pt x="57404" y="59884"/>
                  </a:lnTo>
                  <a:lnTo>
                    <a:pt x="70955" y="78586"/>
                  </a:lnTo>
                  <a:lnTo>
                    <a:pt x="77004" y="103089"/>
                  </a:lnTo>
                  <a:lnTo>
                    <a:pt x="76683" y="113420"/>
                  </a:lnTo>
                  <a:lnTo>
                    <a:pt x="74881" y="122001"/>
                  </a:lnTo>
                  <a:lnTo>
                    <a:pt x="68917" y="134252"/>
                  </a:lnTo>
                  <a:lnTo>
                    <a:pt x="67672" y="136055"/>
                  </a:lnTo>
                  <a:lnTo>
                    <a:pt x="62528" y="138058"/>
                  </a:lnTo>
                  <a:lnTo>
                    <a:pt x="51097" y="139344"/>
                  </a:lnTo>
                  <a:lnTo>
                    <a:pt x="30579" y="135214"/>
                  </a:lnTo>
                  <a:lnTo>
                    <a:pt x="22515" y="130504"/>
                  </a:lnTo>
                  <a:lnTo>
                    <a:pt x="7724" y="116690"/>
                  </a:lnTo>
                  <a:lnTo>
                    <a:pt x="4860" y="1110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6" name="SMARTInkShape-299">
              <a:extLst>
                <a:ext uri="{FF2B5EF4-FFF2-40B4-BE49-F238E27FC236}">
                  <a16:creationId xmlns:a16="http://schemas.microsoft.com/office/drawing/2014/main" xmlns="" id="{647940BB-98D0-4B67-914D-0AB62A7B72A8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8169275" y="3296091"/>
              <a:ext cx="12701" cy="91635"/>
            </a:xfrm>
            <a:custGeom>
              <a:avLst/>
              <a:gdLst/>
              <a:ahLst/>
              <a:cxnLst/>
              <a:rect l="0" t="0" r="0" b="0"/>
              <a:pathLst>
                <a:path w="12701" h="91635">
                  <a:moveTo>
                    <a:pt x="0" y="2734"/>
                  </a:moveTo>
                  <a:lnTo>
                    <a:pt x="0" y="2734"/>
                  </a:lnTo>
                  <a:lnTo>
                    <a:pt x="0" y="1048"/>
                  </a:lnTo>
                  <a:lnTo>
                    <a:pt x="353" y="552"/>
                  </a:lnTo>
                  <a:lnTo>
                    <a:pt x="940" y="221"/>
                  </a:lnTo>
                  <a:lnTo>
                    <a:pt x="1685" y="0"/>
                  </a:lnTo>
                  <a:lnTo>
                    <a:pt x="2182" y="206"/>
                  </a:lnTo>
                  <a:lnTo>
                    <a:pt x="2513" y="696"/>
                  </a:lnTo>
                  <a:lnTo>
                    <a:pt x="2979" y="3071"/>
                  </a:lnTo>
                  <a:lnTo>
                    <a:pt x="8237" y="48712"/>
                  </a:lnTo>
                  <a:lnTo>
                    <a:pt x="12700" y="916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7" name="SMARTInkShape-300">
              <a:extLst>
                <a:ext uri="{FF2B5EF4-FFF2-40B4-BE49-F238E27FC236}">
                  <a16:creationId xmlns:a16="http://schemas.microsoft.com/office/drawing/2014/main" xmlns="" id="{B6695A6B-BF89-46DF-8099-CA134CF38CB2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191500" y="3105285"/>
              <a:ext cx="399921" cy="149091"/>
            </a:xfrm>
            <a:custGeom>
              <a:avLst/>
              <a:gdLst/>
              <a:ahLst/>
              <a:cxnLst/>
              <a:rect l="0" t="0" r="0" b="0"/>
              <a:pathLst>
                <a:path w="399921" h="149091">
                  <a:moveTo>
                    <a:pt x="396875" y="149090"/>
                  </a:moveTo>
                  <a:lnTo>
                    <a:pt x="396875" y="149090"/>
                  </a:lnTo>
                  <a:lnTo>
                    <a:pt x="398560" y="149090"/>
                  </a:lnTo>
                  <a:lnTo>
                    <a:pt x="399057" y="148737"/>
                  </a:lnTo>
                  <a:lnTo>
                    <a:pt x="399388" y="148149"/>
                  </a:lnTo>
                  <a:lnTo>
                    <a:pt x="399919" y="146356"/>
                  </a:lnTo>
                  <a:lnTo>
                    <a:pt x="397002" y="142882"/>
                  </a:lnTo>
                  <a:lnTo>
                    <a:pt x="396913" y="139411"/>
                  </a:lnTo>
                  <a:lnTo>
                    <a:pt x="397253" y="138404"/>
                  </a:lnTo>
                  <a:lnTo>
                    <a:pt x="397832" y="137733"/>
                  </a:lnTo>
                  <a:lnTo>
                    <a:pt x="398572" y="137285"/>
                  </a:lnTo>
                  <a:lnTo>
                    <a:pt x="399065" y="136634"/>
                  </a:lnTo>
                  <a:lnTo>
                    <a:pt x="399920" y="133735"/>
                  </a:lnTo>
                  <a:lnTo>
                    <a:pt x="387427" y="106830"/>
                  </a:lnTo>
                  <a:lnTo>
                    <a:pt x="372130" y="89896"/>
                  </a:lnTo>
                  <a:lnTo>
                    <a:pt x="363007" y="81809"/>
                  </a:lnTo>
                  <a:lnTo>
                    <a:pt x="349903" y="66460"/>
                  </a:lnTo>
                  <a:lnTo>
                    <a:pt x="306466" y="33772"/>
                  </a:lnTo>
                  <a:lnTo>
                    <a:pt x="261934" y="10561"/>
                  </a:lnTo>
                  <a:lnTo>
                    <a:pt x="232439" y="2177"/>
                  </a:lnTo>
                  <a:lnTo>
                    <a:pt x="187911" y="0"/>
                  </a:lnTo>
                  <a:lnTo>
                    <a:pt x="152105" y="2604"/>
                  </a:lnTo>
                  <a:lnTo>
                    <a:pt x="109959" y="17511"/>
                  </a:lnTo>
                  <a:lnTo>
                    <a:pt x="75471" y="38109"/>
                  </a:lnTo>
                  <a:lnTo>
                    <a:pt x="31183" y="83937"/>
                  </a:lnTo>
                  <a:lnTo>
                    <a:pt x="7155" y="116356"/>
                  </a:lnTo>
                  <a:lnTo>
                    <a:pt x="3943" y="125690"/>
                  </a:lnTo>
                  <a:lnTo>
                    <a:pt x="3687" y="127140"/>
                  </a:lnTo>
                  <a:lnTo>
                    <a:pt x="3163" y="128107"/>
                  </a:lnTo>
                  <a:lnTo>
                    <a:pt x="2462" y="128751"/>
                  </a:lnTo>
                  <a:lnTo>
                    <a:pt x="0" y="1300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8" name="SMARTInkShape-301">
              <a:extLst>
                <a:ext uri="{FF2B5EF4-FFF2-40B4-BE49-F238E27FC236}">
                  <a16:creationId xmlns:a16="http://schemas.microsoft.com/office/drawing/2014/main" xmlns="" id="{776DE6AD-CF96-45A1-BF5C-1A32E26DD044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147207" y="3159125"/>
              <a:ext cx="103618" cy="97051"/>
            </a:xfrm>
            <a:custGeom>
              <a:avLst/>
              <a:gdLst/>
              <a:ahLst/>
              <a:cxnLst/>
              <a:rect l="0" t="0" r="0" b="0"/>
              <a:pathLst>
                <a:path w="103618" h="97051">
                  <a:moveTo>
                    <a:pt x="9368" y="0"/>
                  </a:moveTo>
                  <a:lnTo>
                    <a:pt x="9368" y="0"/>
                  </a:lnTo>
                  <a:lnTo>
                    <a:pt x="9368" y="1686"/>
                  </a:lnTo>
                  <a:lnTo>
                    <a:pt x="10308" y="3454"/>
                  </a:lnTo>
                  <a:lnTo>
                    <a:pt x="12102" y="5778"/>
                  </a:lnTo>
                  <a:lnTo>
                    <a:pt x="13288" y="6096"/>
                  </a:lnTo>
                  <a:lnTo>
                    <a:pt x="14098" y="6180"/>
                  </a:lnTo>
                  <a:lnTo>
                    <a:pt x="14285" y="6590"/>
                  </a:lnTo>
                  <a:lnTo>
                    <a:pt x="14057" y="7215"/>
                  </a:lnTo>
                  <a:lnTo>
                    <a:pt x="12842" y="9069"/>
                  </a:lnTo>
                  <a:lnTo>
                    <a:pt x="8160" y="30386"/>
                  </a:lnTo>
                  <a:lnTo>
                    <a:pt x="4541" y="39930"/>
                  </a:lnTo>
                  <a:lnTo>
                    <a:pt x="0" y="70503"/>
                  </a:lnTo>
                  <a:lnTo>
                    <a:pt x="854" y="74609"/>
                  </a:lnTo>
                  <a:lnTo>
                    <a:pt x="2056" y="77962"/>
                  </a:lnTo>
                  <a:lnTo>
                    <a:pt x="3438" y="84170"/>
                  </a:lnTo>
                  <a:lnTo>
                    <a:pt x="7650" y="91497"/>
                  </a:lnTo>
                  <a:lnTo>
                    <a:pt x="10133" y="93582"/>
                  </a:lnTo>
                  <a:lnTo>
                    <a:pt x="12413" y="94509"/>
                  </a:lnTo>
                  <a:lnTo>
                    <a:pt x="26074" y="97050"/>
                  </a:lnTo>
                  <a:lnTo>
                    <a:pt x="47942" y="93656"/>
                  </a:lnTo>
                  <a:lnTo>
                    <a:pt x="85480" y="83173"/>
                  </a:lnTo>
                  <a:lnTo>
                    <a:pt x="97545" y="82320"/>
                  </a:lnTo>
                  <a:lnTo>
                    <a:pt x="102365" y="80757"/>
                  </a:lnTo>
                  <a:lnTo>
                    <a:pt x="103117" y="81002"/>
                  </a:lnTo>
                  <a:lnTo>
                    <a:pt x="103617" y="81518"/>
                  </a:lnTo>
                  <a:lnTo>
                    <a:pt x="103598" y="81509"/>
                  </a:lnTo>
                  <a:lnTo>
                    <a:pt x="101533" y="79811"/>
                  </a:lnTo>
                  <a:lnTo>
                    <a:pt x="95093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2" name="SMARTInkShape-Group123">
            <a:extLst>
              <a:ext uri="{FF2B5EF4-FFF2-40B4-BE49-F238E27FC236}">
                <a16:creationId xmlns:a16="http://schemas.microsoft.com/office/drawing/2014/main" xmlns="" id="{AE5C2167-1B9C-4029-A255-78CA984B336F}"/>
              </a:ext>
            </a:extLst>
          </p:cNvPr>
          <p:cNvGrpSpPr/>
          <p:nvPr/>
        </p:nvGrpSpPr>
        <p:grpSpPr>
          <a:xfrm>
            <a:off x="8557105" y="3407605"/>
            <a:ext cx="234869" cy="191847"/>
            <a:chOff x="8557105" y="3407605"/>
            <a:chExt cx="234869" cy="191847"/>
          </a:xfrm>
        </p:grpSpPr>
        <p:sp>
          <p:nvSpPr>
            <p:cNvPr id="140" name="SMARTInkShape-302">
              <a:extLst>
                <a:ext uri="{FF2B5EF4-FFF2-40B4-BE49-F238E27FC236}">
                  <a16:creationId xmlns:a16="http://schemas.microsoft.com/office/drawing/2014/main" xmlns="" id="{F7411FC6-4341-45F2-890D-0F2E39FABE4E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689987" y="3407605"/>
              <a:ext cx="101987" cy="190850"/>
            </a:xfrm>
            <a:custGeom>
              <a:avLst/>
              <a:gdLst/>
              <a:ahLst/>
              <a:cxnLst/>
              <a:rect l="0" t="0" r="0" b="0"/>
              <a:pathLst>
                <a:path w="101987" h="190850">
                  <a:moveTo>
                    <a:pt x="6338" y="21395"/>
                  </a:moveTo>
                  <a:lnTo>
                    <a:pt x="6338" y="21395"/>
                  </a:lnTo>
                  <a:lnTo>
                    <a:pt x="3605" y="21395"/>
                  </a:lnTo>
                  <a:lnTo>
                    <a:pt x="1609" y="19709"/>
                  </a:lnTo>
                  <a:lnTo>
                    <a:pt x="708" y="17941"/>
                  </a:lnTo>
                  <a:lnTo>
                    <a:pt x="0" y="15095"/>
                  </a:lnTo>
                  <a:lnTo>
                    <a:pt x="1678" y="13375"/>
                  </a:lnTo>
                  <a:lnTo>
                    <a:pt x="3443" y="12539"/>
                  </a:lnTo>
                  <a:lnTo>
                    <a:pt x="4408" y="12316"/>
                  </a:lnTo>
                  <a:lnTo>
                    <a:pt x="9538" y="9415"/>
                  </a:lnTo>
                  <a:lnTo>
                    <a:pt x="18808" y="5467"/>
                  </a:lnTo>
                  <a:lnTo>
                    <a:pt x="27682" y="780"/>
                  </a:lnTo>
                  <a:lnTo>
                    <a:pt x="38023" y="0"/>
                  </a:lnTo>
                  <a:lnTo>
                    <a:pt x="60012" y="5337"/>
                  </a:lnTo>
                  <a:lnTo>
                    <a:pt x="67352" y="10025"/>
                  </a:lnTo>
                  <a:lnTo>
                    <a:pt x="74442" y="16601"/>
                  </a:lnTo>
                  <a:lnTo>
                    <a:pt x="77357" y="31224"/>
                  </a:lnTo>
                  <a:lnTo>
                    <a:pt x="76590" y="41874"/>
                  </a:lnTo>
                  <a:lnTo>
                    <a:pt x="73897" y="50605"/>
                  </a:lnTo>
                  <a:lnTo>
                    <a:pt x="68061" y="59840"/>
                  </a:lnTo>
                  <a:lnTo>
                    <a:pt x="57728" y="70382"/>
                  </a:lnTo>
                  <a:lnTo>
                    <a:pt x="42993" y="77812"/>
                  </a:lnTo>
                  <a:lnTo>
                    <a:pt x="38681" y="78481"/>
                  </a:lnTo>
                  <a:lnTo>
                    <a:pt x="38836" y="78149"/>
                  </a:lnTo>
                  <a:lnTo>
                    <a:pt x="39949" y="76840"/>
                  </a:lnTo>
                  <a:lnTo>
                    <a:pt x="41620" y="76023"/>
                  </a:lnTo>
                  <a:lnTo>
                    <a:pt x="60264" y="72674"/>
                  </a:lnTo>
                  <a:lnTo>
                    <a:pt x="68138" y="74022"/>
                  </a:lnTo>
                  <a:lnTo>
                    <a:pt x="86890" y="89558"/>
                  </a:lnTo>
                  <a:lnTo>
                    <a:pt x="92216" y="98036"/>
                  </a:lnTo>
                  <a:lnTo>
                    <a:pt x="101077" y="116684"/>
                  </a:lnTo>
                  <a:lnTo>
                    <a:pt x="101986" y="143036"/>
                  </a:lnTo>
                  <a:lnTo>
                    <a:pt x="98335" y="163035"/>
                  </a:lnTo>
                  <a:lnTo>
                    <a:pt x="91099" y="175663"/>
                  </a:lnTo>
                  <a:lnTo>
                    <a:pt x="78882" y="186108"/>
                  </a:lnTo>
                  <a:lnTo>
                    <a:pt x="70095" y="189851"/>
                  </a:lnTo>
                  <a:lnTo>
                    <a:pt x="65775" y="190849"/>
                  </a:lnTo>
                  <a:lnTo>
                    <a:pt x="40683" y="187734"/>
                  </a:lnTo>
                  <a:lnTo>
                    <a:pt x="32656" y="185517"/>
                  </a:lnTo>
                  <a:lnTo>
                    <a:pt x="25797" y="180533"/>
                  </a:lnTo>
                  <a:lnTo>
                    <a:pt x="12688" y="1674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1" name="SMARTInkShape-303">
              <a:extLst>
                <a:ext uri="{FF2B5EF4-FFF2-40B4-BE49-F238E27FC236}">
                  <a16:creationId xmlns:a16="http://schemas.microsoft.com/office/drawing/2014/main" xmlns="" id="{C2AA6ACD-473E-4743-995F-8092BB9DE559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557105" y="3413812"/>
              <a:ext cx="106132" cy="185640"/>
            </a:xfrm>
            <a:custGeom>
              <a:avLst/>
              <a:gdLst/>
              <a:ahLst/>
              <a:cxnLst/>
              <a:rect l="0" t="0" r="0" b="0"/>
              <a:pathLst>
                <a:path w="106132" h="185640">
                  <a:moveTo>
                    <a:pt x="5870" y="21538"/>
                  </a:moveTo>
                  <a:lnTo>
                    <a:pt x="5870" y="21538"/>
                  </a:lnTo>
                  <a:lnTo>
                    <a:pt x="0" y="21538"/>
                  </a:lnTo>
                  <a:lnTo>
                    <a:pt x="674" y="22479"/>
                  </a:lnTo>
                  <a:lnTo>
                    <a:pt x="2296" y="24272"/>
                  </a:lnTo>
                  <a:lnTo>
                    <a:pt x="2782" y="24066"/>
                  </a:lnTo>
                  <a:lnTo>
                    <a:pt x="31241" y="1632"/>
                  </a:lnTo>
                  <a:lnTo>
                    <a:pt x="43609" y="0"/>
                  </a:lnTo>
                  <a:lnTo>
                    <a:pt x="64836" y="3793"/>
                  </a:lnTo>
                  <a:lnTo>
                    <a:pt x="73632" y="8479"/>
                  </a:lnTo>
                  <a:lnTo>
                    <a:pt x="80707" y="17708"/>
                  </a:lnTo>
                  <a:lnTo>
                    <a:pt x="85586" y="29379"/>
                  </a:lnTo>
                  <a:lnTo>
                    <a:pt x="86219" y="36665"/>
                  </a:lnTo>
                  <a:lnTo>
                    <a:pt x="81877" y="57969"/>
                  </a:lnTo>
                  <a:lnTo>
                    <a:pt x="80882" y="60642"/>
                  </a:lnTo>
                  <a:lnTo>
                    <a:pt x="76956" y="65494"/>
                  </a:lnTo>
                  <a:lnTo>
                    <a:pt x="70677" y="70310"/>
                  </a:lnTo>
                  <a:lnTo>
                    <a:pt x="66582" y="72678"/>
                  </a:lnTo>
                  <a:lnTo>
                    <a:pt x="64250" y="74253"/>
                  </a:lnTo>
                  <a:lnTo>
                    <a:pt x="62038" y="74953"/>
                  </a:lnTo>
                  <a:lnTo>
                    <a:pt x="60954" y="74787"/>
                  </a:lnTo>
                  <a:lnTo>
                    <a:pt x="56858" y="72454"/>
                  </a:lnTo>
                  <a:lnTo>
                    <a:pt x="66035" y="72698"/>
                  </a:lnTo>
                  <a:lnTo>
                    <a:pt x="75163" y="75227"/>
                  </a:lnTo>
                  <a:lnTo>
                    <a:pt x="86807" y="84106"/>
                  </a:lnTo>
                  <a:lnTo>
                    <a:pt x="90520" y="87592"/>
                  </a:lnTo>
                  <a:lnTo>
                    <a:pt x="102934" y="114058"/>
                  </a:lnTo>
                  <a:lnTo>
                    <a:pt x="105454" y="123336"/>
                  </a:lnTo>
                  <a:lnTo>
                    <a:pt x="106131" y="145650"/>
                  </a:lnTo>
                  <a:lnTo>
                    <a:pt x="105519" y="149788"/>
                  </a:lnTo>
                  <a:lnTo>
                    <a:pt x="89049" y="177110"/>
                  </a:lnTo>
                  <a:lnTo>
                    <a:pt x="81291" y="181580"/>
                  </a:lnTo>
                  <a:lnTo>
                    <a:pt x="65806" y="185639"/>
                  </a:lnTo>
                  <a:lnTo>
                    <a:pt x="58731" y="184313"/>
                  </a:lnTo>
                  <a:lnTo>
                    <a:pt x="46815" y="178658"/>
                  </a:lnTo>
                  <a:lnTo>
                    <a:pt x="37170" y="171221"/>
                  </a:lnTo>
                  <a:lnTo>
                    <a:pt x="35203" y="168951"/>
                  </a:lnTo>
                  <a:lnTo>
                    <a:pt x="33018" y="162667"/>
                  </a:lnTo>
                  <a:lnTo>
                    <a:pt x="31270" y="1517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9" name="SMARTInkShape-Group124">
            <a:extLst>
              <a:ext uri="{FF2B5EF4-FFF2-40B4-BE49-F238E27FC236}">
                <a16:creationId xmlns:a16="http://schemas.microsoft.com/office/drawing/2014/main" xmlns="" id="{E235ECD8-1311-4497-A8E2-4F5FA79C9203}"/>
              </a:ext>
            </a:extLst>
          </p:cNvPr>
          <p:cNvGrpSpPr/>
          <p:nvPr/>
        </p:nvGrpSpPr>
        <p:grpSpPr>
          <a:xfrm>
            <a:off x="8553450" y="2720512"/>
            <a:ext cx="2051051" cy="533556"/>
            <a:chOff x="8553450" y="2720512"/>
            <a:chExt cx="2051051" cy="533556"/>
          </a:xfrm>
        </p:grpSpPr>
        <p:sp>
          <p:nvSpPr>
            <p:cNvPr id="143" name="SMARTInkShape-304">
              <a:extLst>
                <a:ext uri="{FF2B5EF4-FFF2-40B4-BE49-F238E27FC236}">
                  <a16:creationId xmlns:a16="http://schemas.microsoft.com/office/drawing/2014/main" xmlns="" id="{BCF781CA-F5FD-4D58-A3E7-5FD447A5177C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9091802" y="2750683"/>
              <a:ext cx="69906" cy="109916"/>
            </a:xfrm>
            <a:custGeom>
              <a:avLst/>
              <a:gdLst/>
              <a:ahLst/>
              <a:cxnLst/>
              <a:rect l="0" t="0" r="0" b="0"/>
              <a:pathLst>
                <a:path w="69906" h="109916">
                  <a:moveTo>
                    <a:pt x="26798" y="17917"/>
                  </a:moveTo>
                  <a:lnTo>
                    <a:pt x="26798" y="17917"/>
                  </a:lnTo>
                  <a:lnTo>
                    <a:pt x="28483" y="19603"/>
                  </a:lnTo>
                  <a:lnTo>
                    <a:pt x="30252" y="20430"/>
                  </a:lnTo>
                  <a:lnTo>
                    <a:pt x="32576" y="20961"/>
                  </a:lnTo>
                  <a:lnTo>
                    <a:pt x="35832" y="18347"/>
                  </a:lnTo>
                  <a:lnTo>
                    <a:pt x="35642" y="17851"/>
                  </a:lnTo>
                  <a:lnTo>
                    <a:pt x="33266" y="14884"/>
                  </a:lnTo>
                  <a:lnTo>
                    <a:pt x="29812" y="4671"/>
                  </a:lnTo>
                  <a:lnTo>
                    <a:pt x="27749" y="2031"/>
                  </a:lnTo>
                  <a:lnTo>
                    <a:pt x="25315" y="623"/>
                  </a:lnTo>
                  <a:lnTo>
                    <a:pt x="20142" y="0"/>
                  </a:lnTo>
                  <a:lnTo>
                    <a:pt x="15490" y="899"/>
                  </a:lnTo>
                  <a:lnTo>
                    <a:pt x="10591" y="3389"/>
                  </a:lnTo>
                  <a:lnTo>
                    <a:pt x="1426" y="28829"/>
                  </a:lnTo>
                  <a:lnTo>
                    <a:pt x="0" y="37583"/>
                  </a:lnTo>
                  <a:lnTo>
                    <a:pt x="2830" y="68728"/>
                  </a:lnTo>
                  <a:lnTo>
                    <a:pt x="9113" y="86085"/>
                  </a:lnTo>
                  <a:lnTo>
                    <a:pt x="19363" y="99028"/>
                  </a:lnTo>
                  <a:lnTo>
                    <a:pt x="33022" y="107880"/>
                  </a:lnTo>
                  <a:lnTo>
                    <a:pt x="40266" y="109877"/>
                  </a:lnTo>
                  <a:lnTo>
                    <a:pt x="43185" y="109915"/>
                  </a:lnTo>
                  <a:lnTo>
                    <a:pt x="50191" y="107136"/>
                  </a:lnTo>
                  <a:lnTo>
                    <a:pt x="57303" y="102373"/>
                  </a:lnTo>
                  <a:lnTo>
                    <a:pt x="62816" y="96728"/>
                  </a:lnTo>
                  <a:lnTo>
                    <a:pt x="68200" y="80858"/>
                  </a:lnTo>
                  <a:lnTo>
                    <a:pt x="69905" y="43936"/>
                  </a:lnTo>
                  <a:lnTo>
                    <a:pt x="69295" y="38438"/>
                  </a:lnTo>
                  <a:lnTo>
                    <a:pt x="64852" y="29507"/>
                  </a:lnTo>
                  <a:lnTo>
                    <a:pt x="61693" y="25643"/>
                  </a:lnTo>
                  <a:lnTo>
                    <a:pt x="57470" y="23421"/>
                  </a:lnTo>
                  <a:lnTo>
                    <a:pt x="36323" y="210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4" name="SMARTInkShape-305">
              <a:extLst>
                <a:ext uri="{FF2B5EF4-FFF2-40B4-BE49-F238E27FC236}">
                  <a16:creationId xmlns:a16="http://schemas.microsoft.com/office/drawing/2014/main" xmlns="" id="{C3F092E6-489D-4279-8DCF-CA66D4460B10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985250" y="2729267"/>
              <a:ext cx="79103" cy="140934"/>
            </a:xfrm>
            <a:custGeom>
              <a:avLst/>
              <a:gdLst/>
              <a:ahLst/>
              <a:cxnLst/>
              <a:rect l="0" t="0" r="0" b="0"/>
              <a:pathLst>
                <a:path w="79103" h="140934">
                  <a:moveTo>
                    <a:pt x="0" y="125058"/>
                  </a:moveTo>
                  <a:lnTo>
                    <a:pt x="0" y="125058"/>
                  </a:lnTo>
                  <a:lnTo>
                    <a:pt x="7463" y="125058"/>
                  </a:lnTo>
                  <a:lnTo>
                    <a:pt x="14811" y="122324"/>
                  </a:lnTo>
                  <a:lnTo>
                    <a:pt x="15166" y="121824"/>
                  </a:lnTo>
                  <a:lnTo>
                    <a:pt x="15560" y="120328"/>
                  </a:lnTo>
                  <a:lnTo>
                    <a:pt x="44729" y="80485"/>
                  </a:lnTo>
                  <a:lnTo>
                    <a:pt x="59283" y="38347"/>
                  </a:lnTo>
                  <a:lnTo>
                    <a:pt x="66660" y="2894"/>
                  </a:lnTo>
                  <a:lnTo>
                    <a:pt x="68197" y="442"/>
                  </a:lnTo>
                  <a:lnTo>
                    <a:pt x="68748" y="0"/>
                  </a:lnTo>
                  <a:lnTo>
                    <a:pt x="69115" y="58"/>
                  </a:lnTo>
                  <a:lnTo>
                    <a:pt x="69360" y="450"/>
                  </a:lnTo>
                  <a:lnTo>
                    <a:pt x="72541" y="15470"/>
                  </a:lnTo>
                  <a:lnTo>
                    <a:pt x="70028" y="59632"/>
                  </a:lnTo>
                  <a:lnTo>
                    <a:pt x="72379" y="102002"/>
                  </a:lnTo>
                  <a:lnTo>
                    <a:pt x="74715" y="119755"/>
                  </a:lnTo>
                  <a:lnTo>
                    <a:pt x="79102" y="138134"/>
                  </a:lnTo>
                  <a:lnTo>
                    <a:pt x="78840" y="139067"/>
                  </a:lnTo>
                  <a:lnTo>
                    <a:pt x="76200" y="1409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5" name="SMARTInkShape-306">
              <a:extLst>
                <a:ext uri="{FF2B5EF4-FFF2-40B4-BE49-F238E27FC236}">
                  <a16:creationId xmlns:a16="http://schemas.microsoft.com/office/drawing/2014/main" xmlns="" id="{F5D113F6-2E04-4A12-962B-FA11B5F9F388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0030223" y="2752725"/>
              <a:ext cx="69217" cy="115900"/>
            </a:xfrm>
            <a:custGeom>
              <a:avLst/>
              <a:gdLst/>
              <a:ahLst/>
              <a:cxnLst/>
              <a:rect l="0" t="0" r="0" b="0"/>
              <a:pathLst>
                <a:path w="69217" h="115900">
                  <a:moveTo>
                    <a:pt x="47227" y="9525"/>
                  </a:moveTo>
                  <a:lnTo>
                    <a:pt x="47227" y="9525"/>
                  </a:lnTo>
                  <a:lnTo>
                    <a:pt x="47227" y="11211"/>
                  </a:lnTo>
                  <a:lnTo>
                    <a:pt x="46874" y="11707"/>
                  </a:lnTo>
                  <a:lnTo>
                    <a:pt x="46287" y="12038"/>
                  </a:lnTo>
                  <a:lnTo>
                    <a:pt x="45542" y="12259"/>
                  </a:lnTo>
                  <a:lnTo>
                    <a:pt x="28596" y="6491"/>
                  </a:lnTo>
                  <a:lnTo>
                    <a:pt x="4128" y="53751"/>
                  </a:lnTo>
                  <a:lnTo>
                    <a:pt x="496" y="73138"/>
                  </a:lnTo>
                  <a:lnTo>
                    <a:pt x="0" y="85540"/>
                  </a:lnTo>
                  <a:lnTo>
                    <a:pt x="3542" y="97402"/>
                  </a:lnTo>
                  <a:lnTo>
                    <a:pt x="11588" y="110234"/>
                  </a:lnTo>
                  <a:lnTo>
                    <a:pt x="13942" y="112648"/>
                  </a:lnTo>
                  <a:lnTo>
                    <a:pt x="22203" y="115329"/>
                  </a:lnTo>
                  <a:lnTo>
                    <a:pt x="36873" y="115899"/>
                  </a:lnTo>
                  <a:lnTo>
                    <a:pt x="41382" y="115366"/>
                  </a:lnTo>
                  <a:lnTo>
                    <a:pt x="50156" y="110070"/>
                  </a:lnTo>
                  <a:lnTo>
                    <a:pt x="57701" y="102189"/>
                  </a:lnTo>
                  <a:lnTo>
                    <a:pt x="62231" y="93983"/>
                  </a:lnTo>
                  <a:lnTo>
                    <a:pt x="68921" y="49796"/>
                  </a:lnTo>
                  <a:lnTo>
                    <a:pt x="69216" y="42240"/>
                  </a:lnTo>
                  <a:lnTo>
                    <a:pt x="62640" y="21923"/>
                  </a:lnTo>
                  <a:lnTo>
                    <a:pt x="55606" y="12330"/>
                  </a:lnTo>
                  <a:lnTo>
                    <a:pt x="47423" y="6891"/>
                  </a:lnTo>
                  <a:lnTo>
                    <a:pt x="2817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6" name="SMARTInkShape-307">
              <a:extLst>
                <a:ext uri="{FF2B5EF4-FFF2-40B4-BE49-F238E27FC236}">
                  <a16:creationId xmlns:a16="http://schemas.microsoft.com/office/drawing/2014/main" xmlns="" id="{7FF7A82A-116C-4E8E-A867-82C1EF997798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9861992" y="2720512"/>
              <a:ext cx="123384" cy="149689"/>
            </a:xfrm>
            <a:custGeom>
              <a:avLst/>
              <a:gdLst/>
              <a:ahLst/>
              <a:cxnLst/>
              <a:rect l="0" t="0" r="0" b="0"/>
              <a:pathLst>
                <a:path w="123384" h="149689">
                  <a:moveTo>
                    <a:pt x="2733" y="130638"/>
                  </a:moveTo>
                  <a:lnTo>
                    <a:pt x="2733" y="130638"/>
                  </a:lnTo>
                  <a:lnTo>
                    <a:pt x="0" y="130638"/>
                  </a:lnTo>
                  <a:lnTo>
                    <a:pt x="1374" y="130638"/>
                  </a:lnTo>
                  <a:lnTo>
                    <a:pt x="35901" y="117189"/>
                  </a:lnTo>
                  <a:lnTo>
                    <a:pt x="37545" y="116380"/>
                  </a:lnTo>
                  <a:lnTo>
                    <a:pt x="78404" y="69254"/>
                  </a:lnTo>
                  <a:lnTo>
                    <a:pt x="102504" y="25666"/>
                  </a:lnTo>
                  <a:lnTo>
                    <a:pt x="113748" y="5729"/>
                  </a:lnTo>
                  <a:lnTo>
                    <a:pt x="118138" y="298"/>
                  </a:lnTo>
                  <a:lnTo>
                    <a:pt x="118827" y="0"/>
                  </a:lnTo>
                  <a:lnTo>
                    <a:pt x="119287" y="155"/>
                  </a:lnTo>
                  <a:lnTo>
                    <a:pt x="122208" y="9836"/>
                  </a:lnTo>
                  <a:lnTo>
                    <a:pt x="122682" y="18801"/>
                  </a:lnTo>
                  <a:lnTo>
                    <a:pt x="117871" y="63105"/>
                  </a:lnTo>
                  <a:lnTo>
                    <a:pt x="117082" y="105529"/>
                  </a:lnTo>
                  <a:lnTo>
                    <a:pt x="121764" y="146356"/>
                  </a:lnTo>
                  <a:lnTo>
                    <a:pt x="123383" y="1496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7" name="SMARTInkShape-308">
              <a:extLst>
                <a:ext uri="{FF2B5EF4-FFF2-40B4-BE49-F238E27FC236}">
                  <a16:creationId xmlns:a16="http://schemas.microsoft.com/office/drawing/2014/main" xmlns="" id="{4EADBCF4-ECD8-4C2F-B523-FADD90E76455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553450" y="3146425"/>
              <a:ext cx="127001" cy="107643"/>
            </a:xfrm>
            <a:custGeom>
              <a:avLst/>
              <a:gdLst/>
              <a:ahLst/>
              <a:cxnLst/>
              <a:rect l="0" t="0" r="0" b="0"/>
              <a:pathLst>
                <a:path w="127001" h="107643">
                  <a:moveTo>
                    <a:pt x="0" y="0"/>
                  </a:moveTo>
                  <a:lnTo>
                    <a:pt x="0" y="0"/>
                  </a:lnTo>
                  <a:lnTo>
                    <a:pt x="0" y="1686"/>
                  </a:lnTo>
                  <a:lnTo>
                    <a:pt x="353" y="2182"/>
                  </a:lnTo>
                  <a:lnTo>
                    <a:pt x="940" y="2513"/>
                  </a:lnTo>
                  <a:lnTo>
                    <a:pt x="3234" y="3088"/>
                  </a:lnTo>
                  <a:lnTo>
                    <a:pt x="4730" y="3136"/>
                  </a:lnTo>
                  <a:lnTo>
                    <a:pt x="5269" y="3855"/>
                  </a:lnTo>
                  <a:lnTo>
                    <a:pt x="17918" y="49633"/>
                  </a:lnTo>
                  <a:lnTo>
                    <a:pt x="25463" y="94568"/>
                  </a:lnTo>
                  <a:lnTo>
                    <a:pt x="26501" y="97970"/>
                  </a:lnTo>
                  <a:lnTo>
                    <a:pt x="28250" y="100591"/>
                  </a:lnTo>
                  <a:lnTo>
                    <a:pt x="33017" y="104444"/>
                  </a:lnTo>
                  <a:lnTo>
                    <a:pt x="38663" y="106392"/>
                  </a:lnTo>
                  <a:lnTo>
                    <a:pt x="50912" y="107642"/>
                  </a:lnTo>
                  <a:lnTo>
                    <a:pt x="93866" y="97348"/>
                  </a:lnTo>
                  <a:lnTo>
                    <a:pt x="120857" y="91015"/>
                  </a:lnTo>
                  <a:lnTo>
                    <a:pt x="124269" y="88899"/>
                  </a:lnTo>
                  <a:lnTo>
                    <a:pt x="127000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8" name="SMARTInkShape-309">
              <a:extLst>
                <a:ext uri="{FF2B5EF4-FFF2-40B4-BE49-F238E27FC236}">
                  <a16:creationId xmlns:a16="http://schemas.microsoft.com/office/drawing/2014/main" xmlns="" id="{D7FC7AB9-8996-4027-B880-7764100A0775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610600" y="2978178"/>
              <a:ext cx="1993901" cy="269848"/>
            </a:xfrm>
            <a:custGeom>
              <a:avLst/>
              <a:gdLst/>
              <a:ahLst/>
              <a:cxnLst/>
              <a:rect l="0" t="0" r="0" b="0"/>
              <a:pathLst>
                <a:path w="1993901" h="269848">
                  <a:moveTo>
                    <a:pt x="1993900" y="269847"/>
                  </a:moveTo>
                  <a:lnTo>
                    <a:pt x="1993900" y="269847"/>
                  </a:lnTo>
                  <a:lnTo>
                    <a:pt x="1990530" y="269847"/>
                  </a:lnTo>
                  <a:lnTo>
                    <a:pt x="1989536" y="269494"/>
                  </a:lnTo>
                  <a:lnTo>
                    <a:pt x="1988874" y="268906"/>
                  </a:lnTo>
                  <a:lnTo>
                    <a:pt x="1988138" y="267312"/>
                  </a:lnTo>
                  <a:lnTo>
                    <a:pt x="1987552" y="260468"/>
                  </a:lnTo>
                  <a:lnTo>
                    <a:pt x="1941102" y="215158"/>
                  </a:lnTo>
                  <a:lnTo>
                    <a:pt x="1896506" y="178819"/>
                  </a:lnTo>
                  <a:lnTo>
                    <a:pt x="1853254" y="150078"/>
                  </a:lnTo>
                  <a:lnTo>
                    <a:pt x="1805741" y="120969"/>
                  </a:lnTo>
                  <a:lnTo>
                    <a:pt x="1764968" y="99418"/>
                  </a:lnTo>
                  <a:lnTo>
                    <a:pt x="1717759" y="78389"/>
                  </a:lnTo>
                  <a:lnTo>
                    <a:pt x="1677370" y="62446"/>
                  </a:lnTo>
                  <a:lnTo>
                    <a:pt x="1635209" y="47392"/>
                  </a:lnTo>
                  <a:lnTo>
                    <a:pt x="1589725" y="35209"/>
                  </a:lnTo>
                  <a:lnTo>
                    <a:pt x="1546718" y="23088"/>
                  </a:lnTo>
                  <a:lnTo>
                    <a:pt x="1505047" y="14102"/>
                  </a:lnTo>
                  <a:lnTo>
                    <a:pt x="1461898" y="7216"/>
                  </a:lnTo>
                  <a:lnTo>
                    <a:pt x="1417058" y="1612"/>
                  </a:lnTo>
                  <a:lnTo>
                    <a:pt x="1373470" y="188"/>
                  </a:lnTo>
                  <a:lnTo>
                    <a:pt x="1326731" y="0"/>
                  </a:lnTo>
                  <a:lnTo>
                    <a:pt x="1286028" y="4694"/>
                  </a:lnTo>
                  <a:lnTo>
                    <a:pt x="1243574" y="12166"/>
                  </a:lnTo>
                  <a:lnTo>
                    <a:pt x="1196609" y="24999"/>
                  </a:lnTo>
                  <a:lnTo>
                    <a:pt x="1150954" y="45437"/>
                  </a:lnTo>
                  <a:lnTo>
                    <a:pt x="1106724" y="70077"/>
                  </a:lnTo>
                  <a:lnTo>
                    <a:pt x="1061803" y="96347"/>
                  </a:lnTo>
                  <a:lnTo>
                    <a:pt x="1014230" y="137149"/>
                  </a:lnTo>
                  <a:lnTo>
                    <a:pt x="973824" y="181476"/>
                  </a:lnTo>
                  <a:lnTo>
                    <a:pt x="942519" y="226915"/>
                  </a:lnTo>
                  <a:lnTo>
                    <a:pt x="937645" y="239591"/>
                  </a:lnTo>
                  <a:lnTo>
                    <a:pt x="936726" y="242641"/>
                  </a:lnTo>
                  <a:lnTo>
                    <a:pt x="934201" y="247475"/>
                  </a:lnTo>
                  <a:lnTo>
                    <a:pt x="933451" y="253882"/>
                  </a:lnTo>
                  <a:lnTo>
                    <a:pt x="933451" y="253932"/>
                  </a:lnTo>
                  <a:lnTo>
                    <a:pt x="930275" y="253972"/>
                  </a:lnTo>
                  <a:lnTo>
                    <a:pt x="931960" y="252286"/>
                  </a:lnTo>
                  <a:lnTo>
                    <a:pt x="932787" y="250518"/>
                  </a:lnTo>
                  <a:lnTo>
                    <a:pt x="933008" y="249553"/>
                  </a:lnTo>
                  <a:lnTo>
                    <a:pt x="932803" y="248909"/>
                  </a:lnTo>
                  <a:lnTo>
                    <a:pt x="932313" y="248480"/>
                  </a:lnTo>
                  <a:lnTo>
                    <a:pt x="930677" y="247792"/>
                  </a:lnTo>
                  <a:lnTo>
                    <a:pt x="930454" y="246757"/>
                  </a:lnTo>
                  <a:lnTo>
                    <a:pt x="929929" y="236940"/>
                  </a:lnTo>
                  <a:lnTo>
                    <a:pt x="919590" y="219235"/>
                  </a:lnTo>
                  <a:lnTo>
                    <a:pt x="908075" y="202050"/>
                  </a:lnTo>
                  <a:lnTo>
                    <a:pt x="897341" y="193634"/>
                  </a:lnTo>
                  <a:lnTo>
                    <a:pt x="860738" y="157954"/>
                  </a:lnTo>
                  <a:lnTo>
                    <a:pt x="816120" y="129418"/>
                  </a:lnTo>
                  <a:lnTo>
                    <a:pt x="769773" y="104223"/>
                  </a:lnTo>
                  <a:lnTo>
                    <a:pt x="725772" y="84884"/>
                  </a:lnTo>
                  <a:lnTo>
                    <a:pt x="684083" y="67517"/>
                  </a:lnTo>
                  <a:lnTo>
                    <a:pt x="643020" y="52142"/>
                  </a:lnTo>
                  <a:lnTo>
                    <a:pt x="598818" y="37965"/>
                  </a:lnTo>
                  <a:lnTo>
                    <a:pt x="558909" y="27557"/>
                  </a:lnTo>
                  <a:lnTo>
                    <a:pt x="520056" y="18508"/>
                  </a:lnTo>
                  <a:lnTo>
                    <a:pt x="477001" y="10906"/>
                  </a:lnTo>
                  <a:lnTo>
                    <a:pt x="429417" y="6771"/>
                  </a:lnTo>
                  <a:lnTo>
                    <a:pt x="389009" y="6411"/>
                  </a:lnTo>
                  <a:lnTo>
                    <a:pt x="346332" y="8869"/>
                  </a:lnTo>
                  <a:lnTo>
                    <a:pt x="298990" y="13787"/>
                  </a:lnTo>
                  <a:lnTo>
                    <a:pt x="259760" y="23456"/>
                  </a:lnTo>
                  <a:lnTo>
                    <a:pt x="220318" y="40215"/>
                  </a:lnTo>
                  <a:lnTo>
                    <a:pt x="173649" y="66612"/>
                  </a:lnTo>
                  <a:lnTo>
                    <a:pt x="131876" y="96036"/>
                  </a:lnTo>
                  <a:lnTo>
                    <a:pt x="84608" y="136000"/>
                  </a:lnTo>
                  <a:lnTo>
                    <a:pt x="53371" y="163750"/>
                  </a:lnTo>
                  <a:lnTo>
                    <a:pt x="14704" y="210649"/>
                  </a:lnTo>
                  <a:lnTo>
                    <a:pt x="8210" y="226391"/>
                  </a:lnTo>
                  <a:lnTo>
                    <a:pt x="294" y="251370"/>
                  </a:lnTo>
                  <a:lnTo>
                    <a:pt x="1071" y="253756"/>
                  </a:lnTo>
                  <a:lnTo>
                    <a:pt x="2760" y="256477"/>
                  </a:lnTo>
                  <a:lnTo>
                    <a:pt x="0" y="2539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0" name="SMARTInkShape-310">
            <a:extLst>
              <a:ext uri="{FF2B5EF4-FFF2-40B4-BE49-F238E27FC236}">
                <a16:creationId xmlns:a16="http://schemas.microsoft.com/office/drawing/2014/main" xmlns="" id="{592A43C0-79B1-4EF9-A2D5-D9CB24FA2FD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525125" y="2720975"/>
            <a:ext cx="127001" cy="21601"/>
          </a:xfrm>
          <a:custGeom>
            <a:avLst/>
            <a:gdLst/>
            <a:ahLst/>
            <a:cxnLst/>
            <a:rect l="0" t="0" r="0" b="0"/>
            <a:pathLst>
              <a:path w="127001" h="21601">
                <a:moveTo>
                  <a:pt x="127000" y="0"/>
                </a:moveTo>
                <a:lnTo>
                  <a:pt x="127000" y="0"/>
                </a:lnTo>
                <a:lnTo>
                  <a:pt x="125315" y="0"/>
                </a:lnTo>
                <a:lnTo>
                  <a:pt x="79805" y="9877"/>
                </a:lnTo>
                <a:lnTo>
                  <a:pt x="34876" y="18005"/>
                </a:lnTo>
                <a:lnTo>
                  <a:pt x="12598" y="21600"/>
                </a:lnTo>
                <a:lnTo>
                  <a:pt x="4830" y="20354"/>
                </a:lnTo>
                <a:lnTo>
                  <a:pt x="3220" y="19567"/>
                </a:lnTo>
                <a:lnTo>
                  <a:pt x="0" y="158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5" name="SMARTInkShape-Group126">
            <a:extLst>
              <a:ext uri="{FF2B5EF4-FFF2-40B4-BE49-F238E27FC236}">
                <a16:creationId xmlns:a16="http://schemas.microsoft.com/office/drawing/2014/main" xmlns="" id="{89A57400-EF0B-431F-B109-8A9D957C7289}"/>
              </a:ext>
            </a:extLst>
          </p:cNvPr>
          <p:cNvGrpSpPr/>
          <p:nvPr/>
        </p:nvGrpSpPr>
        <p:grpSpPr>
          <a:xfrm>
            <a:off x="5822062" y="2714625"/>
            <a:ext cx="5144389" cy="631826"/>
            <a:chOff x="5822062" y="2714625"/>
            <a:chExt cx="5144389" cy="631826"/>
          </a:xfrm>
        </p:grpSpPr>
        <p:sp>
          <p:nvSpPr>
            <p:cNvPr id="151" name="SMARTInkShape-311">
              <a:extLst>
                <a:ext uri="{FF2B5EF4-FFF2-40B4-BE49-F238E27FC236}">
                  <a16:creationId xmlns:a16="http://schemas.microsoft.com/office/drawing/2014/main" xmlns="" id="{99C9798B-7F12-48B7-8B69-2034AFAD54BC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0715637" y="2734762"/>
              <a:ext cx="140237" cy="213094"/>
            </a:xfrm>
            <a:custGeom>
              <a:avLst/>
              <a:gdLst/>
              <a:ahLst/>
              <a:cxnLst/>
              <a:rect l="0" t="0" r="0" b="0"/>
              <a:pathLst>
                <a:path w="140237" h="213094">
                  <a:moveTo>
                    <a:pt x="3163" y="27488"/>
                  </a:moveTo>
                  <a:lnTo>
                    <a:pt x="3163" y="27488"/>
                  </a:lnTo>
                  <a:lnTo>
                    <a:pt x="1478" y="27488"/>
                  </a:lnTo>
                  <a:lnTo>
                    <a:pt x="981" y="27135"/>
                  </a:lnTo>
                  <a:lnTo>
                    <a:pt x="430" y="25802"/>
                  </a:lnTo>
                  <a:lnTo>
                    <a:pt x="283" y="25659"/>
                  </a:lnTo>
                  <a:lnTo>
                    <a:pt x="184" y="25916"/>
                  </a:lnTo>
                  <a:lnTo>
                    <a:pt x="27" y="27177"/>
                  </a:lnTo>
                  <a:lnTo>
                    <a:pt x="0" y="25710"/>
                  </a:lnTo>
                  <a:lnTo>
                    <a:pt x="348" y="25245"/>
                  </a:lnTo>
                  <a:lnTo>
                    <a:pt x="1677" y="24727"/>
                  </a:lnTo>
                  <a:lnTo>
                    <a:pt x="7233" y="24042"/>
                  </a:lnTo>
                  <a:lnTo>
                    <a:pt x="7993" y="23427"/>
                  </a:lnTo>
                  <a:lnTo>
                    <a:pt x="13843" y="16853"/>
                  </a:lnTo>
                  <a:lnTo>
                    <a:pt x="37152" y="2649"/>
                  </a:lnTo>
                  <a:lnTo>
                    <a:pt x="47336" y="20"/>
                  </a:lnTo>
                  <a:lnTo>
                    <a:pt x="68787" y="0"/>
                  </a:lnTo>
                  <a:lnTo>
                    <a:pt x="87426" y="3361"/>
                  </a:lnTo>
                  <a:lnTo>
                    <a:pt x="93647" y="7240"/>
                  </a:lnTo>
                  <a:lnTo>
                    <a:pt x="101705" y="14982"/>
                  </a:lnTo>
                  <a:lnTo>
                    <a:pt x="108522" y="31172"/>
                  </a:lnTo>
                  <a:lnTo>
                    <a:pt x="110772" y="48360"/>
                  </a:lnTo>
                  <a:lnTo>
                    <a:pt x="109080" y="55462"/>
                  </a:lnTo>
                  <a:lnTo>
                    <a:pt x="104918" y="62851"/>
                  </a:lnTo>
                  <a:lnTo>
                    <a:pt x="97188" y="72015"/>
                  </a:lnTo>
                  <a:lnTo>
                    <a:pt x="69843" y="87786"/>
                  </a:lnTo>
                  <a:lnTo>
                    <a:pt x="60315" y="90039"/>
                  </a:lnTo>
                  <a:lnTo>
                    <a:pt x="55845" y="89625"/>
                  </a:lnTo>
                  <a:lnTo>
                    <a:pt x="52682" y="88266"/>
                  </a:lnTo>
                  <a:lnTo>
                    <a:pt x="50102" y="86486"/>
                  </a:lnTo>
                  <a:lnTo>
                    <a:pt x="48719" y="84518"/>
                  </a:lnTo>
                  <a:lnTo>
                    <a:pt x="48350" y="83500"/>
                  </a:lnTo>
                  <a:lnTo>
                    <a:pt x="48810" y="82115"/>
                  </a:lnTo>
                  <a:lnTo>
                    <a:pt x="51202" y="78696"/>
                  </a:lnTo>
                  <a:lnTo>
                    <a:pt x="58202" y="74489"/>
                  </a:lnTo>
                  <a:lnTo>
                    <a:pt x="60316" y="73991"/>
                  </a:lnTo>
                  <a:lnTo>
                    <a:pt x="87853" y="76734"/>
                  </a:lnTo>
                  <a:lnTo>
                    <a:pt x="105395" y="85233"/>
                  </a:lnTo>
                  <a:lnTo>
                    <a:pt x="115338" y="93673"/>
                  </a:lnTo>
                  <a:lnTo>
                    <a:pt x="133990" y="117965"/>
                  </a:lnTo>
                  <a:lnTo>
                    <a:pt x="139685" y="138728"/>
                  </a:lnTo>
                  <a:lnTo>
                    <a:pt x="140236" y="161617"/>
                  </a:lnTo>
                  <a:lnTo>
                    <a:pt x="137109" y="172826"/>
                  </a:lnTo>
                  <a:lnTo>
                    <a:pt x="134794" y="177296"/>
                  </a:lnTo>
                  <a:lnTo>
                    <a:pt x="114680" y="197073"/>
                  </a:lnTo>
                  <a:lnTo>
                    <a:pt x="91434" y="209008"/>
                  </a:lnTo>
                  <a:lnTo>
                    <a:pt x="70592" y="213093"/>
                  </a:lnTo>
                  <a:lnTo>
                    <a:pt x="51011" y="210932"/>
                  </a:lnTo>
                  <a:lnTo>
                    <a:pt x="36861" y="205824"/>
                  </a:lnTo>
                  <a:lnTo>
                    <a:pt x="24280" y="196471"/>
                  </a:lnTo>
                  <a:lnTo>
                    <a:pt x="18663" y="188787"/>
                  </a:lnTo>
                  <a:lnTo>
                    <a:pt x="12688" y="1767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2" name="SMARTInkShape-312">
              <a:extLst>
                <a:ext uri="{FF2B5EF4-FFF2-40B4-BE49-F238E27FC236}">
                  <a16:creationId xmlns:a16="http://schemas.microsoft.com/office/drawing/2014/main" xmlns="" id="{F6812406-E70B-4EE2-8B47-8E99E5C5FEE9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0502900" y="2714625"/>
              <a:ext cx="132228" cy="210754"/>
            </a:xfrm>
            <a:custGeom>
              <a:avLst/>
              <a:gdLst/>
              <a:ahLst/>
              <a:cxnLst/>
              <a:rect l="0" t="0" r="0" b="0"/>
              <a:pathLst>
                <a:path w="132228" h="210754">
                  <a:moveTo>
                    <a:pt x="0" y="0"/>
                  </a:moveTo>
                  <a:lnTo>
                    <a:pt x="0" y="0"/>
                  </a:lnTo>
                  <a:lnTo>
                    <a:pt x="0" y="5778"/>
                  </a:lnTo>
                  <a:lnTo>
                    <a:pt x="6590" y="28230"/>
                  </a:lnTo>
                  <a:lnTo>
                    <a:pt x="7985" y="29950"/>
                  </a:lnTo>
                  <a:lnTo>
                    <a:pt x="12443" y="75283"/>
                  </a:lnTo>
                  <a:lnTo>
                    <a:pt x="13565" y="86747"/>
                  </a:lnTo>
                  <a:lnTo>
                    <a:pt x="15863" y="101387"/>
                  </a:lnTo>
                  <a:lnTo>
                    <a:pt x="15872" y="99851"/>
                  </a:lnTo>
                  <a:lnTo>
                    <a:pt x="17559" y="95477"/>
                  </a:lnTo>
                  <a:lnTo>
                    <a:pt x="18409" y="94343"/>
                  </a:lnTo>
                  <a:lnTo>
                    <a:pt x="20293" y="93083"/>
                  </a:lnTo>
                  <a:lnTo>
                    <a:pt x="20937" y="92041"/>
                  </a:lnTo>
                  <a:lnTo>
                    <a:pt x="21652" y="89003"/>
                  </a:lnTo>
                  <a:lnTo>
                    <a:pt x="23254" y="87557"/>
                  </a:lnTo>
                  <a:lnTo>
                    <a:pt x="33142" y="83644"/>
                  </a:lnTo>
                  <a:lnTo>
                    <a:pt x="52115" y="79880"/>
                  </a:lnTo>
                  <a:lnTo>
                    <a:pt x="65589" y="82010"/>
                  </a:lnTo>
                  <a:lnTo>
                    <a:pt x="84776" y="90223"/>
                  </a:lnTo>
                  <a:lnTo>
                    <a:pt x="111370" y="109114"/>
                  </a:lnTo>
                  <a:lnTo>
                    <a:pt x="129559" y="136351"/>
                  </a:lnTo>
                  <a:lnTo>
                    <a:pt x="132227" y="152740"/>
                  </a:lnTo>
                  <a:lnTo>
                    <a:pt x="131332" y="166494"/>
                  </a:lnTo>
                  <a:lnTo>
                    <a:pt x="126926" y="174774"/>
                  </a:lnTo>
                  <a:lnTo>
                    <a:pt x="106752" y="196935"/>
                  </a:lnTo>
                  <a:lnTo>
                    <a:pt x="95483" y="203774"/>
                  </a:lnTo>
                  <a:lnTo>
                    <a:pt x="78405" y="210405"/>
                  </a:lnTo>
                  <a:lnTo>
                    <a:pt x="71652" y="210753"/>
                  </a:lnTo>
                  <a:lnTo>
                    <a:pt x="53198" y="207935"/>
                  </a:lnTo>
                  <a:lnTo>
                    <a:pt x="44450" y="203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3" name="SMARTInkShape-313">
              <a:extLst>
                <a:ext uri="{FF2B5EF4-FFF2-40B4-BE49-F238E27FC236}">
                  <a16:creationId xmlns:a16="http://schemas.microsoft.com/office/drawing/2014/main" xmlns="" id="{D5AC0E1D-10CB-4243-9EB9-9500013238A5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0626725" y="3127375"/>
              <a:ext cx="19051" cy="219076"/>
            </a:xfrm>
            <a:custGeom>
              <a:avLst/>
              <a:gdLst/>
              <a:ahLst/>
              <a:cxnLst/>
              <a:rect l="0" t="0" r="0" b="0"/>
              <a:pathLst>
                <a:path w="19051" h="219076">
                  <a:moveTo>
                    <a:pt x="0" y="0"/>
                  </a:moveTo>
                  <a:lnTo>
                    <a:pt x="0" y="0"/>
                  </a:lnTo>
                  <a:lnTo>
                    <a:pt x="353" y="6899"/>
                  </a:lnTo>
                  <a:lnTo>
                    <a:pt x="8914" y="36049"/>
                  </a:lnTo>
                  <a:lnTo>
                    <a:pt x="11157" y="81516"/>
                  </a:lnTo>
                  <a:lnTo>
                    <a:pt x="12243" y="126498"/>
                  </a:lnTo>
                  <a:lnTo>
                    <a:pt x="12962" y="173768"/>
                  </a:lnTo>
                  <a:lnTo>
                    <a:pt x="19050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4" name="SMARTInkShape-314">
              <a:extLst>
                <a:ext uri="{FF2B5EF4-FFF2-40B4-BE49-F238E27FC236}">
                  <a16:creationId xmlns:a16="http://schemas.microsoft.com/office/drawing/2014/main" xmlns="" id="{6E50340F-0899-40ED-B69A-31384DD1CD8A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822062" y="3270250"/>
              <a:ext cx="5144389" cy="34862"/>
            </a:xfrm>
            <a:custGeom>
              <a:avLst/>
              <a:gdLst/>
              <a:ahLst/>
              <a:cxnLst/>
              <a:rect l="0" t="0" r="0" b="0"/>
              <a:pathLst>
                <a:path w="5144389" h="34862">
                  <a:moveTo>
                    <a:pt x="7238" y="22225"/>
                  </a:moveTo>
                  <a:lnTo>
                    <a:pt x="7238" y="22225"/>
                  </a:lnTo>
                  <a:lnTo>
                    <a:pt x="1271" y="24738"/>
                  </a:lnTo>
                  <a:lnTo>
                    <a:pt x="85" y="24959"/>
                  </a:lnTo>
                  <a:lnTo>
                    <a:pt x="0" y="24753"/>
                  </a:lnTo>
                  <a:lnTo>
                    <a:pt x="1787" y="23584"/>
                  </a:lnTo>
                  <a:lnTo>
                    <a:pt x="47138" y="13737"/>
                  </a:lnTo>
                  <a:lnTo>
                    <a:pt x="87264" y="8539"/>
                  </a:lnTo>
                  <a:lnTo>
                    <a:pt x="131584" y="6782"/>
                  </a:lnTo>
                  <a:lnTo>
                    <a:pt x="172467" y="6435"/>
                  </a:lnTo>
                  <a:lnTo>
                    <a:pt x="215376" y="6728"/>
                  </a:lnTo>
                  <a:lnTo>
                    <a:pt x="259996" y="8539"/>
                  </a:lnTo>
                  <a:lnTo>
                    <a:pt x="300577" y="9586"/>
                  </a:lnTo>
                  <a:lnTo>
                    <a:pt x="338812" y="11081"/>
                  </a:lnTo>
                  <a:lnTo>
                    <a:pt x="385431" y="12220"/>
                  </a:lnTo>
                  <a:lnTo>
                    <a:pt x="420857" y="12487"/>
                  </a:lnTo>
                  <a:lnTo>
                    <a:pt x="459532" y="12958"/>
                  </a:lnTo>
                  <a:lnTo>
                    <a:pt x="495536" y="14343"/>
                  </a:lnTo>
                  <a:lnTo>
                    <a:pt x="540798" y="13736"/>
                  </a:lnTo>
                  <a:lnTo>
                    <a:pt x="581020" y="14692"/>
                  </a:lnTo>
                  <a:lnTo>
                    <a:pt x="613501" y="15349"/>
                  </a:lnTo>
                  <a:lnTo>
                    <a:pt x="652749" y="15994"/>
                  </a:lnTo>
                  <a:lnTo>
                    <a:pt x="676056" y="16660"/>
                  </a:lnTo>
                  <a:lnTo>
                    <a:pt x="722180" y="17988"/>
                  </a:lnTo>
                  <a:lnTo>
                    <a:pt x="759142" y="18578"/>
                  </a:lnTo>
                  <a:lnTo>
                    <a:pt x="792033" y="19781"/>
                  </a:lnTo>
                  <a:lnTo>
                    <a:pt x="839257" y="21501"/>
                  </a:lnTo>
                  <a:lnTo>
                    <a:pt x="885822" y="22951"/>
                  </a:lnTo>
                  <a:lnTo>
                    <a:pt x="918067" y="24664"/>
                  </a:lnTo>
                  <a:lnTo>
                    <a:pt x="955917" y="26602"/>
                  </a:lnTo>
                  <a:lnTo>
                    <a:pt x="991554" y="27698"/>
                  </a:lnTo>
                  <a:lnTo>
                    <a:pt x="1025031" y="28538"/>
                  </a:lnTo>
                  <a:lnTo>
                    <a:pt x="1057549" y="30087"/>
                  </a:lnTo>
                  <a:lnTo>
                    <a:pt x="1090580" y="31011"/>
                  </a:lnTo>
                  <a:lnTo>
                    <a:pt x="1123723" y="31774"/>
                  </a:lnTo>
                  <a:lnTo>
                    <a:pt x="1156093" y="33289"/>
                  </a:lnTo>
                  <a:lnTo>
                    <a:pt x="1197525" y="34198"/>
                  </a:lnTo>
                  <a:lnTo>
                    <a:pt x="1242515" y="34602"/>
                  </a:lnTo>
                  <a:lnTo>
                    <a:pt x="1282502" y="34782"/>
                  </a:lnTo>
                  <a:lnTo>
                    <a:pt x="1318384" y="34861"/>
                  </a:lnTo>
                  <a:lnTo>
                    <a:pt x="1352674" y="34544"/>
                  </a:lnTo>
                  <a:lnTo>
                    <a:pt x="1387906" y="33227"/>
                  </a:lnTo>
                  <a:lnTo>
                    <a:pt x="1431081" y="32406"/>
                  </a:lnTo>
                  <a:lnTo>
                    <a:pt x="1477199" y="32042"/>
                  </a:lnTo>
                  <a:lnTo>
                    <a:pt x="1518862" y="31880"/>
                  </a:lnTo>
                  <a:lnTo>
                    <a:pt x="1558546" y="31808"/>
                  </a:lnTo>
                  <a:lnTo>
                    <a:pt x="1596997" y="31776"/>
                  </a:lnTo>
                  <a:lnTo>
                    <a:pt x="1634077" y="31761"/>
                  </a:lnTo>
                  <a:lnTo>
                    <a:pt x="1671489" y="30814"/>
                  </a:lnTo>
                  <a:lnTo>
                    <a:pt x="1712458" y="29570"/>
                  </a:lnTo>
                  <a:lnTo>
                    <a:pt x="1736718" y="29239"/>
                  </a:lnTo>
                  <a:lnTo>
                    <a:pt x="1762416" y="29017"/>
                  </a:lnTo>
                  <a:lnTo>
                    <a:pt x="1808844" y="28771"/>
                  </a:lnTo>
                  <a:lnTo>
                    <a:pt x="1851822" y="28662"/>
                  </a:lnTo>
                  <a:lnTo>
                    <a:pt x="1893265" y="28614"/>
                  </a:lnTo>
                  <a:lnTo>
                    <a:pt x="1933086" y="28592"/>
                  </a:lnTo>
                  <a:lnTo>
                    <a:pt x="1972303" y="28583"/>
                  </a:lnTo>
                  <a:lnTo>
                    <a:pt x="2012077" y="28578"/>
                  </a:lnTo>
                  <a:lnTo>
                    <a:pt x="2035241" y="28577"/>
                  </a:lnTo>
                  <a:lnTo>
                    <a:pt x="2060562" y="28577"/>
                  </a:lnTo>
                  <a:lnTo>
                    <a:pt x="2087321" y="28576"/>
                  </a:lnTo>
                  <a:lnTo>
                    <a:pt x="2134927" y="27635"/>
                  </a:lnTo>
                  <a:lnTo>
                    <a:pt x="2178780" y="26393"/>
                  </a:lnTo>
                  <a:lnTo>
                    <a:pt x="2221789" y="25841"/>
                  </a:lnTo>
                  <a:lnTo>
                    <a:pt x="2262541" y="25596"/>
                  </a:lnTo>
                  <a:lnTo>
                    <a:pt x="2305701" y="25487"/>
                  </a:lnTo>
                  <a:lnTo>
                    <a:pt x="2331533" y="25458"/>
                  </a:lnTo>
                  <a:lnTo>
                    <a:pt x="2358984" y="25439"/>
                  </a:lnTo>
                  <a:lnTo>
                    <a:pt x="2406419" y="24476"/>
                  </a:lnTo>
                  <a:lnTo>
                    <a:pt x="2449374" y="23226"/>
                  </a:lnTo>
                  <a:lnTo>
                    <a:pt x="2491984" y="22670"/>
                  </a:lnTo>
                  <a:lnTo>
                    <a:pt x="2533499" y="22423"/>
                  </a:lnTo>
                  <a:lnTo>
                    <a:pt x="2574293" y="22313"/>
                  </a:lnTo>
                  <a:lnTo>
                    <a:pt x="2614766" y="22264"/>
                  </a:lnTo>
                  <a:lnTo>
                    <a:pt x="2638823" y="22251"/>
                  </a:lnTo>
                  <a:lnTo>
                    <a:pt x="2665445" y="22242"/>
                  </a:lnTo>
                  <a:lnTo>
                    <a:pt x="2693776" y="22237"/>
                  </a:lnTo>
                  <a:lnTo>
                    <a:pt x="2719014" y="22233"/>
                  </a:lnTo>
                  <a:lnTo>
                    <a:pt x="2763988" y="22228"/>
                  </a:lnTo>
                  <a:lnTo>
                    <a:pt x="2807025" y="22227"/>
                  </a:lnTo>
                  <a:lnTo>
                    <a:pt x="2849319" y="22226"/>
                  </a:lnTo>
                  <a:lnTo>
                    <a:pt x="2890457" y="22225"/>
                  </a:lnTo>
                  <a:lnTo>
                    <a:pt x="2930144" y="22225"/>
                  </a:lnTo>
                  <a:lnTo>
                    <a:pt x="2972829" y="22225"/>
                  </a:lnTo>
                  <a:lnTo>
                    <a:pt x="2998535" y="22225"/>
                  </a:lnTo>
                  <a:lnTo>
                    <a:pt x="3025903" y="22225"/>
                  </a:lnTo>
                  <a:lnTo>
                    <a:pt x="3073245" y="21284"/>
                  </a:lnTo>
                  <a:lnTo>
                    <a:pt x="3115805" y="20043"/>
                  </a:lnTo>
                  <a:lnTo>
                    <a:pt x="3157064" y="19491"/>
                  </a:lnTo>
                  <a:lnTo>
                    <a:pt x="3197743" y="19246"/>
                  </a:lnTo>
                  <a:lnTo>
                    <a:pt x="3240987" y="19137"/>
                  </a:lnTo>
                  <a:lnTo>
                    <a:pt x="3265855" y="19108"/>
                  </a:lnTo>
                  <a:lnTo>
                    <a:pt x="3291958" y="19089"/>
                  </a:lnTo>
                  <a:lnTo>
                    <a:pt x="3337894" y="19067"/>
                  </a:lnTo>
                  <a:lnTo>
                    <a:pt x="3379829" y="19058"/>
                  </a:lnTo>
                  <a:lnTo>
                    <a:pt x="3420810" y="19053"/>
                  </a:lnTo>
                  <a:lnTo>
                    <a:pt x="3459485" y="19052"/>
                  </a:lnTo>
                  <a:lnTo>
                    <a:pt x="3497017" y="19051"/>
                  </a:lnTo>
                  <a:lnTo>
                    <a:pt x="3534865" y="19050"/>
                  </a:lnTo>
                  <a:lnTo>
                    <a:pt x="3580379" y="18109"/>
                  </a:lnTo>
                  <a:lnTo>
                    <a:pt x="3605357" y="17364"/>
                  </a:lnTo>
                  <a:lnTo>
                    <a:pt x="3650044" y="16537"/>
                  </a:lnTo>
                  <a:lnTo>
                    <a:pt x="3691071" y="16169"/>
                  </a:lnTo>
                  <a:lnTo>
                    <a:pt x="3730472" y="16006"/>
                  </a:lnTo>
                  <a:lnTo>
                    <a:pt x="3769150" y="14992"/>
                  </a:lnTo>
                  <a:lnTo>
                    <a:pt x="3807507" y="13719"/>
                  </a:lnTo>
                  <a:lnTo>
                    <a:pt x="3845722" y="13153"/>
                  </a:lnTo>
                  <a:lnTo>
                    <a:pt x="3889517" y="12901"/>
                  </a:lnTo>
                  <a:lnTo>
                    <a:pt x="3935087" y="12790"/>
                  </a:lnTo>
                  <a:lnTo>
                    <a:pt x="3976507" y="12740"/>
                  </a:lnTo>
                  <a:lnTo>
                    <a:pt x="4014200" y="12717"/>
                  </a:lnTo>
                  <a:lnTo>
                    <a:pt x="4049769" y="12708"/>
                  </a:lnTo>
                  <a:lnTo>
                    <a:pt x="4084391" y="12703"/>
                  </a:lnTo>
                  <a:lnTo>
                    <a:pt x="4126121" y="12702"/>
                  </a:lnTo>
                  <a:lnTo>
                    <a:pt x="4170066" y="12701"/>
                  </a:lnTo>
                  <a:lnTo>
                    <a:pt x="4208413" y="12700"/>
                  </a:lnTo>
                  <a:lnTo>
                    <a:pt x="4243330" y="11759"/>
                  </a:lnTo>
                  <a:lnTo>
                    <a:pt x="4276487" y="10518"/>
                  </a:lnTo>
                  <a:lnTo>
                    <a:pt x="4308863" y="9966"/>
                  </a:lnTo>
                  <a:lnTo>
                    <a:pt x="4340891" y="9721"/>
                  </a:lnTo>
                  <a:lnTo>
                    <a:pt x="4375586" y="9612"/>
                  </a:lnTo>
                  <a:lnTo>
                    <a:pt x="4418053" y="9564"/>
                  </a:lnTo>
                  <a:lnTo>
                    <a:pt x="4456448" y="9542"/>
                  </a:lnTo>
                  <a:lnTo>
                    <a:pt x="4490798" y="9533"/>
                  </a:lnTo>
                  <a:lnTo>
                    <a:pt x="4537551" y="9527"/>
                  </a:lnTo>
                  <a:lnTo>
                    <a:pt x="4580958" y="9526"/>
                  </a:lnTo>
                  <a:lnTo>
                    <a:pt x="4626706" y="9525"/>
                  </a:lnTo>
                  <a:lnTo>
                    <a:pt x="4662895" y="9525"/>
                  </a:lnTo>
                  <a:lnTo>
                    <a:pt x="4695677" y="8584"/>
                  </a:lnTo>
                  <a:lnTo>
                    <a:pt x="4738974" y="7012"/>
                  </a:lnTo>
                  <a:lnTo>
                    <a:pt x="4778614" y="6546"/>
                  </a:lnTo>
                  <a:lnTo>
                    <a:pt x="4816231" y="6408"/>
                  </a:lnTo>
                  <a:lnTo>
                    <a:pt x="4857597" y="5426"/>
                  </a:lnTo>
                  <a:lnTo>
                    <a:pt x="4902192" y="2901"/>
                  </a:lnTo>
                  <a:lnTo>
                    <a:pt x="4939982" y="860"/>
                  </a:lnTo>
                  <a:lnTo>
                    <a:pt x="4968521" y="382"/>
                  </a:lnTo>
                  <a:lnTo>
                    <a:pt x="5009428" y="170"/>
                  </a:lnTo>
                  <a:lnTo>
                    <a:pt x="5048305" y="76"/>
                  </a:lnTo>
                  <a:lnTo>
                    <a:pt x="5093459" y="22"/>
                  </a:lnTo>
                  <a:lnTo>
                    <a:pt x="51443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3" name="SMARTInkShape-Group127">
            <a:extLst>
              <a:ext uri="{FF2B5EF4-FFF2-40B4-BE49-F238E27FC236}">
                <a16:creationId xmlns:a16="http://schemas.microsoft.com/office/drawing/2014/main" xmlns="" id="{0E8DA9B7-B417-4C93-8A0B-17F1E5648990}"/>
              </a:ext>
            </a:extLst>
          </p:cNvPr>
          <p:cNvGrpSpPr/>
          <p:nvPr/>
        </p:nvGrpSpPr>
        <p:grpSpPr>
          <a:xfrm>
            <a:off x="2905655" y="3892550"/>
            <a:ext cx="1167052" cy="296553"/>
            <a:chOff x="2905655" y="3892550"/>
            <a:chExt cx="1167052" cy="296553"/>
          </a:xfrm>
        </p:grpSpPr>
        <p:sp>
          <p:nvSpPr>
            <p:cNvPr id="156" name="SMARTInkShape-315">
              <a:extLst>
                <a:ext uri="{FF2B5EF4-FFF2-40B4-BE49-F238E27FC236}">
                  <a16:creationId xmlns:a16="http://schemas.microsoft.com/office/drawing/2014/main" xmlns="" id="{3189DA90-6FE5-44C2-AFDA-019C36E0631C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946525" y="3930650"/>
              <a:ext cx="126182" cy="225942"/>
            </a:xfrm>
            <a:custGeom>
              <a:avLst/>
              <a:gdLst/>
              <a:ahLst/>
              <a:cxnLst/>
              <a:rect l="0" t="0" r="0" b="0"/>
              <a:pathLst>
                <a:path w="126182" h="225942">
                  <a:moveTo>
                    <a:pt x="25400" y="0"/>
                  </a:moveTo>
                  <a:lnTo>
                    <a:pt x="25400" y="0"/>
                  </a:lnTo>
                  <a:lnTo>
                    <a:pt x="6704" y="33515"/>
                  </a:lnTo>
                  <a:lnTo>
                    <a:pt x="3375" y="80379"/>
                  </a:lnTo>
                  <a:lnTo>
                    <a:pt x="3308" y="82161"/>
                  </a:lnTo>
                  <a:lnTo>
                    <a:pt x="4175" y="85082"/>
                  </a:lnTo>
                  <a:lnTo>
                    <a:pt x="4900" y="86354"/>
                  </a:lnTo>
                  <a:lnTo>
                    <a:pt x="5736" y="87203"/>
                  </a:lnTo>
                  <a:lnTo>
                    <a:pt x="7606" y="88146"/>
                  </a:lnTo>
                  <a:lnTo>
                    <a:pt x="10554" y="87624"/>
                  </a:lnTo>
                  <a:lnTo>
                    <a:pt x="20949" y="82735"/>
                  </a:lnTo>
                  <a:lnTo>
                    <a:pt x="35509" y="74316"/>
                  </a:lnTo>
                  <a:lnTo>
                    <a:pt x="48603" y="70732"/>
                  </a:lnTo>
                  <a:lnTo>
                    <a:pt x="70543" y="72661"/>
                  </a:lnTo>
                  <a:lnTo>
                    <a:pt x="84637" y="81345"/>
                  </a:lnTo>
                  <a:lnTo>
                    <a:pt x="95476" y="91718"/>
                  </a:lnTo>
                  <a:lnTo>
                    <a:pt x="98878" y="98266"/>
                  </a:lnTo>
                  <a:lnTo>
                    <a:pt x="117380" y="143532"/>
                  </a:lnTo>
                  <a:lnTo>
                    <a:pt x="125158" y="182381"/>
                  </a:lnTo>
                  <a:lnTo>
                    <a:pt x="126181" y="193242"/>
                  </a:lnTo>
                  <a:lnTo>
                    <a:pt x="122873" y="203478"/>
                  </a:lnTo>
                  <a:lnTo>
                    <a:pt x="114018" y="216335"/>
                  </a:lnTo>
                  <a:lnTo>
                    <a:pt x="110937" y="219365"/>
                  </a:lnTo>
                  <a:lnTo>
                    <a:pt x="94802" y="225315"/>
                  </a:lnTo>
                  <a:lnTo>
                    <a:pt x="79439" y="225941"/>
                  </a:lnTo>
                  <a:lnTo>
                    <a:pt x="36613" y="213898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7" name="SMARTInkShape-316">
              <a:extLst>
                <a:ext uri="{FF2B5EF4-FFF2-40B4-BE49-F238E27FC236}">
                  <a16:creationId xmlns:a16="http://schemas.microsoft.com/office/drawing/2014/main" xmlns="" id="{281ECADE-1805-46B9-98AE-A754612AE83B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933825" y="3933825"/>
              <a:ext cx="133351" cy="8192"/>
            </a:xfrm>
            <a:custGeom>
              <a:avLst/>
              <a:gdLst/>
              <a:ahLst/>
              <a:cxnLst/>
              <a:rect l="0" t="0" r="0" b="0"/>
              <a:pathLst>
                <a:path w="133351" h="8192">
                  <a:moveTo>
                    <a:pt x="0" y="0"/>
                  </a:moveTo>
                  <a:lnTo>
                    <a:pt x="0" y="0"/>
                  </a:lnTo>
                  <a:lnTo>
                    <a:pt x="10132" y="353"/>
                  </a:lnTo>
                  <a:lnTo>
                    <a:pt x="57313" y="6534"/>
                  </a:lnTo>
                  <a:lnTo>
                    <a:pt x="99561" y="8191"/>
                  </a:lnTo>
                  <a:lnTo>
                    <a:pt x="133350" y="3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8" name="SMARTInkShape-317">
              <a:extLst>
                <a:ext uri="{FF2B5EF4-FFF2-40B4-BE49-F238E27FC236}">
                  <a16:creationId xmlns:a16="http://schemas.microsoft.com/office/drawing/2014/main" xmlns="" id="{4C9F4B46-5FA7-4045-A1B5-915AAF2DBAA7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680187" y="3909038"/>
              <a:ext cx="196489" cy="271397"/>
            </a:xfrm>
            <a:custGeom>
              <a:avLst/>
              <a:gdLst/>
              <a:ahLst/>
              <a:cxnLst/>
              <a:rect l="0" t="0" r="0" b="0"/>
              <a:pathLst>
                <a:path w="196489" h="271397">
                  <a:moveTo>
                    <a:pt x="104413" y="94637"/>
                  </a:moveTo>
                  <a:lnTo>
                    <a:pt x="104413" y="94637"/>
                  </a:lnTo>
                  <a:lnTo>
                    <a:pt x="104413" y="98008"/>
                  </a:lnTo>
                  <a:lnTo>
                    <a:pt x="105354" y="100604"/>
                  </a:lnTo>
                  <a:lnTo>
                    <a:pt x="106099" y="101790"/>
                  </a:lnTo>
                  <a:lnTo>
                    <a:pt x="107147" y="106830"/>
                  </a:lnTo>
                  <a:lnTo>
                    <a:pt x="105510" y="110757"/>
                  </a:lnTo>
                  <a:lnTo>
                    <a:pt x="101312" y="116756"/>
                  </a:lnTo>
                  <a:lnTo>
                    <a:pt x="89990" y="109590"/>
                  </a:lnTo>
                  <a:lnTo>
                    <a:pt x="85890" y="105281"/>
                  </a:lnTo>
                  <a:lnTo>
                    <a:pt x="78555" y="87685"/>
                  </a:lnTo>
                  <a:lnTo>
                    <a:pt x="74510" y="64519"/>
                  </a:lnTo>
                  <a:lnTo>
                    <a:pt x="78873" y="34418"/>
                  </a:lnTo>
                  <a:lnTo>
                    <a:pt x="79978" y="30149"/>
                  </a:lnTo>
                  <a:lnTo>
                    <a:pt x="85909" y="21643"/>
                  </a:lnTo>
                  <a:lnTo>
                    <a:pt x="104090" y="6370"/>
                  </a:lnTo>
                  <a:lnTo>
                    <a:pt x="114265" y="2491"/>
                  </a:lnTo>
                  <a:lnTo>
                    <a:pt x="131798" y="0"/>
                  </a:lnTo>
                  <a:lnTo>
                    <a:pt x="138809" y="2482"/>
                  </a:lnTo>
                  <a:lnTo>
                    <a:pt x="142160" y="4625"/>
                  </a:lnTo>
                  <a:lnTo>
                    <a:pt x="147766" y="17355"/>
                  </a:lnTo>
                  <a:lnTo>
                    <a:pt x="152066" y="43516"/>
                  </a:lnTo>
                  <a:lnTo>
                    <a:pt x="150287" y="61686"/>
                  </a:lnTo>
                  <a:lnTo>
                    <a:pt x="135000" y="106229"/>
                  </a:lnTo>
                  <a:lnTo>
                    <a:pt x="107254" y="149269"/>
                  </a:lnTo>
                  <a:lnTo>
                    <a:pt x="70668" y="185030"/>
                  </a:lnTo>
                  <a:lnTo>
                    <a:pt x="25451" y="210769"/>
                  </a:lnTo>
                  <a:lnTo>
                    <a:pt x="16167" y="211398"/>
                  </a:lnTo>
                  <a:lnTo>
                    <a:pt x="8395" y="209325"/>
                  </a:lnTo>
                  <a:lnTo>
                    <a:pt x="3765" y="206052"/>
                  </a:lnTo>
                  <a:lnTo>
                    <a:pt x="1472" y="199423"/>
                  </a:lnTo>
                  <a:lnTo>
                    <a:pt x="0" y="185852"/>
                  </a:lnTo>
                  <a:lnTo>
                    <a:pt x="938" y="183316"/>
                  </a:lnTo>
                  <a:lnTo>
                    <a:pt x="4802" y="178618"/>
                  </a:lnTo>
                  <a:lnTo>
                    <a:pt x="8165" y="176059"/>
                  </a:lnTo>
                  <a:lnTo>
                    <a:pt x="9556" y="175377"/>
                  </a:lnTo>
                  <a:lnTo>
                    <a:pt x="18256" y="176102"/>
                  </a:lnTo>
                  <a:lnTo>
                    <a:pt x="40434" y="191397"/>
                  </a:lnTo>
                  <a:lnTo>
                    <a:pt x="84486" y="232596"/>
                  </a:lnTo>
                  <a:lnTo>
                    <a:pt x="124294" y="262438"/>
                  </a:lnTo>
                  <a:lnTo>
                    <a:pt x="152686" y="270096"/>
                  </a:lnTo>
                  <a:lnTo>
                    <a:pt x="163732" y="271396"/>
                  </a:lnTo>
                  <a:lnTo>
                    <a:pt x="173346" y="268212"/>
                  </a:lnTo>
                  <a:lnTo>
                    <a:pt x="196488" y="2470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9" name="SMARTInkShape-318">
              <a:extLst>
                <a:ext uri="{FF2B5EF4-FFF2-40B4-BE49-F238E27FC236}">
                  <a16:creationId xmlns:a16="http://schemas.microsoft.com/office/drawing/2014/main" xmlns="" id="{7BF5FDF5-DFD6-4849-95D3-455F92988324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438525" y="4102100"/>
              <a:ext cx="158751" cy="6351"/>
            </a:xfrm>
            <a:custGeom>
              <a:avLst/>
              <a:gdLst/>
              <a:ahLst/>
              <a:cxnLst/>
              <a:rect l="0" t="0" r="0" b="0"/>
              <a:pathLst>
                <a:path w="158751" h="6351">
                  <a:moveTo>
                    <a:pt x="0" y="0"/>
                  </a:moveTo>
                  <a:lnTo>
                    <a:pt x="0" y="0"/>
                  </a:lnTo>
                  <a:lnTo>
                    <a:pt x="46214" y="353"/>
                  </a:lnTo>
                  <a:lnTo>
                    <a:pt x="92030" y="4058"/>
                  </a:lnTo>
                  <a:lnTo>
                    <a:pt x="15875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0" name="SMARTInkShape-319">
              <a:extLst>
                <a:ext uri="{FF2B5EF4-FFF2-40B4-BE49-F238E27FC236}">
                  <a16:creationId xmlns:a16="http://schemas.microsoft.com/office/drawing/2014/main" xmlns="" id="{5FBE40EF-1398-4645-B2D8-29C521CA28CA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130697" y="3900879"/>
              <a:ext cx="182130" cy="288224"/>
            </a:xfrm>
            <a:custGeom>
              <a:avLst/>
              <a:gdLst/>
              <a:ahLst/>
              <a:cxnLst/>
              <a:rect l="0" t="0" r="0" b="0"/>
              <a:pathLst>
                <a:path w="182130" h="288224">
                  <a:moveTo>
                    <a:pt x="12553" y="64696"/>
                  </a:moveTo>
                  <a:lnTo>
                    <a:pt x="12553" y="64696"/>
                  </a:lnTo>
                  <a:lnTo>
                    <a:pt x="10867" y="66382"/>
                  </a:lnTo>
                  <a:lnTo>
                    <a:pt x="9099" y="67209"/>
                  </a:lnTo>
                  <a:lnTo>
                    <a:pt x="5090" y="67740"/>
                  </a:lnTo>
                  <a:lnTo>
                    <a:pt x="4402" y="67431"/>
                  </a:lnTo>
                  <a:lnTo>
                    <a:pt x="3944" y="66872"/>
                  </a:lnTo>
                  <a:lnTo>
                    <a:pt x="3639" y="66147"/>
                  </a:lnTo>
                  <a:lnTo>
                    <a:pt x="3082" y="65663"/>
                  </a:lnTo>
                  <a:lnTo>
                    <a:pt x="0" y="64734"/>
                  </a:lnTo>
                  <a:lnTo>
                    <a:pt x="10374" y="45836"/>
                  </a:lnTo>
                  <a:lnTo>
                    <a:pt x="44772" y="15026"/>
                  </a:lnTo>
                  <a:lnTo>
                    <a:pt x="57769" y="6979"/>
                  </a:lnTo>
                  <a:lnTo>
                    <a:pt x="82450" y="0"/>
                  </a:lnTo>
                  <a:lnTo>
                    <a:pt x="107812" y="97"/>
                  </a:lnTo>
                  <a:lnTo>
                    <a:pt x="120114" y="2556"/>
                  </a:lnTo>
                  <a:lnTo>
                    <a:pt x="133284" y="13946"/>
                  </a:lnTo>
                  <a:lnTo>
                    <a:pt x="138531" y="22973"/>
                  </a:lnTo>
                  <a:lnTo>
                    <a:pt x="141484" y="40692"/>
                  </a:lnTo>
                  <a:lnTo>
                    <a:pt x="141117" y="56497"/>
                  </a:lnTo>
                  <a:lnTo>
                    <a:pt x="133198" y="83002"/>
                  </a:lnTo>
                  <a:lnTo>
                    <a:pt x="107451" y="119851"/>
                  </a:lnTo>
                  <a:lnTo>
                    <a:pt x="98475" y="126369"/>
                  </a:lnTo>
                  <a:lnTo>
                    <a:pt x="71772" y="139534"/>
                  </a:lnTo>
                  <a:lnTo>
                    <a:pt x="70377" y="139283"/>
                  </a:lnTo>
                  <a:lnTo>
                    <a:pt x="69799" y="138410"/>
                  </a:lnTo>
                  <a:lnTo>
                    <a:pt x="69767" y="137122"/>
                  </a:lnTo>
                  <a:lnTo>
                    <a:pt x="73494" y="133809"/>
                  </a:lnTo>
                  <a:lnTo>
                    <a:pt x="84014" y="127619"/>
                  </a:lnTo>
                  <a:lnTo>
                    <a:pt x="106029" y="122850"/>
                  </a:lnTo>
                  <a:lnTo>
                    <a:pt x="114070" y="122998"/>
                  </a:lnTo>
                  <a:lnTo>
                    <a:pt x="135486" y="130723"/>
                  </a:lnTo>
                  <a:lnTo>
                    <a:pt x="150460" y="139763"/>
                  </a:lnTo>
                  <a:lnTo>
                    <a:pt x="156748" y="147095"/>
                  </a:lnTo>
                  <a:lnTo>
                    <a:pt x="173480" y="176467"/>
                  </a:lnTo>
                  <a:lnTo>
                    <a:pt x="182129" y="210866"/>
                  </a:lnTo>
                  <a:lnTo>
                    <a:pt x="181566" y="233006"/>
                  </a:lnTo>
                  <a:lnTo>
                    <a:pt x="176931" y="251444"/>
                  </a:lnTo>
                  <a:lnTo>
                    <a:pt x="168267" y="266431"/>
                  </a:lnTo>
                  <a:lnTo>
                    <a:pt x="159017" y="276770"/>
                  </a:lnTo>
                  <a:lnTo>
                    <a:pt x="142968" y="285851"/>
                  </a:lnTo>
                  <a:lnTo>
                    <a:pt x="134721" y="288223"/>
                  </a:lnTo>
                  <a:lnTo>
                    <a:pt x="115700" y="286188"/>
                  </a:lnTo>
                  <a:lnTo>
                    <a:pt x="81019" y="271774"/>
                  </a:lnTo>
                  <a:lnTo>
                    <a:pt x="67451" y="261754"/>
                  </a:lnTo>
                  <a:lnTo>
                    <a:pt x="46538" y="240983"/>
                  </a:lnTo>
                  <a:lnTo>
                    <a:pt x="46498" y="240429"/>
                  </a:lnTo>
                  <a:lnTo>
                    <a:pt x="47478" y="2393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1" name="SMARTInkShape-320">
              <a:extLst>
                <a:ext uri="{FF2B5EF4-FFF2-40B4-BE49-F238E27FC236}">
                  <a16:creationId xmlns:a16="http://schemas.microsoft.com/office/drawing/2014/main" xmlns="" id="{96E59C80-8897-4D1E-ACC2-D8DA2AC59F52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2905655" y="3898900"/>
              <a:ext cx="140618" cy="258791"/>
            </a:xfrm>
            <a:custGeom>
              <a:avLst/>
              <a:gdLst/>
              <a:ahLst/>
              <a:cxnLst/>
              <a:rect l="0" t="0" r="0" b="0"/>
              <a:pathLst>
                <a:path w="140618" h="258791">
                  <a:moveTo>
                    <a:pt x="18520" y="0"/>
                  </a:moveTo>
                  <a:lnTo>
                    <a:pt x="18520" y="0"/>
                  </a:lnTo>
                  <a:lnTo>
                    <a:pt x="15149" y="43605"/>
                  </a:lnTo>
                  <a:lnTo>
                    <a:pt x="2153" y="89496"/>
                  </a:lnTo>
                  <a:lnTo>
                    <a:pt x="0" y="102580"/>
                  </a:lnTo>
                  <a:lnTo>
                    <a:pt x="646" y="106504"/>
                  </a:lnTo>
                  <a:lnTo>
                    <a:pt x="1313" y="108044"/>
                  </a:lnTo>
                  <a:lnTo>
                    <a:pt x="2109" y="109071"/>
                  </a:lnTo>
                  <a:lnTo>
                    <a:pt x="3936" y="110212"/>
                  </a:lnTo>
                  <a:lnTo>
                    <a:pt x="4917" y="109811"/>
                  </a:lnTo>
                  <a:lnTo>
                    <a:pt x="26641" y="92016"/>
                  </a:lnTo>
                  <a:lnTo>
                    <a:pt x="38782" y="85282"/>
                  </a:lnTo>
                  <a:lnTo>
                    <a:pt x="49140" y="83360"/>
                  </a:lnTo>
                  <a:lnTo>
                    <a:pt x="57775" y="84475"/>
                  </a:lnTo>
                  <a:lnTo>
                    <a:pt x="73229" y="88726"/>
                  </a:lnTo>
                  <a:lnTo>
                    <a:pt x="83640" y="95290"/>
                  </a:lnTo>
                  <a:lnTo>
                    <a:pt x="119156" y="129942"/>
                  </a:lnTo>
                  <a:lnTo>
                    <a:pt x="128223" y="145785"/>
                  </a:lnTo>
                  <a:lnTo>
                    <a:pt x="140617" y="188794"/>
                  </a:lnTo>
                  <a:lnTo>
                    <a:pt x="140148" y="208496"/>
                  </a:lnTo>
                  <a:lnTo>
                    <a:pt x="127748" y="237694"/>
                  </a:lnTo>
                  <a:lnTo>
                    <a:pt x="122217" y="246283"/>
                  </a:lnTo>
                  <a:lnTo>
                    <a:pt x="112703" y="252452"/>
                  </a:lnTo>
                  <a:lnTo>
                    <a:pt x="94901" y="258790"/>
                  </a:lnTo>
                  <a:lnTo>
                    <a:pt x="70440" y="257154"/>
                  </a:lnTo>
                  <a:lnTo>
                    <a:pt x="43776" y="248427"/>
                  </a:lnTo>
                  <a:lnTo>
                    <a:pt x="32118" y="240590"/>
                  </a:lnTo>
                  <a:lnTo>
                    <a:pt x="25332" y="233250"/>
                  </a:lnTo>
                  <a:lnTo>
                    <a:pt x="23311" y="227845"/>
                  </a:lnTo>
                  <a:lnTo>
                    <a:pt x="21695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2" name="SMARTInkShape-321">
              <a:extLst>
                <a:ext uri="{FF2B5EF4-FFF2-40B4-BE49-F238E27FC236}">
                  <a16:creationId xmlns:a16="http://schemas.microsoft.com/office/drawing/2014/main" xmlns="" id="{5EDB3BC1-5592-46CF-92F4-70B78B3D6CA3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949575" y="3892550"/>
              <a:ext cx="98426" cy="19051"/>
            </a:xfrm>
            <a:custGeom>
              <a:avLst/>
              <a:gdLst/>
              <a:ahLst/>
              <a:cxnLst/>
              <a:rect l="0" t="0" r="0" b="0"/>
              <a:pathLst>
                <a:path w="98426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3993"/>
                  </a:lnTo>
                  <a:lnTo>
                    <a:pt x="7848" y="10570"/>
                  </a:lnTo>
                  <a:lnTo>
                    <a:pt x="13719" y="8225"/>
                  </a:lnTo>
                  <a:lnTo>
                    <a:pt x="56395" y="6372"/>
                  </a:lnTo>
                  <a:lnTo>
                    <a:pt x="984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8" name="SMARTInkShape-Group128">
            <a:extLst>
              <a:ext uri="{FF2B5EF4-FFF2-40B4-BE49-F238E27FC236}">
                <a16:creationId xmlns:a16="http://schemas.microsoft.com/office/drawing/2014/main" xmlns="" id="{BF6DD3C3-6148-406C-98AF-80FEA2A385D6}"/>
              </a:ext>
            </a:extLst>
          </p:cNvPr>
          <p:cNvGrpSpPr/>
          <p:nvPr/>
        </p:nvGrpSpPr>
        <p:grpSpPr>
          <a:xfrm>
            <a:off x="2082800" y="2971800"/>
            <a:ext cx="1069976" cy="662794"/>
            <a:chOff x="2082800" y="2971800"/>
            <a:chExt cx="1069976" cy="662794"/>
          </a:xfrm>
        </p:grpSpPr>
        <p:sp>
          <p:nvSpPr>
            <p:cNvPr id="164" name="SMARTInkShape-322">
              <a:extLst>
                <a:ext uri="{FF2B5EF4-FFF2-40B4-BE49-F238E27FC236}">
                  <a16:creationId xmlns:a16="http://schemas.microsoft.com/office/drawing/2014/main" xmlns="" id="{F937B159-678E-4E84-AE10-112B307D196D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641830" y="3607837"/>
              <a:ext cx="25171" cy="26757"/>
            </a:xfrm>
            <a:custGeom>
              <a:avLst/>
              <a:gdLst/>
              <a:ahLst/>
              <a:cxnLst/>
              <a:rect l="0" t="0" r="0" b="0"/>
              <a:pathLst>
                <a:path w="25171" h="26757">
                  <a:moveTo>
                    <a:pt x="21995" y="14838"/>
                  </a:moveTo>
                  <a:lnTo>
                    <a:pt x="21995" y="14838"/>
                  </a:lnTo>
                  <a:lnTo>
                    <a:pt x="21995" y="16667"/>
                  </a:lnTo>
                  <a:lnTo>
                    <a:pt x="21995" y="7072"/>
                  </a:lnTo>
                  <a:lnTo>
                    <a:pt x="16939" y="2463"/>
                  </a:lnTo>
                  <a:lnTo>
                    <a:pt x="12108" y="0"/>
                  </a:lnTo>
                  <a:lnTo>
                    <a:pt x="10465" y="360"/>
                  </a:lnTo>
                  <a:lnTo>
                    <a:pt x="6758" y="2641"/>
                  </a:lnTo>
                  <a:lnTo>
                    <a:pt x="3699" y="6948"/>
                  </a:lnTo>
                  <a:lnTo>
                    <a:pt x="546" y="14965"/>
                  </a:lnTo>
                  <a:lnTo>
                    <a:pt x="0" y="20481"/>
                  </a:lnTo>
                  <a:lnTo>
                    <a:pt x="813" y="23578"/>
                  </a:lnTo>
                  <a:lnTo>
                    <a:pt x="1524" y="24898"/>
                  </a:lnTo>
                  <a:lnTo>
                    <a:pt x="3056" y="25778"/>
                  </a:lnTo>
                  <a:lnTo>
                    <a:pt x="7580" y="26756"/>
                  </a:lnTo>
                  <a:lnTo>
                    <a:pt x="11238" y="26250"/>
                  </a:lnTo>
                  <a:lnTo>
                    <a:pt x="19831" y="21365"/>
                  </a:lnTo>
                  <a:lnTo>
                    <a:pt x="22797" y="17621"/>
                  </a:lnTo>
                  <a:lnTo>
                    <a:pt x="24467" y="11547"/>
                  </a:lnTo>
                  <a:lnTo>
                    <a:pt x="25170" y="2138"/>
                  </a:lnTo>
                </a:path>
              </a:pathLst>
            </a:custGeom>
            <a:ln w="19050" cap="sq">
              <a:solidFill>
                <a:srgbClr val="FF6820"/>
              </a:solidFill>
              <a:prstDash val="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5" name="SMARTInkShape-323">
              <a:extLst>
                <a:ext uri="{FF2B5EF4-FFF2-40B4-BE49-F238E27FC236}">
                  <a16:creationId xmlns:a16="http://schemas.microsoft.com/office/drawing/2014/main" xmlns="" id="{6DCFC173-4CE4-41FC-A81E-9AD05FE73C10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633468" y="3252979"/>
              <a:ext cx="83114" cy="233172"/>
            </a:xfrm>
            <a:custGeom>
              <a:avLst/>
              <a:gdLst/>
              <a:ahLst/>
              <a:cxnLst/>
              <a:rect l="0" t="0" r="0" b="0"/>
              <a:pathLst>
                <a:path w="83114" h="233172">
                  <a:moveTo>
                    <a:pt x="36707" y="71246"/>
                  </a:moveTo>
                  <a:lnTo>
                    <a:pt x="36707" y="71246"/>
                  </a:lnTo>
                  <a:lnTo>
                    <a:pt x="35021" y="71246"/>
                  </a:lnTo>
                  <a:lnTo>
                    <a:pt x="34525" y="71951"/>
                  </a:lnTo>
                  <a:lnTo>
                    <a:pt x="33619" y="77360"/>
                  </a:lnTo>
                  <a:lnTo>
                    <a:pt x="33533" y="80726"/>
                  </a:lnTo>
                  <a:lnTo>
                    <a:pt x="20658" y="72917"/>
                  </a:lnTo>
                  <a:lnTo>
                    <a:pt x="9651" y="62359"/>
                  </a:lnTo>
                  <a:lnTo>
                    <a:pt x="3545" y="51133"/>
                  </a:lnTo>
                  <a:lnTo>
                    <a:pt x="445" y="40148"/>
                  </a:lnTo>
                  <a:lnTo>
                    <a:pt x="364" y="34377"/>
                  </a:lnTo>
                  <a:lnTo>
                    <a:pt x="837" y="31850"/>
                  </a:lnTo>
                  <a:lnTo>
                    <a:pt x="8847" y="18360"/>
                  </a:lnTo>
                  <a:lnTo>
                    <a:pt x="13271" y="12934"/>
                  </a:lnTo>
                  <a:lnTo>
                    <a:pt x="26470" y="4226"/>
                  </a:lnTo>
                  <a:lnTo>
                    <a:pt x="38731" y="0"/>
                  </a:lnTo>
                  <a:lnTo>
                    <a:pt x="54122" y="434"/>
                  </a:lnTo>
                  <a:lnTo>
                    <a:pt x="68717" y="4482"/>
                  </a:lnTo>
                  <a:lnTo>
                    <a:pt x="72159" y="7334"/>
                  </a:lnTo>
                  <a:lnTo>
                    <a:pt x="76923" y="15206"/>
                  </a:lnTo>
                  <a:lnTo>
                    <a:pt x="83113" y="37900"/>
                  </a:lnTo>
                  <a:lnTo>
                    <a:pt x="82406" y="58623"/>
                  </a:lnTo>
                  <a:lnTo>
                    <a:pt x="79842" y="72562"/>
                  </a:lnTo>
                  <a:lnTo>
                    <a:pt x="64970" y="99428"/>
                  </a:lnTo>
                  <a:lnTo>
                    <a:pt x="30897" y="143566"/>
                  </a:lnTo>
                  <a:lnTo>
                    <a:pt x="6503" y="178855"/>
                  </a:lnTo>
                  <a:lnTo>
                    <a:pt x="2116" y="189628"/>
                  </a:lnTo>
                  <a:lnTo>
                    <a:pt x="0" y="205257"/>
                  </a:lnTo>
                  <a:lnTo>
                    <a:pt x="755" y="214532"/>
                  </a:lnTo>
                  <a:lnTo>
                    <a:pt x="4148" y="222418"/>
                  </a:lnTo>
                  <a:lnTo>
                    <a:pt x="14482" y="233171"/>
                  </a:lnTo>
                </a:path>
              </a:pathLst>
            </a:custGeom>
            <a:ln w="19050" cap="sq">
              <a:solidFill>
                <a:srgbClr val="FF6820"/>
              </a:solidFill>
              <a:prstDash val="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6" name="SMARTInkShape-324">
              <a:extLst>
                <a:ext uri="{FF2B5EF4-FFF2-40B4-BE49-F238E27FC236}">
                  <a16:creationId xmlns:a16="http://schemas.microsoft.com/office/drawing/2014/main" xmlns="" id="{E689CCAA-9C8D-46E6-B571-638620247AC6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082800" y="2971800"/>
              <a:ext cx="1069976" cy="19051"/>
            </a:xfrm>
            <a:custGeom>
              <a:avLst/>
              <a:gdLst/>
              <a:ahLst/>
              <a:cxnLst/>
              <a:rect l="0" t="0" r="0" b="0"/>
              <a:pathLst>
                <a:path w="1069976" h="19051">
                  <a:moveTo>
                    <a:pt x="0" y="19050"/>
                  </a:moveTo>
                  <a:lnTo>
                    <a:pt x="0" y="19050"/>
                  </a:lnTo>
                  <a:lnTo>
                    <a:pt x="7463" y="19050"/>
                  </a:lnTo>
                  <a:lnTo>
                    <a:pt x="9549" y="18109"/>
                  </a:lnTo>
                  <a:lnTo>
                    <a:pt x="12645" y="15914"/>
                  </a:lnTo>
                  <a:lnTo>
                    <a:pt x="55612" y="10411"/>
                  </a:lnTo>
                  <a:lnTo>
                    <a:pt x="99061" y="12458"/>
                  </a:lnTo>
                  <a:lnTo>
                    <a:pt x="138756" y="12668"/>
                  </a:lnTo>
                  <a:lnTo>
                    <a:pt x="181625" y="12694"/>
                  </a:lnTo>
                  <a:lnTo>
                    <a:pt x="221189" y="12699"/>
                  </a:lnTo>
                  <a:lnTo>
                    <a:pt x="267710" y="13053"/>
                  </a:lnTo>
                  <a:lnTo>
                    <a:pt x="311846" y="15213"/>
                  </a:lnTo>
                  <a:lnTo>
                    <a:pt x="353582" y="15744"/>
                  </a:lnTo>
                  <a:lnTo>
                    <a:pt x="389238" y="15849"/>
                  </a:lnTo>
                  <a:lnTo>
                    <a:pt x="428479" y="15867"/>
                  </a:lnTo>
                  <a:lnTo>
                    <a:pt x="468720" y="15873"/>
                  </a:lnTo>
                  <a:lnTo>
                    <a:pt x="506474" y="15874"/>
                  </a:lnTo>
                  <a:lnTo>
                    <a:pt x="545798" y="15875"/>
                  </a:lnTo>
                  <a:lnTo>
                    <a:pt x="588504" y="18057"/>
                  </a:lnTo>
                  <a:lnTo>
                    <a:pt x="629187" y="18854"/>
                  </a:lnTo>
                  <a:lnTo>
                    <a:pt x="674460" y="19011"/>
                  </a:lnTo>
                  <a:lnTo>
                    <a:pt x="716675" y="18104"/>
                  </a:lnTo>
                  <a:lnTo>
                    <a:pt x="760500" y="16169"/>
                  </a:lnTo>
                  <a:lnTo>
                    <a:pt x="807921" y="15914"/>
                  </a:lnTo>
                  <a:lnTo>
                    <a:pt x="853406" y="12426"/>
                  </a:lnTo>
                  <a:lnTo>
                    <a:pt x="898640" y="8839"/>
                  </a:lnTo>
                  <a:lnTo>
                    <a:pt x="940224" y="6569"/>
                  </a:lnTo>
                  <a:lnTo>
                    <a:pt x="980585" y="3856"/>
                  </a:lnTo>
                  <a:lnTo>
                    <a:pt x="1026724" y="3193"/>
                  </a:lnTo>
                  <a:lnTo>
                    <a:pt x="1067748" y="3175"/>
                  </a:lnTo>
                  <a:lnTo>
                    <a:pt x="1068490" y="2822"/>
                  </a:lnTo>
                  <a:lnTo>
                    <a:pt x="1069975" y="0"/>
                  </a:lnTo>
                </a:path>
              </a:pathLst>
            </a:custGeom>
            <a:ln w="19050" cap="sq">
              <a:solidFill>
                <a:srgbClr val="FF6820"/>
              </a:solidFill>
              <a:prstDash val="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7" name="SMARTInkShape-325">
              <a:extLst>
                <a:ext uri="{FF2B5EF4-FFF2-40B4-BE49-F238E27FC236}">
                  <a16:creationId xmlns:a16="http://schemas.microsoft.com/office/drawing/2014/main" xmlns="" id="{9029361F-6A62-4C55-8726-58A1711439F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2092325" y="3009900"/>
              <a:ext cx="1060451" cy="205893"/>
            </a:xfrm>
            <a:custGeom>
              <a:avLst/>
              <a:gdLst/>
              <a:ahLst/>
              <a:cxnLst/>
              <a:rect l="0" t="0" r="0" b="0"/>
              <a:pathLst>
                <a:path w="1060451" h="205893">
                  <a:moveTo>
                    <a:pt x="6350" y="0"/>
                  </a:moveTo>
                  <a:lnTo>
                    <a:pt x="6350" y="0"/>
                  </a:lnTo>
                  <a:lnTo>
                    <a:pt x="3815" y="2888"/>
                  </a:lnTo>
                  <a:lnTo>
                    <a:pt x="1287" y="7950"/>
                  </a:lnTo>
                  <a:lnTo>
                    <a:pt x="10" y="49594"/>
                  </a:lnTo>
                  <a:lnTo>
                    <a:pt x="1" y="95737"/>
                  </a:lnTo>
                  <a:lnTo>
                    <a:pt x="0" y="142999"/>
                  </a:lnTo>
                  <a:lnTo>
                    <a:pt x="2038" y="175234"/>
                  </a:lnTo>
                  <a:lnTo>
                    <a:pt x="402" y="184074"/>
                  </a:lnTo>
                  <a:lnTo>
                    <a:pt x="2769" y="192507"/>
                  </a:lnTo>
                  <a:lnTo>
                    <a:pt x="2552" y="193249"/>
                  </a:lnTo>
                  <a:lnTo>
                    <a:pt x="406" y="196306"/>
                  </a:lnTo>
                  <a:lnTo>
                    <a:pt x="623" y="196487"/>
                  </a:lnTo>
                  <a:lnTo>
                    <a:pt x="1806" y="196689"/>
                  </a:lnTo>
                  <a:lnTo>
                    <a:pt x="2262" y="196390"/>
                  </a:lnTo>
                  <a:lnTo>
                    <a:pt x="2566" y="195838"/>
                  </a:lnTo>
                  <a:lnTo>
                    <a:pt x="3055" y="194102"/>
                  </a:lnTo>
                  <a:lnTo>
                    <a:pt x="3172" y="196730"/>
                  </a:lnTo>
                  <a:lnTo>
                    <a:pt x="4860" y="198500"/>
                  </a:lnTo>
                  <a:lnTo>
                    <a:pt x="6628" y="199347"/>
                  </a:lnTo>
                  <a:lnTo>
                    <a:pt x="15460" y="199985"/>
                  </a:lnTo>
                  <a:lnTo>
                    <a:pt x="60000" y="196867"/>
                  </a:lnTo>
                  <a:lnTo>
                    <a:pt x="104884" y="196850"/>
                  </a:lnTo>
                  <a:lnTo>
                    <a:pt x="148189" y="199584"/>
                  </a:lnTo>
                  <a:lnTo>
                    <a:pt x="191016" y="202720"/>
                  </a:lnTo>
                  <a:lnTo>
                    <a:pt x="236025" y="205892"/>
                  </a:lnTo>
                  <a:lnTo>
                    <a:pt x="281698" y="205371"/>
                  </a:lnTo>
                  <a:lnTo>
                    <a:pt x="325597" y="203629"/>
                  </a:lnTo>
                  <a:lnTo>
                    <a:pt x="371318" y="200744"/>
                  </a:lnTo>
                  <a:lnTo>
                    <a:pt x="417054" y="200120"/>
                  </a:lnTo>
                  <a:lnTo>
                    <a:pt x="454399" y="200053"/>
                  </a:lnTo>
                  <a:lnTo>
                    <a:pt x="500757" y="200030"/>
                  </a:lnTo>
                  <a:lnTo>
                    <a:pt x="539534" y="200026"/>
                  </a:lnTo>
                  <a:lnTo>
                    <a:pt x="582874" y="199085"/>
                  </a:lnTo>
                  <a:lnTo>
                    <a:pt x="622900" y="197291"/>
                  </a:lnTo>
                  <a:lnTo>
                    <a:pt x="667705" y="196937"/>
                  </a:lnTo>
                  <a:lnTo>
                    <a:pt x="713639" y="196876"/>
                  </a:lnTo>
                  <a:lnTo>
                    <a:pt x="754452" y="196858"/>
                  </a:lnTo>
                  <a:lnTo>
                    <a:pt x="794101" y="196852"/>
                  </a:lnTo>
                  <a:lnTo>
                    <a:pt x="839265" y="196850"/>
                  </a:lnTo>
                  <a:lnTo>
                    <a:pt x="880352" y="195909"/>
                  </a:lnTo>
                  <a:lnTo>
                    <a:pt x="922852" y="193969"/>
                  </a:lnTo>
                  <a:lnTo>
                    <a:pt x="963595" y="193714"/>
                  </a:lnTo>
                  <a:lnTo>
                    <a:pt x="1006942" y="193677"/>
                  </a:lnTo>
                  <a:lnTo>
                    <a:pt x="1046325" y="196909"/>
                  </a:lnTo>
                  <a:lnTo>
                    <a:pt x="1054070" y="198592"/>
                  </a:lnTo>
                  <a:lnTo>
                    <a:pt x="1060450" y="196850"/>
                  </a:lnTo>
                </a:path>
              </a:pathLst>
            </a:custGeom>
            <a:ln w="19050" cap="sq">
              <a:solidFill>
                <a:srgbClr val="FF6820"/>
              </a:solidFill>
              <a:prstDash val="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7" name="SMARTInkShape-Group129">
            <a:extLst>
              <a:ext uri="{FF2B5EF4-FFF2-40B4-BE49-F238E27FC236}">
                <a16:creationId xmlns:a16="http://schemas.microsoft.com/office/drawing/2014/main" xmlns="" id="{DBAEA9A7-87EA-4031-BBE8-37BAA92F6D02}"/>
              </a:ext>
            </a:extLst>
          </p:cNvPr>
          <p:cNvGrpSpPr/>
          <p:nvPr/>
        </p:nvGrpSpPr>
        <p:grpSpPr>
          <a:xfrm>
            <a:off x="3159125" y="2962275"/>
            <a:ext cx="1476090" cy="507658"/>
            <a:chOff x="3159125" y="2962275"/>
            <a:chExt cx="1476090" cy="507658"/>
          </a:xfrm>
        </p:grpSpPr>
        <p:sp>
          <p:nvSpPr>
            <p:cNvPr id="169" name="SMARTInkShape-326">
              <a:extLst>
                <a:ext uri="{FF2B5EF4-FFF2-40B4-BE49-F238E27FC236}">
                  <a16:creationId xmlns:a16="http://schemas.microsoft.com/office/drawing/2014/main" xmlns="" id="{5F7932C5-3210-4FD7-95B0-361964FF5CE1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108450" y="3332549"/>
              <a:ext cx="241301" cy="131355"/>
            </a:xfrm>
            <a:custGeom>
              <a:avLst/>
              <a:gdLst/>
              <a:ahLst/>
              <a:cxnLst/>
              <a:rect l="0" t="0" r="0" b="0"/>
              <a:pathLst>
                <a:path w="241301" h="131355">
                  <a:moveTo>
                    <a:pt x="0" y="118676"/>
                  </a:moveTo>
                  <a:lnTo>
                    <a:pt x="0" y="118676"/>
                  </a:lnTo>
                  <a:lnTo>
                    <a:pt x="1686" y="118676"/>
                  </a:lnTo>
                  <a:lnTo>
                    <a:pt x="1829" y="119734"/>
                  </a:lnTo>
                  <a:lnTo>
                    <a:pt x="2" y="131354"/>
                  </a:lnTo>
                  <a:lnTo>
                    <a:pt x="1686" y="87100"/>
                  </a:lnTo>
                  <a:lnTo>
                    <a:pt x="9562" y="43264"/>
                  </a:lnTo>
                  <a:lnTo>
                    <a:pt x="23650" y="14954"/>
                  </a:lnTo>
                  <a:lnTo>
                    <a:pt x="32172" y="4688"/>
                  </a:lnTo>
                  <a:lnTo>
                    <a:pt x="37347" y="987"/>
                  </a:lnTo>
                  <a:lnTo>
                    <a:pt x="39715" y="0"/>
                  </a:lnTo>
                  <a:lnTo>
                    <a:pt x="47049" y="1725"/>
                  </a:lnTo>
                  <a:lnTo>
                    <a:pt x="61074" y="9771"/>
                  </a:lnTo>
                  <a:lnTo>
                    <a:pt x="70638" y="27941"/>
                  </a:lnTo>
                  <a:lnTo>
                    <a:pt x="79771" y="57526"/>
                  </a:lnTo>
                  <a:lnTo>
                    <a:pt x="82478" y="104335"/>
                  </a:lnTo>
                  <a:lnTo>
                    <a:pt x="82546" y="114386"/>
                  </a:lnTo>
                  <a:lnTo>
                    <a:pt x="82550" y="69882"/>
                  </a:lnTo>
                  <a:lnTo>
                    <a:pt x="86969" y="35171"/>
                  </a:lnTo>
                  <a:lnTo>
                    <a:pt x="97125" y="14224"/>
                  </a:lnTo>
                  <a:lnTo>
                    <a:pt x="100669" y="9811"/>
                  </a:lnTo>
                  <a:lnTo>
                    <a:pt x="108262" y="4066"/>
                  </a:lnTo>
                  <a:lnTo>
                    <a:pt x="112910" y="2474"/>
                  </a:lnTo>
                  <a:lnTo>
                    <a:pt x="119209" y="4589"/>
                  </a:lnTo>
                  <a:lnTo>
                    <a:pt x="126360" y="9762"/>
                  </a:lnTo>
                  <a:lnTo>
                    <a:pt x="137692" y="25574"/>
                  </a:lnTo>
                  <a:lnTo>
                    <a:pt x="145222" y="49211"/>
                  </a:lnTo>
                  <a:lnTo>
                    <a:pt x="149121" y="94889"/>
                  </a:lnTo>
                  <a:lnTo>
                    <a:pt x="148238" y="100226"/>
                  </a:lnTo>
                  <a:lnTo>
                    <a:pt x="146482" y="106526"/>
                  </a:lnTo>
                  <a:lnTo>
                    <a:pt x="145985" y="107048"/>
                  </a:lnTo>
                  <a:lnTo>
                    <a:pt x="145302" y="107043"/>
                  </a:lnTo>
                  <a:lnTo>
                    <a:pt x="144493" y="106688"/>
                  </a:lnTo>
                  <a:lnTo>
                    <a:pt x="143594" y="103470"/>
                  </a:lnTo>
                  <a:lnTo>
                    <a:pt x="143589" y="57510"/>
                  </a:lnTo>
                  <a:lnTo>
                    <a:pt x="147947" y="38386"/>
                  </a:lnTo>
                  <a:lnTo>
                    <a:pt x="162417" y="11388"/>
                  </a:lnTo>
                  <a:lnTo>
                    <a:pt x="170890" y="4376"/>
                  </a:lnTo>
                  <a:lnTo>
                    <a:pt x="174494" y="2612"/>
                  </a:lnTo>
                  <a:lnTo>
                    <a:pt x="176654" y="3905"/>
                  </a:lnTo>
                  <a:lnTo>
                    <a:pt x="187396" y="18364"/>
                  </a:lnTo>
                  <a:lnTo>
                    <a:pt x="200265" y="58689"/>
                  </a:lnTo>
                  <a:lnTo>
                    <a:pt x="210640" y="92066"/>
                  </a:lnTo>
                  <a:lnTo>
                    <a:pt x="214856" y="99323"/>
                  </a:lnTo>
                  <a:lnTo>
                    <a:pt x="220963" y="103960"/>
                  </a:lnTo>
                  <a:lnTo>
                    <a:pt x="228028" y="106491"/>
                  </a:lnTo>
                  <a:lnTo>
                    <a:pt x="241300" y="1059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0" name="SMARTInkShape-327">
              <a:extLst>
                <a:ext uri="{FF2B5EF4-FFF2-40B4-BE49-F238E27FC236}">
                  <a16:creationId xmlns:a16="http://schemas.microsoft.com/office/drawing/2014/main" xmlns="" id="{DB924783-1D36-4B03-A835-33C2086480C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925806" y="3286125"/>
              <a:ext cx="111414" cy="183808"/>
            </a:xfrm>
            <a:custGeom>
              <a:avLst/>
              <a:gdLst/>
              <a:ahLst/>
              <a:cxnLst/>
              <a:rect l="0" t="0" r="0" b="0"/>
              <a:pathLst>
                <a:path w="111414" h="183808">
                  <a:moveTo>
                    <a:pt x="14369" y="0"/>
                  </a:moveTo>
                  <a:lnTo>
                    <a:pt x="14369" y="0"/>
                  </a:lnTo>
                  <a:lnTo>
                    <a:pt x="12683" y="1686"/>
                  </a:lnTo>
                  <a:lnTo>
                    <a:pt x="6906" y="16302"/>
                  </a:lnTo>
                  <a:lnTo>
                    <a:pt x="0" y="60922"/>
                  </a:lnTo>
                  <a:lnTo>
                    <a:pt x="104" y="68587"/>
                  </a:lnTo>
                  <a:lnTo>
                    <a:pt x="626" y="71124"/>
                  </a:lnTo>
                  <a:lnTo>
                    <a:pt x="1326" y="72463"/>
                  </a:lnTo>
                  <a:lnTo>
                    <a:pt x="2146" y="73003"/>
                  </a:lnTo>
                  <a:lnTo>
                    <a:pt x="3045" y="73011"/>
                  </a:lnTo>
                  <a:lnTo>
                    <a:pt x="7682" y="71335"/>
                  </a:lnTo>
                  <a:lnTo>
                    <a:pt x="34054" y="58492"/>
                  </a:lnTo>
                  <a:lnTo>
                    <a:pt x="47993" y="55823"/>
                  </a:lnTo>
                  <a:lnTo>
                    <a:pt x="70372" y="58591"/>
                  </a:lnTo>
                  <a:lnTo>
                    <a:pt x="93202" y="74478"/>
                  </a:lnTo>
                  <a:lnTo>
                    <a:pt x="103109" y="93094"/>
                  </a:lnTo>
                  <a:lnTo>
                    <a:pt x="110515" y="116213"/>
                  </a:lnTo>
                  <a:lnTo>
                    <a:pt x="111413" y="134583"/>
                  </a:lnTo>
                  <a:lnTo>
                    <a:pt x="109123" y="142247"/>
                  </a:lnTo>
                  <a:lnTo>
                    <a:pt x="94299" y="164179"/>
                  </a:lnTo>
                  <a:lnTo>
                    <a:pt x="76267" y="178284"/>
                  </a:lnTo>
                  <a:lnTo>
                    <a:pt x="72568" y="180240"/>
                  </a:lnTo>
                  <a:lnTo>
                    <a:pt x="38893" y="183807"/>
                  </a:lnTo>
                  <a:lnTo>
                    <a:pt x="30325" y="181175"/>
                  </a:lnTo>
                  <a:lnTo>
                    <a:pt x="22872" y="176831"/>
                  </a:lnTo>
                  <a:lnTo>
                    <a:pt x="10502" y="162799"/>
                  </a:lnTo>
                  <a:lnTo>
                    <a:pt x="7359" y="156904"/>
                  </a:lnTo>
                  <a:lnTo>
                    <a:pt x="4844" y="146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1" name="SMARTInkShape-328">
              <a:extLst>
                <a:ext uri="{FF2B5EF4-FFF2-40B4-BE49-F238E27FC236}">
                  <a16:creationId xmlns:a16="http://schemas.microsoft.com/office/drawing/2014/main" xmlns="" id="{FDE3D178-4B99-4836-9609-CC9173931F3B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917950" y="3260725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9525"/>
                  </a:moveTo>
                  <a:lnTo>
                    <a:pt x="0" y="9525"/>
                  </a:lnTo>
                  <a:lnTo>
                    <a:pt x="43322" y="9525"/>
                  </a:lnTo>
                  <a:lnTo>
                    <a:pt x="89500" y="5106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2" name="SMARTInkShape-329">
              <a:extLst>
                <a:ext uri="{FF2B5EF4-FFF2-40B4-BE49-F238E27FC236}">
                  <a16:creationId xmlns:a16="http://schemas.microsoft.com/office/drawing/2014/main" xmlns="" id="{13E4FFF3-AD17-49CD-93E3-465AD170C1D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662995" y="3245236"/>
              <a:ext cx="188281" cy="209532"/>
            </a:xfrm>
            <a:custGeom>
              <a:avLst/>
              <a:gdLst/>
              <a:ahLst/>
              <a:cxnLst/>
              <a:rect l="0" t="0" r="0" b="0"/>
              <a:pathLst>
                <a:path w="188281" h="209532">
                  <a:moveTo>
                    <a:pt x="147005" y="66289"/>
                  </a:moveTo>
                  <a:lnTo>
                    <a:pt x="147005" y="66289"/>
                  </a:lnTo>
                  <a:lnTo>
                    <a:pt x="146652" y="76069"/>
                  </a:lnTo>
                  <a:lnTo>
                    <a:pt x="140824" y="88176"/>
                  </a:lnTo>
                  <a:lnTo>
                    <a:pt x="130592" y="95156"/>
                  </a:lnTo>
                  <a:lnTo>
                    <a:pt x="121836" y="97581"/>
                  </a:lnTo>
                  <a:lnTo>
                    <a:pt x="109914" y="96962"/>
                  </a:lnTo>
                  <a:lnTo>
                    <a:pt x="106403" y="96263"/>
                  </a:lnTo>
                  <a:lnTo>
                    <a:pt x="100620" y="91723"/>
                  </a:lnTo>
                  <a:lnTo>
                    <a:pt x="91158" y="75624"/>
                  </a:lnTo>
                  <a:lnTo>
                    <a:pt x="85382" y="55106"/>
                  </a:lnTo>
                  <a:lnTo>
                    <a:pt x="84817" y="33859"/>
                  </a:lnTo>
                  <a:lnTo>
                    <a:pt x="85438" y="29852"/>
                  </a:lnTo>
                  <a:lnTo>
                    <a:pt x="95516" y="12159"/>
                  </a:lnTo>
                  <a:lnTo>
                    <a:pt x="99191" y="7189"/>
                  </a:lnTo>
                  <a:lnTo>
                    <a:pt x="108300" y="721"/>
                  </a:lnTo>
                  <a:lnTo>
                    <a:pt x="112030" y="0"/>
                  </a:lnTo>
                  <a:lnTo>
                    <a:pt x="119936" y="1079"/>
                  </a:lnTo>
                  <a:lnTo>
                    <a:pt x="122962" y="2707"/>
                  </a:lnTo>
                  <a:lnTo>
                    <a:pt x="127265" y="7339"/>
                  </a:lnTo>
                  <a:lnTo>
                    <a:pt x="128471" y="16688"/>
                  </a:lnTo>
                  <a:lnTo>
                    <a:pt x="126612" y="45150"/>
                  </a:lnTo>
                  <a:lnTo>
                    <a:pt x="111973" y="89323"/>
                  </a:lnTo>
                  <a:lnTo>
                    <a:pt x="86770" y="133179"/>
                  </a:lnTo>
                  <a:lnTo>
                    <a:pt x="55517" y="168623"/>
                  </a:lnTo>
                  <a:lnTo>
                    <a:pt x="37112" y="181042"/>
                  </a:lnTo>
                  <a:lnTo>
                    <a:pt x="28314" y="184318"/>
                  </a:lnTo>
                  <a:lnTo>
                    <a:pt x="14039" y="184477"/>
                  </a:lnTo>
                  <a:lnTo>
                    <a:pt x="7593" y="182199"/>
                  </a:lnTo>
                  <a:lnTo>
                    <a:pt x="5381" y="180604"/>
                  </a:lnTo>
                  <a:lnTo>
                    <a:pt x="1981" y="175069"/>
                  </a:lnTo>
                  <a:lnTo>
                    <a:pt x="0" y="168258"/>
                  </a:lnTo>
                  <a:lnTo>
                    <a:pt x="868" y="158826"/>
                  </a:lnTo>
                  <a:lnTo>
                    <a:pt x="2445" y="153748"/>
                  </a:lnTo>
                  <a:lnTo>
                    <a:pt x="5262" y="150080"/>
                  </a:lnTo>
                  <a:lnTo>
                    <a:pt x="7002" y="148608"/>
                  </a:lnTo>
                  <a:lnTo>
                    <a:pt x="9925" y="148332"/>
                  </a:lnTo>
                  <a:lnTo>
                    <a:pt x="17877" y="149907"/>
                  </a:lnTo>
                  <a:lnTo>
                    <a:pt x="44711" y="163670"/>
                  </a:lnTo>
                  <a:lnTo>
                    <a:pt x="86725" y="190404"/>
                  </a:lnTo>
                  <a:lnTo>
                    <a:pt x="121250" y="208552"/>
                  </a:lnTo>
                  <a:lnTo>
                    <a:pt x="141687" y="209531"/>
                  </a:lnTo>
                  <a:lnTo>
                    <a:pt x="163930" y="204216"/>
                  </a:lnTo>
                  <a:lnTo>
                    <a:pt x="188280" y="19011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3" name="SMARTInkShape-330">
              <a:extLst>
                <a:ext uri="{FF2B5EF4-FFF2-40B4-BE49-F238E27FC236}">
                  <a16:creationId xmlns:a16="http://schemas.microsoft.com/office/drawing/2014/main" xmlns="" id="{7AD8806D-72BE-42F6-9000-9C45D7B093F4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168650" y="2962275"/>
              <a:ext cx="1409701" cy="38101"/>
            </a:xfrm>
            <a:custGeom>
              <a:avLst/>
              <a:gdLst/>
              <a:ahLst/>
              <a:cxnLst/>
              <a:rect l="0" t="0" r="0" b="0"/>
              <a:pathLst>
                <a:path w="1409701" h="38101">
                  <a:moveTo>
                    <a:pt x="0" y="31750"/>
                  </a:moveTo>
                  <a:lnTo>
                    <a:pt x="0" y="31750"/>
                  </a:lnTo>
                  <a:lnTo>
                    <a:pt x="0" y="33436"/>
                  </a:lnTo>
                  <a:lnTo>
                    <a:pt x="353" y="33932"/>
                  </a:lnTo>
                  <a:lnTo>
                    <a:pt x="941" y="34263"/>
                  </a:lnTo>
                  <a:lnTo>
                    <a:pt x="1686" y="34484"/>
                  </a:lnTo>
                  <a:lnTo>
                    <a:pt x="6180" y="37958"/>
                  </a:lnTo>
                  <a:lnTo>
                    <a:pt x="52944" y="38096"/>
                  </a:lnTo>
                  <a:lnTo>
                    <a:pt x="97203" y="38100"/>
                  </a:lnTo>
                  <a:lnTo>
                    <a:pt x="134330" y="36219"/>
                  </a:lnTo>
                  <a:lnTo>
                    <a:pt x="179013" y="32338"/>
                  </a:lnTo>
                  <a:lnTo>
                    <a:pt x="215395" y="29985"/>
                  </a:lnTo>
                  <a:lnTo>
                    <a:pt x="257025" y="25818"/>
                  </a:lnTo>
                  <a:lnTo>
                    <a:pt x="298405" y="22349"/>
                  </a:lnTo>
                  <a:lnTo>
                    <a:pt x="335949" y="19087"/>
                  </a:lnTo>
                  <a:lnTo>
                    <a:pt x="372826" y="15886"/>
                  </a:lnTo>
                  <a:lnTo>
                    <a:pt x="410681" y="13644"/>
                  </a:lnTo>
                  <a:lnTo>
                    <a:pt x="449178" y="12039"/>
                  </a:lnTo>
                  <a:lnTo>
                    <a:pt x="490454" y="10270"/>
                  </a:lnTo>
                  <a:lnTo>
                    <a:pt x="525849" y="9746"/>
                  </a:lnTo>
                  <a:lnTo>
                    <a:pt x="556502" y="8917"/>
                  </a:lnTo>
                  <a:lnTo>
                    <a:pt x="593644" y="6197"/>
                  </a:lnTo>
                  <a:lnTo>
                    <a:pt x="632311" y="4070"/>
                  </a:lnTo>
                  <a:lnTo>
                    <a:pt x="672891" y="3440"/>
                  </a:lnTo>
                  <a:lnTo>
                    <a:pt x="719795" y="1045"/>
                  </a:lnTo>
                  <a:lnTo>
                    <a:pt x="765135" y="310"/>
                  </a:lnTo>
                  <a:lnTo>
                    <a:pt x="800833" y="92"/>
                  </a:lnTo>
                  <a:lnTo>
                    <a:pt x="842729" y="27"/>
                  </a:lnTo>
                  <a:lnTo>
                    <a:pt x="885322" y="5"/>
                  </a:lnTo>
                  <a:lnTo>
                    <a:pt x="924682" y="1"/>
                  </a:lnTo>
                  <a:lnTo>
                    <a:pt x="969113" y="0"/>
                  </a:lnTo>
                  <a:lnTo>
                    <a:pt x="1013632" y="0"/>
                  </a:lnTo>
                  <a:lnTo>
                    <a:pt x="1054457" y="0"/>
                  </a:lnTo>
                  <a:lnTo>
                    <a:pt x="1099012" y="0"/>
                  </a:lnTo>
                  <a:lnTo>
                    <a:pt x="1142895" y="0"/>
                  </a:lnTo>
                  <a:lnTo>
                    <a:pt x="1189350" y="941"/>
                  </a:lnTo>
                  <a:lnTo>
                    <a:pt x="1236122" y="2881"/>
                  </a:lnTo>
                  <a:lnTo>
                    <a:pt x="1280739" y="3502"/>
                  </a:lnTo>
                  <a:lnTo>
                    <a:pt x="1322623" y="6054"/>
                  </a:lnTo>
                  <a:lnTo>
                    <a:pt x="1366557" y="5392"/>
                  </a:lnTo>
                  <a:lnTo>
                    <a:pt x="1409700" y="31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4" name="SMARTInkShape-331">
              <a:extLst>
                <a:ext uri="{FF2B5EF4-FFF2-40B4-BE49-F238E27FC236}">
                  <a16:creationId xmlns:a16="http://schemas.microsoft.com/office/drawing/2014/main" xmlns="" id="{D0A494CA-93C5-417E-ABF6-B7AD2D56170E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159125" y="2971800"/>
              <a:ext cx="11319" cy="231776"/>
            </a:xfrm>
            <a:custGeom>
              <a:avLst/>
              <a:gdLst/>
              <a:ahLst/>
              <a:cxnLst/>
              <a:rect l="0" t="0" r="0" b="0"/>
              <a:pathLst>
                <a:path w="11319" h="231776">
                  <a:moveTo>
                    <a:pt x="0" y="0"/>
                  </a:moveTo>
                  <a:lnTo>
                    <a:pt x="0" y="0"/>
                  </a:lnTo>
                  <a:lnTo>
                    <a:pt x="1686" y="15564"/>
                  </a:lnTo>
                  <a:lnTo>
                    <a:pt x="6433" y="29828"/>
                  </a:lnTo>
                  <a:lnTo>
                    <a:pt x="8914" y="33918"/>
                  </a:lnTo>
                  <a:lnTo>
                    <a:pt x="9344" y="36312"/>
                  </a:lnTo>
                  <a:lnTo>
                    <a:pt x="11318" y="76958"/>
                  </a:lnTo>
                  <a:lnTo>
                    <a:pt x="9831" y="119691"/>
                  </a:lnTo>
                  <a:lnTo>
                    <a:pt x="7403" y="162977"/>
                  </a:lnTo>
                  <a:lnTo>
                    <a:pt x="6442" y="206059"/>
                  </a:lnTo>
                  <a:lnTo>
                    <a:pt x="7309" y="220724"/>
                  </a:lnTo>
                  <a:lnTo>
                    <a:pt x="9525" y="2317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5" name="SMARTInkShape-332">
              <a:extLst>
                <a:ext uri="{FF2B5EF4-FFF2-40B4-BE49-F238E27FC236}">
                  <a16:creationId xmlns:a16="http://schemas.microsoft.com/office/drawing/2014/main" xmlns="" id="{4EA3EF01-52E5-4979-9434-CDE1BFEB55AC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168650" y="3172122"/>
              <a:ext cx="1435101" cy="47329"/>
            </a:xfrm>
            <a:custGeom>
              <a:avLst/>
              <a:gdLst/>
              <a:ahLst/>
              <a:cxnLst/>
              <a:rect l="0" t="0" r="0" b="0"/>
              <a:pathLst>
                <a:path w="1435101" h="47329">
                  <a:moveTo>
                    <a:pt x="1435100" y="31453"/>
                  </a:moveTo>
                  <a:lnTo>
                    <a:pt x="1435100" y="31453"/>
                  </a:lnTo>
                  <a:lnTo>
                    <a:pt x="1435100" y="25986"/>
                  </a:lnTo>
                  <a:lnTo>
                    <a:pt x="1431925" y="21928"/>
                  </a:lnTo>
                  <a:lnTo>
                    <a:pt x="1422670" y="22869"/>
                  </a:lnTo>
                  <a:lnTo>
                    <a:pt x="1398011" y="26906"/>
                  </a:lnTo>
                  <a:lnTo>
                    <a:pt x="1351465" y="22602"/>
                  </a:lnTo>
                  <a:lnTo>
                    <a:pt x="1309377" y="18721"/>
                  </a:lnTo>
                  <a:lnTo>
                    <a:pt x="1267427" y="13280"/>
                  </a:lnTo>
                  <a:lnTo>
                    <a:pt x="1223459" y="8035"/>
                  </a:lnTo>
                  <a:lnTo>
                    <a:pt x="1182288" y="3801"/>
                  </a:lnTo>
                  <a:lnTo>
                    <a:pt x="1135199" y="3000"/>
                  </a:lnTo>
                  <a:lnTo>
                    <a:pt x="1088869" y="1961"/>
                  </a:lnTo>
                  <a:lnTo>
                    <a:pt x="1043718" y="0"/>
                  </a:lnTo>
                  <a:lnTo>
                    <a:pt x="1000775" y="1428"/>
                  </a:lnTo>
                  <a:lnTo>
                    <a:pt x="953592" y="2687"/>
                  </a:lnTo>
                  <a:lnTo>
                    <a:pt x="910337" y="5035"/>
                  </a:lnTo>
                  <a:lnTo>
                    <a:pt x="863205" y="4134"/>
                  </a:lnTo>
                  <a:lnTo>
                    <a:pt x="819612" y="5731"/>
                  </a:lnTo>
                  <a:lnTo>
                    <a:pt x="772526" y="8524"/>
                  </a:lnTo>
                  <a:lnTo>
                    <a:pt x="727847" y="11317"/>
                  </a:lnTo>
                  <a:lnTo>
                    <a:pt x="688394" y="12308"/>
                  </a:lnTo>
                  <a:lnTo>
                    <a:pt x="647585" y="12384"/>
                  </a:lnTo>
                  <a:lnTo>
                    <a:pt x="605344" y="14085"/>
                  </a:lnTo>
                  <a:lnTo>
                    <a:pt x="567393" y="15283"/>
                  </a:lnTo>
                  <a:lnTo>
                    <a:pt x="524632" y="15539"/>
                  </a:lnTo>
                  <a:lnTo>
                    <a:pt x="478087" y="15573"/>
                  </a:lnTo>
                  <a:lnTo>
                    <a:pt x="435661" y="15577"/>
                  </a:lnTo>
                  <a:lnTo>
                    <a:pt x="396186" y="15578"/>
                  </a:lnTo>
                  <a:lnTo>
                    <a:pt x="350653" y="18091"/>
                  </a:lnTo>
                  <a:lnTo>
                    <a:pt x="303103" y="19636"/>
                  </a:lnTo>
                  <a:lnTo>
                    <a:pt x="261525" y="22667"/>
                  </a:lnTo>
                  <a:lnTo>
                    <a:pt x="215755" y="27402"/>
                  </a:lnTo>
                  <a:lnTo>
                    <a:pt x="171216" y="33307"/>
                  </a:lnTo>
                  <a:lnTo>
                    <a:pt x="125758" y="38525"/>
                  </a:lnTo>
                  <a:lnTo>
                    <a:pt x="80461" y="43980"/>
                  </a:lnTo>
                  <a:lnTo>
                    <a:pt x="33001" y="47031"/>
                  </a:lnTo>
                  <a:lnTo>
                    <a:pt x="0" y="473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6" name="SMARTInkShape-333">
              <a:extLst>
                <a:ext uri="{FF2B5EF4-FFF2-40B4-BE49-F238E27FC236}">
                  <a16:creationId xmlns:a16="http://schemas.microsoft.com/office/drawing/2014/main" xmlns="" id="{028B4119-BAC3-4C43-A4F1-21B5C24555BF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619625" y="3000414"/>
              <a:ext cx="15590" cy="212687"/>
            </a:xfrm>
            <a:custGeom>
              <a:avLst/>
              <a:gdLst/>
              <a:ahLst/>
              <a:cxnLst/>
              <a:rect l="0" t="0" r="0" b="0"/>
              <a:pathLst>
                <a:path w="15590" h="212687">
                  <a:moveTo>
                    <a:pt x="0" y="3136"/>
                  </a:moveTo>
                  <a:lnTo>
                    <a:pt x="0" y="3136"/>
                  </a:lnTo>
                  <a:lnTo>
                    <a:pt x="15589" y="0"/>
                  </a:lnTo>
                  <a:lnTo>
                    <a:pt x="6322" y="20633"/>
                  </a:lnTo>
                  <a:lnTo>
                    <a:pt x="5273" y="22209"/>
                  </a:lnTo>
                  <a:lnTo>
                    <a:pt x="3298" y="42821"/>
                  </a:lnTo>
                  <a:lnTo>
                    <a:pt x="132" y="87735"/>
                  </a:lnTo>
                  <a:lnTo>
                    <a:pt x="3" y="133055"/>
                  </a:lnTo>
                  <a:lnTo>
                    <a:pt x="1686" y="174383"/>
                  </a:lnTo>
                  <a:lnTo>
                    <a:pt x="9034" y="207550"/>
                  </a:lnTo>
                  <a:lnTo>
                    <a:pt x="12700" y="2126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8" name="SMARTInkShape-334">
            <a:extLst>
              <a:ext uri="{FF2B5EF4-FFF2-40B4-BE49-F238E27FC236}">
                <a16:creationId xmlns:a16="http://schemas.microsoft.com/office/drawing/2014/main" xmlns="" id="{BD3E6A83-18B2-4B44-B730-F2965DD31A7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416300" y="2390775"/>
            <a:ext cx="168276" cy="15876"/>
          </a:xfrm>
          <a:custGeom>
            <a:avLst/>
            <a:gdLst/>
            <a:ahLst/>
            <a:cxnLst/>
            <a:rect l="0" t="0" r="0" b="0"/>
            <a:pathLst>
              <a:path w="168276" h="15876">
                <a:moveTo>
                  <a:pt x="0" y="15875"/>
                </a:moveTo>
                <a:lnTo>
                  <a:pt x="0" y="15875"/>
                </a:lnTo>
                <a:lnTo>
                  <a:pt x="1686" y="14189"/>
                </a:lnTo>
                <a:lnTo>
                  <a:pt x="3454" y="13362"/>
                </a:lnTo>
                <a:lnTo>
                  <a:pt x="49908" y="10820"/>
                </a:lnTo>
                <a:lnTo>
                  <a:pt x="95583" y="7233"/>
                </a:lnTo>
                <a:lnTo>
                  <a:pt x="143018" y="3694"/>
                </a:lnTo>
                <a:lnTo>
                  <a:pt x="16827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5" name="SMARTInkShape-Group131">
            <a:extLst>
              <a:ext uri="{FF2B5EF4-FFF2-40B4-BE49-F238E27FC236}">
                <a16:creationId xmlns:a16="http://schemas.microsoft.com/office/drawing/2014/main" xmlns="" id="{E3062CFF-17E8-4D50-A0A2-6D3439D9FE84}"/>
              </a:ext>
            </a:extLst>
          </p:cNvPr>
          <p:cNvGrpSpPr/>
          <p:nvPr/>
        </p:nvGrpSpPr>
        <p:grpSpPr>
          <a:xfrm>
            <a:off x="2090758" y="2381157"/>
            <a:ext cx="2554268" cy="546194"/>
            <a:chOff x="2090758" y="2381157"/>
            <a:chExt cx="2554268" cy="546194"/>
          </a:xfrm>
        </p:grpSpPr>
        <p:sp>
          <p:nvSpPr>
            <p:cNvPr id="179" name="SMARTInkShape-335">
              <a:extLst>
                <a:ext uri="{FF2B5EF4-FFF2-40B4-BE49-F238E27FC236}">
                  <a16:creationId xmlns:a16="http://schemas.microsoft.com/office/drawing/2014/main" xmlns="" id="{F1FC60FD-BAF9-43E9-AA8F-AEEB319DE4DD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924741" y="2474730"/>
              <a:ext cx="250385" cy="122047"/>
            </a:xfrm>
            <a:custGeom>
              <a:avLst/>
              <a:gdLst/>
              <a:ahLst/>
              <a:cxnLst/>
              <a:rect l="0" t="0" r="0" b="0"/>
              <a:pathLst>
                <a:path w="250385" h="122047">
                  <a:moveTo>
                    <a:pt x="2734" y="106545"/>
                  </a:moveTo>
                  <a:lnTo>
                    <a:pt x="2734" y="106545"/>
                  </a:lnTo>
                  <a:lnTo>
                    <a:pt x="2734" y="118623"/>
                  </a:lnTo>
                  <a:lnTo>
                    <a:pt x="2381" y="118830"/>
                  </a:lnTo>
                  <a:lnTo>
                    <a:pt x="0" y="119190"/>
                  </a:lnTo>
                  <a:lnTo>
                    <a:pt x="1375" y="117543"/>
                  </a:lnTo>
                  <a:lnTo>
                    <a:pt x="8702" y="74153"/>
                  </a:lnTo>
                  <a:lnTo>
                    <a:pt x="25654" y="32171"/>
                  </a:lnTo>
                  <a:lnTo>
                    <a:pt x="44070" y="5825"/>
                  </a:lnTo>
                  <a:lnTo>
                    <a:pt x="51327" y="1809"/>
                  </a:lnTo>
                  <a:lnTo>
                    <a:pt x="58550" y="376"/>
                  </a:lnTo>
                  <a:lnTo>
                    <a:pt x="64112" y="915"/>
                  </a:lnTo>
                  <a:lnTo>
                    <a:pt x="66584" y="3317"/>
                  </a:lnTo>
                  <a:lnTo>
                    <a:pt x="72727" y="15752"/>
                  </a:lnTo>
                  <a:lnTo>
                    <a:pt x="84061" y="55456"/>
                  </a:lnTo>
                  <a:lnTo>
                    <a:pt x="88287" y="102230"/>
                  </a:lnTo>
                  <a:lnTo>
                    <a:pt x="88761" y="109931"/>
                  </a:lnTo>
                  <a:lnTo>
                    <a:pt x="91186" y="115192"/>
                  </a:lnTo>
                  <a:lnTo>
                    <a:pt x="89062" y="109988"/>
                  </a:lnTo>
                  <a:lnTo>
                    <a:pt x="88469" y="75082"/>
                  </a:lnTo>
                  <a:lnTo>
                    <a:pt x="92399" y="32069"/>
                  </a:lnTo>
                  <a:lnTo>
                    <a:pt x="99796" y="15381"/>
                  </a:lnTo>
                  <a:lnTo>
                    <a:pt x="101662" y="13666"/>
                  </a:lnTo>
                  <a:lnTo>
                    <a:pt x="107497" y="10820"/>
                  </a:lnTo>
                  <a:lnTo>
                    <a:pt x="112913" y="10261"/>
                  </a:lnTo>
                  <a:lnTo>
                    <a:pt x="115345" y="10606"/>
                  </a:lnTo>
                  <a:lnTo>
                    <a:pt x="125510" y="17833"/>
                  </a:lnTo>
                  <a:lnTo>
                    <a:pt x="143831" y="46598"/>
                  </a:lnTo>
                  <a:lnTo>
                    <a:pt x="153158" y="74954"/>
                  </a:lnTo>
                  <a:lnTo>
                    <a:pt x="155100" y="118163"/>
                  </a:lnTo>
                  <a:lnTo>
                    <a:pt x="154758" y="119582"/>
                  </a:lnTo>
                  <a:lnTo>
                    <a:pt x="154178" y="120528"/>
                  </a:lnTo>
                  <a:lnTo>
                    <a:pt x="153438" y="121159"/>
                  </a:lnTo>
                  <a:lnTo>
                    <a:pt x="153298" y="121579"/>
                  </a:lnTo>
                  <a:lnTo>
                    <a:pt x="153557" y="121860"/>
                  </a:lnTo>
                  <a:lnTo>
                    <a:pt x="154083" y="122046"/>
                  </a:lnTo>
                  <a:lnTo>
                    <a:pt x="155566" y="74665"/>
                  </a:lnTo>
                  <a:lnTo>
                    <a:pt x="165588" y="31736"/>
                  </a:lnTo>
                  <a:lnTo>
                    <a:pt x="171911" y="10894"/>
                  </a:lnTo>
                  <a:lnTo>
                    <a:pt x="176937" y="5708"/>
                  </a:lnTo>
                  <a:lnTo>
                    <a:pt x="183169" y="1756"/>
                  </a:lnTo>
                  <a:lnTo>
                    <a:pt x="188290" y="0"/>
                  </a:lnTo>
                  <a:lnTo>
                    <a:pt x="191349" y="943"/>
                  </a:lnTo>
                  <a:lnTo>
                    <a:pt x="207106" y="13024"/>
                  </a:lnTo>
                  <a:lnTo>
                    <a:pt x="216331" y="34476"/>
                  </a:lnTo>
                  <a:lnTo>
                    <a:pt x="226297" y="76899"/>
                  </a:lnTo>
                  <a:lnTo>
                    <a:pt x="232664" y="94821"/>
                  </a:lnTo>
                  <a:lnTo>
                    <a:pt x="250384" y="1160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0" name="SMARTInkShape-336">
              <a:extLst>
                <a:ext uri="{FF2B5EF4-FFF2-40B4-BE49-F238E27FC236}">
                  <a16:creationId xmlns:a16="http://schemas.microsoft.com/office/drawing/2014/main" xmlns="" id="{0D1BF885-B8DD-4B52-AE95-4EC086DA568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648206" y="2381157"/>
              <a:ext cx="166506" cy="232706"/>
            </a:xfrm>
            <a:custGeom>
              <a:avLst/>
              <a:gdLst/>
              <a:ahLst/>
              <a:cxnLst/>
              <a:rect l="0" t="0" r="0" b="0"/>
              <a:pathLst>
                <a:path w="166506" h="232706">
                  <a:moveTo>
                    <a:pt x="3044" y="69943"/>
                  </a:moveTo>
                  <a:lnTo>
                    <a:pt x="3044" y="69943"/>
                  </a:lnTo>
                  <a:lnTo>
                    <a:pt x="0" y="63854"/>
                  </a:lnTo>
                  <a:lnTo>
                    <a:pt x="1593" y="63671"/>
                  </a:lnTo>
                  <a:lnTo>
                    <a:pt x="30437" y="20206"/>
                  </a:lnTo>
                  <a:lnTo>
                    <a:pt x="53710" y="5243"/>
                  </a:lnTo>
                  <a:lnTo>
                    <a:pt x="86848" y="0"/>
                  </a:lnTo>
                  <a:lnTo>
                    <a:pt x="108779" y="3044"/>
                  </a:lnTo>
                  <a:lnTo>
                    <a:pt x="119652" y="7755"/>
                  </a:lnTo>
                  <a:lnTo>
                    <a:pt x="128248" y="16198"/>
                  </a:lnTo>
                  <a:lnTo>
                    <a:pt x="134537" y="25948"/>
                  </a:lnTo>
                  <a:lnTo>
                    <a:pt x="137333" y="33809"/>
                  </a:lnTo>
                  <a:lnTo>
                    <a:pt x="132164" y="54298"/>
                  </a:lnTo>
                  <a:lnTo>
                    <a:pt x="118778" y="80125"/>
                  </a:lnTo>
                  <a:lnTo>
                    <a:pt x="99871" y="100765"/>
                  </a:lnTo>
                  <a:lnTo>
                    <a:pt x="88687" y="109806"/>
                  </a:lnTo>
                  <a:lnTo>
                    <a:pt x="81442" y="112354"/>
                  </a:lnTo>
                  <a:lnTo>
                    <a:pt x="74576" y="113134"/>
                  </a:lnTo>
                  <a:lnTo>
                    <a:pt x="70349" y="112305"/>
                  </a:lnTo>
                  <a:lnTo>
                    <a:pt x="69433" y="111237"/>
                  </a:lnTo>
                  <a:lnTo>
                    <a:pt x="69176" y="109820"/>
                  </a:lnTo>
                  <a:lnTo>
                    <a:pt x="69357" y="108169"/>
                  </a:lnTo>
                  <a:lnTo>
                    <a:pt x="72380" y="104453"/>
                  </a:lnTo>
                  <a:lnTo>
                    <a:pt x="79574" y="98005"/>
                  </a:lnTo>
                  <a:lnTo>
                    <a:pt x="84917" y="96526"/>
                  </a:lnTo>
                  <a:lnTo>
                    <a:pt x="101531" y="95577"/>
                  </a:lnTo>
                  <a:lnTo>
                    <a:pt x="128888" y="105250"/>
                  </a:lnTo>
                  <a:lnTo>
                    <a:pt x="140912" y="113957"/>
                  </a:lnTo>
                  <a:lnTo>
                    <a:pt x="151726" y="125474"/>
                  </a:lnTo>
                  <a:lnTo>
                    <a:pt x="161633" y="146251"/>
                  </a:lnTo>
                  <a:lnTo>
                    <a:pt x="166505" y="177418"/>
                  </a:lnTo>
                  <a:lnTo>
                    <a:pt x="165887" y="187560"/>
                  </a:lnTo>
                  <a:lnTo>
                    <a:pt x="156814" y="205961"/>
                  </a:lnTo>
                  <a:lnTo>
                    <a:pt x="146325" y="218626"/>
                  </a:lnTo>
                  <a:lnTo>
                    <a:pt x="128087" y="226847"/>
                  </a:lnTo>
                  <a:lnTo>
                    <a:pt x="103892" y="232705"/>
                  </a:lnTo>
                  <a:lnTo>
                    <a:pt x="79537" y="232048"/>
                  </a:lnTo>
                  <a:lnTo>
                    <a:pt x="73024" y="229126"/>
                  </a:lnTo>
                  <a:lnTo>
                    <a:pt x="67308" y="224299"/>
                  </a:lnTo>
                  <a:lnTo>
                    <a:pt x="63591" y="218626"/>
                  </a:lnTo>
                  <a:lnTo>
                    <a:pt x="63369" y="2064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1" name="SMARTInkShape-337">
              <a:extLst>
                <a:ext uri="{FF2B5EF4-FFF2-40B4-BE49-F238E27FC236}">
                  <a16:creationId xmlns:a16="http://schemas.microsoft.com/office/drawing/2014/main" xmlns="" id="{94D3B4B4-B644-4F19-B4FC-20C7868CA059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397250" y="2381250"/>
              <a:ext cx="141737" cy="235102"/>
            </a:xfrm>
            <a:custGeom>
              <a:avLst/>
              <a:gdLst/>
              <a:ahLst/>
              <a:cxnLst/>
              <a:rect l="0" t="0" r="0" b="0"/>
              <a:pathLst>
                <a:path w="141737" h="235102">
                  <a:moveTo>
                    <a:pt x="0" y="0"/>
                  </a:moveTo>
                  <a:lnTo>
                    <a:pt x="0" y="0"/>
                  </a:lnTo>
                  <a:lnTo>
                    <a:pt x="353" y="5070"/>
                  </a:lnTo>
                  <a:lnTo>
                    <a:pt x="2513" y="14747"/>
                  </a:lnTo>
                  <a:lnTo>
                    <a:pt x="5908" y="60795"/>
                  </a:lnTo>
                  <a:lnTo>
                    <a:pt x="3604" y="106684"/>
                  </a:lnTo>
                  <a:lnTo>
                    <a:pt x="3182" y="128872"/>
                  </a:lnTo>
                  <a:lnTo>
                    <a:pt x="3178" y="128067"/>
                  </a:lnTo>
                  <a:lnTo>
                    <a:pt x="4862" y="123945"/>
                  </a:lnTo>
                  <a:lnTo>
                    <a:pt x="18429" y="108730"/>
                  </a:lnTo>
                  <a:lnTo>
                    <a:pt x="35312" y="96121"/>
                  </a:lnTo>
                  <a:lnTo>
                    <a:pt x="46250" y="91588"/>
                  </a:lnTo>
                  <a:lnTo>
                    <a:pt x="72022" y="91870"/>
                  </a:lnTo>
                  <a:lnTo>
                    <a:pt x="88995" y="100442"/>
                  </a:lnTo>
                  <a:lnTo>
                    <a:pt x="112907" y="118788"/>
                  </a:lnTo>
                  <a:lnTo>
                    <a:pt x="127770" y="140129"/>
                  </a:lnTo>
                  <a:lnTo>
                    <a:pt x="139029" y="164361"/>
                  </a:lnTo>
                  <a:lnTo>
                    <a:pt x="141736" y="180011"/>
                  </a:lnTo>
                  <a:lnTo>
                    <a:pt x="137481" y="197505"/>
                  </a:lnTo>
                  <a:lnTo>
                    <a:pt x="126562" y="220616"/>
                  </a:lnTo>
                  <a:lnTo>
                    <a:pt x="120455" y="226580"/>
                  </a:lnTo>
                  <a:lnTo>
                    <a:pt x="104325" y="233607"/>
                  </a:lnTo>
                  <a:lnTo>
                    <a:pt x="88963" y="235101"/>
                  </a:lnTo>
                  <a:lnTo>
                    <a:pt x="71482" y="232092"/>
                  </a:lnTo>
                  <a:lnTo>
                    <a:pt x="57561" y="224757"/>
                  </a:lnTo>
                  <a:lnTo>
                    <a:pt x="50800" y="212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2" name="SMARTInkShape-338">
              <a:extLst>
                <a:ext uri="{FF2B5EF4-FFF2-40B4-BE49-F238E27FC236}">
                  <a16:creationId xmlns:a16="http://schemas.microsoft.com/office/drawing/2014/main" xmlns="" id="{A7F324EA-E941-4DD7-8C6E-21DE8A5E270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101850" y="2702023"/>
              <a:ext cx="2543176" cy="177703"/>
            </a:xfrm>
            <a:custGeom>
              <a:avLst/>
              <a:gdLst/>
              <a:ahLst/>
              <a:cxnLst/>
              <a:rect l="0" t="0" r="0" b="0"/>
              <a:pathLst>
                <a:path w="2543176" h="177703">
                  <a:moveTo>
                    <a:pt x="0" y="22127"/>
                  </a:moveTo>
                  <a:lnTo>
                    <a:pt x="0" y="22127"/>
                  </a:lnTo>
                  <a:lnTo>
                    <a:pt x="1686" y="25498"/>
                  </a:lnTo>
                  <a:lnTo>
                    <a:pt x="2535" y="26491"/>
                  </a:lnTo>
                  <a:lnTo>
                    <a:pt x="4419" y="27594"/>
                  </a:lnTo>
                  <a:lnTo>
                    <a:pt x="5416" y="27536"/>
                  </a:lnTo>
                  <a:lnTo>
                    <a:pt x="9209" y="26121"/>
                  </a:lnTo>
                  <a:lnTo>
                    <a:pt x="56689" y="18409"/>
                  </a:lnTo>
                  <a:lnTo>
                    <a:pt x="102781" y="11751"/>
                  </a:lnTo>
                  <a:lnTo>
                    <a:pt x="148671" y="6279"/>
                  </a:lnTo>
                  <a:lnTo>
                    <a:pt x="194036" y="3710"/>
                  </a:lnTo>
                  <a:lnTo>
                    <a:pt x="234155" y="1579"/>
                  </a:lnTo>
                  <a:lnTo>
                    <a:pt x="275049" y="399"/>
                  </a:lnTo>
                  <a:lnTo>
                    <a:pt x="316654" y="0"/>
                  </a:lnTo>
                  <a:lnTo>
                    <a:pt x="349038" y="284"/>
                  </a:lnTo>
                  <a:lnTo>
                    <a:pt x="387609" y="1600"/>
                  </a:lnTo>
                  <a:lnTo>
                    <a:pt x="433327" y="2639"/>
                  </a:lnTo>
                  <a:lnTo>
                    <a:pt x="466228" y="2882"/>
                  </a:lnTo>
                  <a:lnTo>
                    <a:pt x="501782" y="2991"/>
                  </a:lnTo>
                  <a:lnTo>
                    <a:pt x="535223" y="3039"/>
                  </a:lnTo>
                  <a:lnTo>
                    <a:pt x="577057" y="3066"/>
                  </a:lnTo>
                  <a:lnTo>
                    <a:pt x="611364" y="3072"/>
                  </a:lnTo>
                  <a:lnTo>
                    <a:pt x="649543" y="3075"/>
                  </a:lnTo>
                  <a:lnTo>
                    <a:pt x="685325" y="3076"/>
                  </a:lnTo>
                  <a:lnTo>
                    <a:pt x="728777" y="1391"/>
                  </a:lnTo>
                  <a:lnTo>
                    <a:pt x="767914" y="343"/>
                  </a:lnTo>
                  <a:lnTo>
                    <a:pt x="806321" y="1718"/>
                  </a:lnTo>
                  <a:lnTo>
                    <a:pt x="852939" y="2675"/>
                  </a:lnTo>
                  <a:lnTo>
                    <a:pt x="896307" y="2958"/>
                  </a:lnTo>
                  <a:lnTo>
                    <a:pt x="935968" y="3042"/>
                  </a:lnTo>
                  <a:lnTo>
                    <a:pt x="974530" y="3067"/>
                  </a:lnTo>
                  <a:lnTo>
                    <a:pt x="1012767" y="3074"/>
                  </a:lnTo>
                  <a:lnTo>
                    <a:pt x="1059335" y="3076"/>
                  </a:lnTo>
                  <a:lnTo>
                    <a:pt x="1104374" y="4762"/>
                  </a:lnTo>
                  <a:lnTo>
                    <a:pt x="1145078" y="5811"/>
                  </a:lnTo>
                  <a:lnTo>
                    <a:pt x="1182265" y="7807"/>
                  </a:lnTo>
                  <a:lnTo>
                    <a:pt x="1229658" y="8947"/>
                  </a:lnTo>
                  <a:lnTo>
                    <a:pt x="1273804" y="10970"/>
                  </a:lnTo>
                  <a:lnTo>
                    <a:pt x="1313696" y="12119"/>
                  </a:lnTo>
                  <a:lnTo>
                    <a:pt x="1352327" y="14144"/>
                  </a:lnTo>
                  <a:lnTo>
                    <a:pt x="1383495" y="15992"/>
                  </a:lnTo>
                  <a:lnTo>
                    <a:pt x="1431098" y="18075"/>
                  </a:lnTo>
                  <a:lnTo>
                    <a:pt x="1472014" y="20574"/>
                  </a:lnTo>
                  <a:lnTo>
                    <a:pt x="1510948" y="23901"/>
                  </a:lnTo>
                  <a:lnTo>
                    <a:pt x="1554940" y="25828"/>
                  </a:lnTo>
                  <a:lnTo>
                    <a:pt x="1602547" y="27692"/>
                  </a:lnTo>
                  <a:lnTo>
                    <a:pt x="1642523" y="29185"/>
                  </a:lnTo>
                  <a:lnTo>
                    <a:pt x="1671574" y="30556"/>
                  </a:lnTo>
                  <a:lnTo>
                    <a:pt x="1712708" y="31165"/>
                  </a:lnTo>
                  <a:lnTo>
                    <a:pt x="1750745" y="32376"/>
                  </a:lnTo>
                  <a:lnTo>
                    <a:pt x="1784584" y="33738"/>
                  </a:lnTo>
                  <a:lnTo>
                    <a:pt x="1828360" y="34504"/>
                  </a:lnTo>
                  <a:lnTo>
                    <a:pt x="1865907" y="35084"/>
                  </a:lnTo>
                  <a:lnTo>
                    <a:pt x="1911526" y="36981"/>
                  </a:lnTo>
                  <a:lnTo>
                    <a:pt x="1949058" y="37548"/>
                  </a:lnTo>
                  <a:lnTo>
                    <a:pt x="1991314" y="37868"/>
                  </a:lnTo>
                  <a:lnTo>
                    <a:pt x="2022031" y="38883"/>
                  </a:lnTo>
                  <a:lnTo>
                    <a:pt x="2055086" y="40157"/>
                  </a:lnTo>
                  <a:lnTo>
                    <a:pt x="2100890" y="40875"/>
                  </a:lnTo>
                  <a:lnTo>
                    <a:pt x="2134467" y="41043"/>
                  </a:lnTo>
                  <a:lnTo>
                    <a:pt x="2172203" y="40176"/>
                  </a:lnTo>
                  <a:lnTo>
                    <a:pt x="2207907" y="38968"/>
                  </a:lnTo>
                  <a:lnTo>
                    <a:pt x="2244007" y="38288"/>
                  </a:lnTo>
                  <a:lnTo>
                    <a:pt x="2281750" y="38087"/>
                  </a:lnTo>
                  <a:lnTo>
                    <a:pt x="2327585" y="37078"/>
                  </a:lnTo>
                  <a:lnTo>
                    <a:pt x="2373490" y="34771"/>
                  </a:lnTo>
                  <a:lnTo>
                    <a:pt x="2419843" y="32373"/>
                  </a:lnTo>
                  <a:lnTo>
                    <a:pt x="2465934" y="31715"/>
                  </a:lnTo>
                  <a:lnTo>
                    <a:pt x="2513550" y="31654"/>
                  </a:lnTo>
                  <a:lnTo>
                    <a:pt x="2524692" y="32005"/>
                  </a:lnTo>
                  <a:lnTo>
                    <a:pt x="2531329" y="34386"/>
                  </a:lnTo>
                  <a:lnTo>
                    <a:pt x="2538527" y="34819"/>
                  </a:lnTo>
                  <a:lnTo>
                    <a:pt x="2536827" y="34827"/>
                  </a:lnTo>
                  <a:lnTo>
                    <a:pt x="2534092" y="37561"/>
                  </a:lnTo>
                  <a:lnTo>
                    <a:pt x="2533781" y="39557"/>
                  </a:lnTo>
                  <a:lnTo>
                    <a:pt x="2533185" y="86252"/>
                  </a:lnTo>
                  <a:lnTo>
                    <a:pt x="2535827" y="129975"/>
                  </a:lnTo>
                  <a:lnTo>
                    <a:pt x="2537569" y="148205"/>
                  </a:lnTo>
                  <a:lnTo>
                    <a:pt x="2538379" y="150629"/>
                  </a:lnTo>
                  <a:lnTo>
                    <a:pt x="2538338" y="156145"/>
                  </a:lnTo>
                  <a:lnTo>
                    <a:pt x="2537124" y="166623"/>
                  </a:lnTo>
                  <a:lnTo>
                    <a:pt x="2539585" y="176404"/>
                  </a:lnTo>
                  <a:lnTo>
                    <a:pt x="2540076" y="176837"/>
                  </a:lnTo>
                  <a:lnTo>
                    <a:pt x="2543175" y="1777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3" name="SMARTInkShape-339">
              <a:extLst>
                <a:ext uri="{FF2B5EF4-FFF2-40B4-BE49-F238E27FC236}">
                  <a16:creationId xmlns:a16="http://schemas.microsoft.com/office/drawing/2014/main" xmlns="" id="{898C6D4B-2E2D-42BB-9EB0-393F98F9B4FE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101850" y="2857539"/>
              <a:ext cx="2530476" cy="61997"/>
            </a:xfrm>
            <a:custGeom>
              <a:avLst/>
              <a:gdLst/>
              <a:ahLst/>
              <a:cxnLst/>
              <a:rect l="0" t="0" r="0" b="0"/>
              <a:pathLst>
                <a:path w="2530476" h="61997">
                  <a:moveTo>
                    <a:pt x="0" y="57111"/>
                  </a:moveTo>
                  <a:lnTo>
                    <a:pt x="0" y="57111"/>
                  </a:lnTo>
                  <a:lnTo>
                    <a:pt x="2734" y="59845"/>
                  </a:lnTo>
                  <a:lnTo>
                    <a:pt x="4730" y="60155"/>
                  </a:lnTo>
                  <a:lnTo>
                    <a:pt x="49278" y="61226"/>
                  </a:lnTo>
                  <a:lnTo>
                    <a:pt x="66812" y="61858"/>
                  </a:lnTo>
                  <a:lnTo>
                    <a:pt x="84237" y="61693"/>
                  </a:lnTo>
                  <a:lnTo>
                    <a:pt x="100454" y="61996"/>
                  </a:lnTo>
                  <a:lnTo>
                    <a:pt x="144686" y="59495"/>
                  </a:lnTo>
                  <a:lnTo>
                    <a:pt x="184702" y="57072"/>
                  </a:lnTo>
                  <a:lnTo>
                    <a:pt x="229101" y="54660"/>
                  </a:lnTo>
                  <a:lnTo>
                    <a:pt x="269308" y="52393"/>
                  </a:lnTo>
                  <a:lnTo>
                    <a:pt x="308944" y="49559"/>
                  </a:lnTo>
                  <a:lnTo>
                    <a:pt x="352721" y="47623"/>
                  </a:lnTo>
                  <a:lnTo>
                    <a:pt x="396845" y="45519"/>
                  </a:lnTo>
                  <a:lnTo>
                    <a:pt x="444311" y="42749"/>
                  </a:lnTo>
                  <a:lnTo>
                    <a:pt x="476166" y="39792"/>
                  </a:lnTo>
                  <a:lnTo>
                    <a:pt x="513842" y="37302"/>
                  </a:lnTo>
                  <a:lnTo>
                    <a:pt x="554495" y="35602"/>
                  </a:lnTo>
                  <a:lnTo>
                    <a:pt x="588166" y="33323"/>
                  </a:lnTo>
                  <a:lnTo>
                    <a:pt x="624063" y="30663"/>
                  </a:lnTo>
                  <a:lnTo>
                    <a:pt x="663666" y="28814"/>
                  </a:lnTo>
                  <a:lnTo>
                    <a:pt x="696424" y="27130"/>
                  </a:lnTo>
                  <a:lnTo>
                    <a:pt x="743824" y="24200"/>
                  </a:lnTo>
                  <a:lnTo>
                    <a:pt x="779792" y="22140"/>
                  </a:lnTo>
                  <a:lnTo>
                    <a:pt x="815769" y="20402"/>
                  </a:lnTo>
                  <a:lnTo>
                    <a:pt x="857973" y="19070"/>
                  </a:lnTo>
                  <a:lnTo>
                    <a:pt x="903169" y="16951"/>
                  </a:lnTo>
                  <a:lnTo>
                    <a:pt x="940549" y="15814"/>
                  </a:lnTo>
                  <a:lnTo>
                    <a:pt x="977769" y="13752"/>
                  </a:lnTo>
                  <a:lnTo>
                    <a:pt x="1024349" y="12876"/>
                  </a:lnTo>
                  <a:lnTo>
                    <a:pt x="1063512" y="12725"/>
                  </a:lnTo>
                  <a:lnTo>
                    <a:pt x="1107454" y="12680"/>
                  </a:lnTo>
                  <a:lnTo>
                    <a:pt x="1145991" y="11726"/>
                  </a:lnTo>
                  <a:lnTo>
                    <a:pt x="1183280" y="10150"/>
                  </a:lnTo>
                  <a:lnTo>
                    <a:pt x="1224550" y="8742"/>
                  </a:lnTo>
                  <a:lnTo>
                    <a:pt x="1261794" y="7391"/>
                  </a:lnTo>
                  <a:lnTo>
                    <a:pt x="1286049" y="7031"/>
                  </a:lnTo>
                  <a:lnTo>
                    <a:pt x="1332166" y="6631"/>
                  </a:lnTo>
                  <a:lnTo>
                    <a:pt x="1373910" y="6053"/>
                  </a:lnTo>
                  <a:lnTo>
                    <a:pt x="1405670" y="4668"/>
                  </a:lnTo>
                  <a:lnTo>
                    <a:pt x="1445421" y="3817"/>
                  </a:lnTo>
                  <a:lnTo>
                    <a:pt x="1486254" y="3439"/>
                  </a:lnTo>
                  <a:lnTo>
                    <a:pt x="1532689" y="3226"/>
                  </a:lnTo>
                  <a:lnTo>
                    <a:pt x="1573651" y="3163"/>
                  </a:lnTo>
                  <a:lnTo>
                    <a:pt x="1607098" y="3148"/>
                  </a:lnTo>
                  <a:lnTo>
                    <a:pt x="1648144" y="3139"/>
                  </a:lnTo>
                  <a:lnTo>
                    <a:pt x="1686020" y="3137"/>
                  </a:lnTo>
                  <a:lnTo>
                    <a:pt x="1724053" y="1451"/>
                  </a:lnTo>
                  <a:lnTo>
                    <a:pt x="1770561" y="402"/>
                  </a:lnTo>
                  <a:lnTo>
                    <a:pt x="1813896" y="92"/>
                  </a:lnTo>
                  <a:lnTo>
                    <a:pt x="1851861" y="0"/>
                  </a:lnTo>
                  <a:lnTo>
                    <a:pt x="1890908" y="919"/>
                  </a:lnTo>
                  <a:lnTo>
                    <a:pt x="1934015" y="2151"/>
                  </a:lnTo>
                  <a:lnTo>
                    <a:pt x="1978821" y="2844"/>
                  </a:lnTo>
                  <a:lnTo>
                    <a:pt x="2017890" y="3402"/>
                  </a:lnTo>
                  <a:lnTo>
                    <a:pt x="2054238" y="5292"/>
                  </a:lnTo>
                  <a:lnTo>
                    <a:pt x="2096288" y="6009"/>
                  </a:lnTo>
                  <a:lnTo>
                    <a:pt x="2139714" y="6251"/>
                  </a:lnTo>
                  <a:lnTo>
                    <a:pt x="2186799" y="7234"/>
                  </a:lnTo>
                  <a:lnTo>
                    <a:pt x="2222155" y="8485"/>
                  </a:lnTo>
                  <a:lnTo>
                    <a:pt x="2254332" y="9041"/>
                  </a:lnTo>
                  <a:lnTo>
                    <a:pt x="2292622" y="9288"/>
                  </a:lnTo>
                  <a:lnTo>
                    <a:pt x="2329160" y="9398"/>
                  </a:lnTo>
                  <a:lnTo>
                    <a:pt x="2371640" y="9469"/>
                  </a:lnTo>
                  <a:lnTo>
                    <a:pt x="2411533" y="11168"/>
                  </a:lnTo>
                  <a:lnTo>
                    <a:pt x="2456638" y="12366"/>
                  </a:lnTo>
                  <a:lnTo>
                    <a:pt x="2503352" y="12622"/>
                  </a:lnTo>
                  <a:lnTo>
                    <a:pt x="2530475" y="126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4" name="SMARTInkShape-340">
              <a:extLst>
                <a:ext uri="{FF2B5EF4-FFF2-40B4-BE49-F238E27FC236}">
                  <a16:creationId xmlns:a16="http://schemas.microsoft.com/office/drawing/2014/main" xmlns="" id="{A587F3B3-8CB1-4B3A-B3A2-1BFB64F2C6C2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090758" y="2749550"/>
              <a:ext cx="7907" cy="177801"/>
            </a:xfrm>
            <a:custGeom>
              <a:avLst/>
              <a:gdLst/>
              <a:ahLst/>
              <a:cxnLst/>
              <a:rect l="0" t="0" r="0" b="0"/>
              <a:pathLst>
                <a:path w="7907" h="177801">
                  <a:moveTo>
                    <a:pt x="4742" y="0"/>
                  </a:moveTo>
                  <a:lnTo>
                    <a:pt x="4742" y="0"/>
                  </a:lnTo>
                  <a:lnTo>
                    <a:pt x="4742" y="1686"/>
                  </a:lnTo>
                  <a:lnTo>
                    <a:pt x="5095" y="1829"/>
                  </a:lnTo>
                  <a:lnTo>
                    <a:pt x="7906" y="8"/>
                  </a:lnTo>
                  <a:lnTo>
                    <a:pt x="7562" y="5424"/>
                  </a:lnTo>
                  <a:lnTo>
                    <a:pt x="2287" y="47198"/>
                  </a:lnTo>
                  <a:lnTo>
                    <a:pt x="1609" y="88268"/>
                  </a:lnTo>
                  <a:lnTo>
                    <a:pt x="0" y="132823"/>
                  </a:lnTo>
                  <a:lnTo>
                    <a:pt x="1567" y="177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88" name="SMARTInkShape-Group132">
            <a:extLst>
              <a:ext uri="{FF2B5EF4-FFF2-40B4-BE49-F238E27FC236}">
                <a16:creationId xmlns:a16="http://schemas.microsoft.com/office/drawing/2014/main" xmlns="" id="{E2E7319C-07E9-4969-8C5E-B7465518E5E9}"/>
              </a:ext>
            </a:extLst>
          </p:cNvPr>
          <p:cNvGrpSpPr/>
          <p:nvPr/>
        </p:nvGrpSpPr>
        <p:grpSpPr>
          <a:xfrm>
            <a:off x="1225550" y="2606675"/>
            <a:ext cx="231776" cy="271814"/>
            <a:chOff x="1225550" y="2606675"/>
            <a:chExt cx="231776" cy="271814"/>
          </a:xfrm>
        </p:grpSpPr>
        <p:sp>
          <p:nvSpPr>
            <p:cNvPr id="186" name="SMARTInkShape-341">
              <a:extLst>
                <a:ext uri="{FF2B5EF4-FFF2-40B4-BE49-F238E27FC236}">
                  <a16:creationId xmlns:a16="http://schemas.microsoft.com/office/drawing/2014/main" xmlns="" id="{C7A2F7DD-BF52-4412-B4E1-6BDAFA188F2F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314450" y="2733675"/>
              <a:ext cx="88901" cy="139701"/>
            </a:xfrm>
            <a:custGeom>
              <a:avLst/>
              <a:gdLst/>
              <a:ahLst/>
              <a:cxnLst/>
              <a:rect l="0" t="0" r="0" b="0"/>
              <a:pathLst>
                <a:path w="88901" h="139701">
                  <a:moveTo>
                    <a:pt x="0" y="0"/>
                  </a:moveTo>
                  <a:lnTo>
                    <a:pt x="0" y="0"/>
                  </a:lnTo>
                  <a:lnTo>
                    <a:pt x="18466" y="9409"/>
                  </a:lnTo>
                  <a:lnTo>
                    <a:pt x="28402" y="18939"/>
                  </a:lnTo>
                  <a:lnTo>
                    <a:pt x="58544" y="63330"/>
                  </a:lnTo>
                  <a:lnTo>
                    <a:pt x="75778" y="109908"/>
                  </a:lnTo>
                  <a:lnTo>
                    <a:pt x="88900" y="139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7" name="SMARTInkShape-342">
              <a:extLst>
                <a:ext uri="{FF2B5EF4-FFF2-40B4-BE49-F238E27FC236}">
                  <a16:creationId xmlns:a16="http://schemas.microsoft.com/office/drawing/2014/main" xmlns="" id="{C7359E64-5BCB-4B12-BB35-88F3CA526779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225550" y="2606675"/>
              <a:ext cx="231776" cy="271814"/>
            </a:xfrm>
            <a:custGeom>
              <a:avLst/>
              <a:gdLst/>
              <a:ahLst/>
              <a:cxnLst/>
              <a:rect l="0" t="0" r="0" b="0"/>
              <a:pathLst>
                <a:path w="231776" h="271814">
                  <a:moveTo>
                    <a:pt x="0" y="19050"/>
                  </a:moveTo>
                  <a:lnTo>
                    <a:pt x="0" y="19050"/>
                  </a:lnTo>
                  <a:lnTo>
                    <a:pt x="11263" y="31371"/>
                  </a:lnTo>
                  <a:lnTo>
                    <a:pt x="18726" y="46908"/>
                  </a:lnTo>
                  <a:lnTo>
                    <a:pt x="24010" y="89550"/>
                  </a:lnTo>
                  <a:lnTo>
                    <a:pt x="25537" y="129388"/>
                  </a:lnTo>
                  <a:lnTo>
                    <a:pt x="25074" y="175802"/>
                  </a:lnTo>
                  <a:lnTo>
                    <a:pt x="21952" y="212043"/>
                  </a:lnTo>
                  <a:lnTo>
                    <a:pt x="17250" y="257111"/>
                  </a:lnTo>
                  <a:lnTo>
                    <a:pt x="16486" y="267025"/>
                  </a:lnTo>
                  <a:lnTo>
                    <a:pt x="16988" y="269739"/>
                  </a:lnTo>
                  <a:lnTo>
                    <a:pt x="18028" y="271195"/>
                  </a:lnTo>
                  <a:lnTo>
                    <a:pt x="19427" y="271813"/>
                  </a:lnTo>
                  <a:lnTo>
                    <a:pt x="21418" y="270462"/>
                  </a:lnTo>
                  <a:lnTo>
                    <a:pt x="36479" y="249206"/>
                  </a:lnTo>
                  <a:lnTo>
                    <a:pt x="57063" y="209502"/>
                  </a:lnTo>
                  <a:lnTo>
                    <a:pt x="76080" y="169148"/>
                  </a:lnTo>
                  <a:lnTo>
                    <a:pt x="97926" y="126736"/>
                  </a:lnTo>
                  <a:lnTo>
                    <a:pt x="125703" y="79622"/>
                  </a:lnTo>
                  <a:lnTo>
                    <a:pt x="156602" y="39961"/>
                  </a:lnTo>
                  <a:lnTo>
                    <a:pt x="200635" y="8991"/>
                  </a:lnTo>
                  <a:lnTo>
                    <a:pt x="222396" y="1759"/>
                  </a:lnTo>
                  <a:lnTo>
                    <a:pt x="231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756903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D4A19002-1796-445E-B4BD-A18327D0DF64}"/>
              </a:ext>
            </a:extLst>
          </p:cNvPr>
          <p:cNvSpPr txBox="1"/>
          <p:nvPr/>
        </p:nvSpPr>
        <p:spPr>
          <a:xfrm>
            <a:off x="583484" y="1036375"/>
            <a:ext cx="110250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Ton papi te tricote une écharpe pour l’hiver. L’écharpe mesurait 26 cm hier. Il voudrait que l’écharpe mesure 73 cm ce soir.</a:t>
            </a:r>
          </a:p>
          <a:p>
            <a:r>
              <a:rPr lang="fr-FR" sz="2800" b="1" dirty="0"/>
              <a:t>Quelle longueur doit-il tricoter aujourd’hui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3AA15345-1B69-4A23-8F08-C2CF79946E1F}"/>
              </a:ext>
            </a:extLst>
          </p:cNvPr>
          <p:cNvPicPr>
            <a:picLocks noChangeAspect="1"/>
          </p:cNvPicPr>
          <p:nvPr/>
        </p:nvPicPr>
        <p:blipFill rotWithShape="1"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2163275" y="4804002"/>
            <a:ext cx="9420692" cy="14492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2C0BFF0E-A4F3-4ED8-8829-36BC8A36DD24}"/>
              </a:ext>
            </a:extLst>
      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5681570" y="124187"/>
            <a:ext cx="566830" cy="985857"/>
          </a:xfrm>
          <a:prstGeom prst="rect">
            <a:avLst/>
          </a:prstGeom>
        </p:spPr>
      </p:pic>
      <p:grpSp>
        <p:nvGrpSpPr>
          <p:cNvPr id="108" name="SMARTInkShape-Group171">
            <a:extLst>
              <a:ext uri="{FF2B5EF4-FFF2-40B4-BE49-F238E27FC236}">
                <a16:creationId xmlns:a16="http://schemas.microsoft.com/office/drawing/2014/main" xmlns="" id="{2C449475-8CC1-4743-9D86-C8C35511516F}"/>
              </a:ext>
            </a:extLst>
          </p:cNvPr>
          <p:cNvGrpSpPr/>
          <p:nvPr/>
        </p:nvGrpSpPr>
        <p:grpSpPr>
          <a:xfrm>
            <a:off x="9042400" y="5178774"/>
            <a:ext cx="701676" cy="344246"/>
            <a:chOff x="9042400" y="5178774"/>
            <a:chExt cx="701676" cy="344246"/>
          </a:xfrm>
        </p:grpSpPr>
        <p:sp>
          <p:nvSpPr>
            <p:cNvPr id="105" name="SMARTInkShape-463">
              <a:extLst>
                <a:ext uri="{FF2B5EF4-FFF2-40B4-BE49-F238E27FC236}">
                  <a16:creationId xmlns:a16="http://schemas.microsoft.com/office/drawing/2014/main" xmlns="" id="{5DBE27E0-EAB6-4D4E-A4F6-C7240D174E0D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9042400" y="5178774"/>
              <a:ext cx="628651" cy="344246"/>
            </a:xfrm>
            <a:custGeom>
              <a:avLst/>
              <a:gdLst/>
              <a:ahLst/>
              <a:cxnLst/>
              <a:rect l="0" t="0" r="0" b="0"/>
              <a:pathLst>
                <a:path w="628651" h="344246">
                  <a:moveTo>
                    <a:pt x="0" y="304451"/>
                  </a:moveTo>
                  <a:lnTo>
                    <a:pt x="0" y="304451"/>
                  </a:lnTo>
                  <a:lnTo>
                    <a:pt x="4419" y="304451"/>
                  </a:lnTo>
                  <a:lnTo>
                    <a:pt x="5416" y="303393"/>
                  </a:lnTo>
                  <a:lnTo>
                    <a:pt x="8856" y="297552"/>
                  </a:lnTo>
                  <a:lnTo>
                    <a:pt x="51705" y="264912"/>
                  </a:lnTo>
                  <a:lnTo>
                    <a:pt x="93068" y="231404"/>
                  </a:lnTo>
                  <a:lnTo>
                    <a:pt x="132675" y="194128"/>
                  </a:lnTo>
                  <a:lnTo>
                    <a:pt x="163664" y="149765"/>
                  </a:lnTo>
                  <a:lnTo>
                    <a:pt x="187871" y="106072"/>
                  </a:lnTo>
                  <a:lnTo>
                    <a:pt x="193212" y="92810"/>
                  </a:lnTo>
                  <a:lnTo>
                    <a:pt x="197634" y="61196"/>
                  </a:lnTo>
                  <a:lnTo>
                    <a:pt x="195895" y="29667"/>
                  </a:lnTo>
                  <a:lnTo>
                    <a:pt x="191839" y="19224"/>
                  </a:lnTo>
                  <a:lnTo>
                    <a:pt x="184627" y="10819"/>
                  </a:lnTo>
                  <a:lnTo>
                    <a:pt x="168997" y="172"/>
                  </a:lnTo>
                  <a:lnTo>
                    <a:pt x="159424" y="0"/>
                  </a:lnTo>
                  <a:lnTo>
                    <a:pt x="153908" y="942"/>
                  </a:lnTo>
                  <a:lnTo>
                    <a:pt x="144956" y="5751"/>
                  </a:lnTo>
                  <a:lnTo>
                    <a:pt x="138156" y="12593"/>
                  </a:lnTo>
                  <a:lnTo>
                    <a:pt x="133957" y="20337"/>
                  </a:lnTo>
                  <a:lnTo>
                    <a:pt x="131275" y="52433"/>
                  </a:lnTo>
                  <a:lnTo>
                    <a:pt x="136378" y="95401"/>
                  </a:lnTo>
                  <a:lnTo>
                    <a:pt x="141932" y="139241"/>
                  </a:lnTo>
                  <a:lnTo>
                    <a:pt x="146751" y="178673"/>
                  </a:lnTo>
                  <a:lnTo>
                    <a:pt x="148492" y="221753"/>
                  </a:lnTo>
                  <a:lnTo>
                    <a:pt x="150021" y="259723"/>
                  </a:lnTo>
                  <a:lnTo>
                    <a:pt x="152440" y="301618"/>
                  </a:lnTo>
                  <a:lnTo>
                    <a:pt x="157118" y="343504"/>
                  </a:lnTo>
                  <a:lnTo>
                    <a:pt x="158014" y="344245"/>
                  </a:lnTo>
                  <a:lnTo>
                    <a:pt x="158965" y="343680"/>
                  </a:lnTo>
                  <a:lnTo>
                    <a:pt x="159951" y="342245"/>
                  </a:lnTo>
                  <a:lnTo>
                    <a:pt x="161048" y="338770"/>
                  </a:lnTo>
                  <a:lnTo>
                    <a:pt x="161457" y="316392"/>
                  </a:lnTo>
                  <a:lnTo>
                    <a:pt x="156852" y="273497"/>
                  </a:lnTo>
                  <a:lnTo>
                    <a:pt x="156591" y="230407"/>
                  </a:lnTo>
                  <a:lnTo>
                    <a:pt x="158848" y="222154"/>
                  </a:lnTo>
                  <a:lnTo>
                    <a:pt x="166776" y="207943"/>
                  </a:lnTo>
                  <a:lnTo>
                    <a:pt x="179277" y="195697"/>
                  </a:lnTo>
                  <a:lnTo>
                    <a:pt x="186570" y="191087"/>
                  </a:lnTo>
                  <a:lnTo>
                    <a:pt x="194280" y="189744"/>
                  </a:lnTo>
                  <a:lnTo>
                    <a:pt x="202057" y="190675"/>
                  </a:lnTo>
                  <a:lnTo>
                    <a:pt x="209042" y="193441"/>
                  </a:lnTo>
                  <a:lnTo>
                    <a:pt x="223979" y="207865"/>
                  </a:lnTo>
                  <a:lnTo>
                    <a:pt x="234455" y="223518"/>
                  </a:lnTo>
                  <a:lnTo>
                    <a:pt x="240212" y="241078"/>
                  </a:lnTo>
                  <a:lnTo>
                    <a:pt x="249689" y="283079"/>
                  </a:lnTo>
                  <a:lnTo>
                    <a:pt x="264795" y="321536"/>
                  </a:lnTo>
                  <a:lnTo>
                    <a:pt x="272321" y="330741"/>
                  </a:lnTo>
                  <a:lnTo>
                    <a:pt x="284593" y="339993"/>
                  </a:lnTo>
                  <a:lnTo>
                    <a:pt x="288154" y="341904"/>
                  </a:lnTo>
                  <a:lnTo>
                    <a:pt x="295873" y="343086"/>
                  </a:lnTo>
                  <a:lnTo>
                    <a:pt x="303302" y="342083"/>
                  </a:lnTo>
                  <a:lnTo>
                    <a:pt x="308956" y="339286"/>
                  </a:lnTo>
                  <a:lnTo>
                    <a:pt x="321162" y="325316"/>
                  </a:lnTo>
                  <a:lnTo>
                    <a:pt x="334961" y="295167"/>
                  </a:lnTo>
                  <a:lnTo>
                    <a:pt x="339097" y="259083"/>
                  </a:lnTo>
                  <a:lnTo>
                    <a:pt x="339700" y="214822"/>
                  </a:lnTo>
                  <a:lnTo>
                    <a:pt x="339723" y="200758"/>
                  </a:lnTo>
                  <a:lnTo>
                    <a:pt x="340783" y="224013"/>
                  </a:lnTo>
                  <a:lnTo>
                    <a:pt x="353997" y="267644"/>
                  </a:lnTo>
                  <a:lnTo>
                    <a:pt x="369100" y="303450"/>
                  </a:lnTo>
                  <a:lnTo>
                    <a:pt x="379003" y="315913"/>
                  </a:lnTo>
                  <a:lnTo>
                    <a:pt x="386110" y="321893"/>
                  </a:lnTo>
                  <a:lnTo>
                    <a:pt x="391620" y="324550"/>
                  </a:lnTo>
                  <a:lnTo>
                    <a:pt x="398302" y="323850"/>
                  </a:lnTo>
                  <a:lnTo>
                    <a:pt x="405271" y="321186"/>
                  </a:lnTo>
                  <a:lnTo>
                    <a:pt x="410719" y="317651"/>
                  </a:lnTo>
                  <a:lnTo>
                    <a:pt x="429774" y="288421"/>
                  </a:lnTo>
                  <a:lnTo>
                    <a:pt x="437904" y="245010"/>
                  </a:lnTo>
                  <a:lnTo>
                    <a:pt x="441279" y="204250"/>
                  </a:lnTo>
                  <a:lnTo>
                    <a:pt x="440942" y="203784"/>
                  </a:lnTo>
                  <a:lnTo>
                    <a:pt x="439626" y="203265"/>
                  </a:lnTo>
                  <a:lnTo>
                    <a:pt x="436901" y="211401"/>
                  </a:lnTo>
                  <a:lnTo>
                    <a:pt x="435144" y="237034"/>
                  </a:lnTo>
                  <a:lnTo>
                    <a:pt x="439409" y="270755"/>
                  </a:lnTo>
                  <a:lnTo>
                    <a:pt x="450380" y="290857"/>
                  </a:lnTo>
                  <a:lnTo>
                    <a:pt x="458511" y="298738"/>
                  </a:lnTo>
                  <a:lnTo>
                    <a:pt x="468838" y="304679"/>
                  </a:lnTo>
                  <a:lnTo>
                    <a:pt x="474249" y="306316"/>
                  </a:lnTo>
                  <a:lnTo>
                    <a:pt x="476680" y="306047"/>
                  </a:lnTo>
                  <a:lnTo>
                    <a:pt x="481263" y="303867"/>
                  </a:lnTo>
                  <a:lnTo>
                    <a:pt x="487809" y="298673"/>
                  </a:lnTo>
                  <a:lnTo>
                    <a:pt x="495903" y="287609"/>
                  </a:lnTo>
                  <a:lnTo>
                    <a:pt x="509739" y="243468"/>
                  </a:lnTo>
                  <a:lnTo>
                    <a:pt x="523263" y="196007"/>
                  </a:lnTo>
                  <a:lnTo>
                    <a:pt x="523467" y="195466"/>
                  </a:lnTo>
                  <a:lnTo>
                    <a:pt x="523603" y="195458"/>
                  </a:lnTo>
                  <a:lnTo>
                    <a:pt x="523694" y="195806"/>
                  </a:lnTo>
                  <a:lnTo>
                    <a:pt x="516074" y="230576"/>
                  </a:lnTo>
                  <a:lnTo>
                    <a:pt x="518950" y="258870"/>
                  </a:lnTo>
                  <a:lnTo>
                    <a:pt x="525238" y="274247"/>
                  </a:lnTo>
                  <a:lnTo>
                    <a:pt x="532712" y="283266"/>
                  </a:lnTo>
                  <a:lnTo>
                    <a:pt x="548719" y="294293"/>
                  </a:lnTo>
                  <a:lnTo>
                    <a:pt x="572880" y="304130"/>
                  </a:lnTo>
                  <a:lnTo>
                    <a:pt x="587588" y="304905"/>
                  </a:lnTo>
                  <a:lnTo>
                    <a:pt x="602569" y="299529"/>
                  </a:lnTo>
                  <a:lnTo>
                    <a:pt x="613121" y="292919"/>
                  </a:lnTo>
                  <a:lnTo>
                    <a:pt x="628650" y="2663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6" name="SMARTInkShape-464">
              <a:extLst>
                <a:ext uri="{FF2B5EF4-FFF2-40B4-BE49-F238E27FC236}">
                  <a16:creationId xmlns:a16="http://schemas.microsoft.com/office/drawing/2014/main" xmlns="" id="{4B06720E-85F3-4885-940C-F71C3204B4DA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9578975" y="5268105"/>
              <a:ext cx="6351" cy="15096"/>
            </a:xfrm>
            <a:custGeom>
              <a:avLst/>
              <a:gdLst/>
              <a:ahLst/>
              <a:cxnLst/>
              <a:rect l="0" t="0" r="0" b="0"/>
              <a:pathLst>
                <a:path w="6351" h="15096">
                  <a:moveTo>
                    <a:pt x="6350" y="15095"/>
                  </a:moveTo>
                  <a:lnTo>
                    <a:pt x="6350" y="15095"/>
                  </a:lnTo>
                  <a:lnTo>
                    <a:pt x="858" y="3171"/>
                  </a:lnTo>
                  <a:lnTo>
                    <a:pt x="170" y="0"/>
                  </a:lnTo>
                  <a:lnTo>
                    <a:pt x="113" y="93"/>
                  </a:lnTo>
                  <a:lnTo>
                    <a:pt x="0" y="23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7" name="SMARTInkShape-465">
              <a:extLst>
                <a:ext uri="{FF2B5EF4-FFF2-40B4-BE49-F238E27FC236}">
                  <a16:creationId xmlns:a16="http://schemas.microsoft.com/office/drawing/2014/main" xmlns="" id="{551814D0-7A94-4406-ADAB-98361816E142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9737477" y="5454650"/>
              <a:ext cx="6599" cy="9526"/>
            </a:xfrm>
            <a:custGeom>
              <a:avLst/>
              <a:gdLst/>
              <a:ahLst/>
              <a:cxnLst/>
              <a:rect l="0" t="0" r="0" b="0"/>
              <a:pathLst>
                <a:path w="6599" h="9526">
                  <a:moveTo>
                    <a:pt x="6598" y="0"/>
                  </a:moveTo>
                  <a:lnTo>
                    <a:pt x="6598" y="0"/>
                  </a:lnTo>
                  <a:lnTo>
                    <a:pt x="405" y="4364"/>
                  </a:lnTo>
                  <a:lnTo>
                    <a:pt x="0" y="5026"/>
                  </a:lnTo>
                  <a:lnTo>
                    <a:pt x="83" y="5467"/>
                  </a:lnTo>
                  <a:lnTo>
                    <a:pt x="3423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4" name="SMARTInkShape-Group172">
            <a:extLst>
              <a:ext uri="{FF2B5EF4-FFF2-40B4-BE49-F238E27FC236}">
                <a16:creationId xmlns:a16="http://schemas.microsoft.com/office/drawing/2014/main" xmlns="" id="{0ADF0EFE-0292-4720-9625-CE99B413E08A}"/>
              </a:ext>
            </a:extLst>
          </p:cNvPr>
          <p:cNvGrpSpPr/>
          <p:nvPr/>
        </p:nvGrpSpPr>
        <p:grpSpPr>
          <a:xfrm>
            <a:off x="7720701" y="5216209"/>
            <a:ext cx="1295858" cy="530417"/>
            <a:chOff x="7720701" y="5216209"/>
            <a:chExt cx="1295858" cy="530417"/>
          </a:xfrm>
        </p:grpSpPr>
        <p:sp>
          <p:nvSpPr>
            <p:cNvPr id="109" name="SMARTInkShape-466">
              <a:extLst>
                <a:ext uri="{FF2B5EF4-FFF2-40B4-BE49-F238E27FC236}">
                  <a16:creationId xmlns:a16="http://schemas.microsoft.com/office/drawing/2014/main" xmlns="" id="{0C2B3C5A-FE46-4842-BBAF-18B319C80415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8128000" y="5251450"/>
              <a:ext cx="3176" cy="3176"/>
            </a:xfrm>
            <a:custGeom>
              <a:avLst/>
              <a:gdLst/>
              <a:ahLst/>
              <a:cxnLst/>
              <a:rect l="0" t="0" r="0" b="0"/>
              <a:pathLst>
                <a:path w="3176" h="3176">
                  <a:moveTo>
                    <a:pt x="3175" y="0"/>
                  </a:moveTo>
                  <a:lnTo>
                    <a:pt x="3175" y="0"/>
                  </a:lnTo>
                  <a:lnTo>
                    <a:pt x="1490" y="0"/>
                  </a:lnTo>
                  <a:lnTo>
                    <a:pt x="993" y="353"/>
                  </a:lnTo>
                  <a:lnTo>
                    <a:pt x="662" y="941"/>
                  </a:lnTo>
                  <a:lnTo>
                    <a:pt x="0" y="3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SMARTInkShape-467">
              <a:extLst>
                <a:ext uri="{FF2B5EF4-FFF2-40B4-BE49-F238E27FC236}">
                  <a16:creationId xmlns:a16="http://schemas.microsoft.com/office/drawing/2014/main" xmlns="" id="{6E3BD313-36A4-4003-8CF9-A55AD5DEDF9D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8707615" y="5216209"/>
              <a:ext cx="236361" cy="278689"/>
            </a:xfrm>
            <a:custGeom>
              <a:avLst/>
              <a:gdLst/>
              <a:ahLst/>
              <a:cxnLst/>
              <a:rect l="0" t="0" r="0" b="0"/>
              <a:pathLst>
                <a:path w="236361" h="278689">
                  <a:moveTo>
                    <a:pt x="93485" y="174941"/>
                  </a:moveTo>
                  <a:lnTo>
                    <a:pt x="93485" y="174941"/>
                  </a:lnTo>
                  <a:lnTo>
                    <a:pt x="93485" y="173255"/>
                  </a:lnTo>
                  <a:lnTo>
                    <a:pt x="87519" y="165995"/>
                  </a:lnTo>
                  <a:lnTo>
                    <a:pt x="86332" y="164744"/>
                  </a:lnTo>
                  <a:lnTo>
                    <a:pt x="60599" y="156528"/>
                  </a:lnTo>
                  <a:lnTo>
                    <a:pt x="32450" y="155947"/>
                  </a:lnTo>
                  <a:lnTo>
                    <a:pt x="23425" y="159278"/>
                  </a:lnTo>
                  <a:lnTo>
                    <a:pt x="14048" y="169791"/>
                  </a:lnTo>
                  <a:lnTo>
                    <a:pt x="6114" y="182952"/>
                  </a:lnTo>
                  <a:lnTo>
                    <a:pt x="0" y="203530"/>
                  </a:lnTo>
                  <a:lnTo>
                    <a:pt x="269" y="228056"/>
                  </a:lnTo>
                  <a:lnTo>
                    <a:pt x="4443" y="242655"/>
                  </a:lnTo>
                  <a:lnTo>
                    <a:pt x="15205" y="258739"/>
                  </a:lnTo>
                  <a:lnTo>
                    <a:pt x="23651" y="266042"/>
                  </a:lnTo>
                  <a:lnTo>
                    <a:pt x="38221" y="272137"/>
                  </a:lnTo>
                  <a:lnTo>
                    <a:pt x="43942" y="273605"/>
                  </a:lnTo>
                  <a:lnTo>
                    <a:pt x="57825" y="270532"/>
                  </a:lnTo>
                  <a:lnTo>
                    <a:pt x="81306" y="259244"/>
                  </a:lnTo>
                  <a:lnTo>
                    <a:pt x="94384" y="242292"/>
                  </a:lnTo>
                  <a:lnTo>
                    <a:pt x="100454" y="221081"/>
                  </a:lnTo>
                  <a:lnTo>
                    <a:pt x="102673" y="175299"/>
                  </a:lnTo>
                  <a:lnTo>
                    <a:pt x="104629" y="131894"/>
                  </a:lnTo>
                  <a:lnTo>
                    <a:pt x="106921" y="86648"/>
                  </a:lnTo>
                  <a:lnTo>
                    <a:pt x="110564" y="46376"/>
                  </a:lnTo>
                  <a:lnTo>
                    <a:pt x="112067" y="6321"/>
                  </a:lnTo>
                  <a:lnTo>
                    <a:pt x="110798" y="1456"/>
                  </a:lnTo>
                  <a:lnTo>
                    <a:pt x="109966" y="371"/>
                  </a:lnTo>
                  <a:lnTo>
                    <a:pt x="109058" y="0"/>
                  </a:lnTo>
                  <a:lnTo>
                    <a:pt x="108100" y="105"/>
                  </a:lnTo>
                  <a:lnTo>
                    <a:pt x="105066" y="12052"/>
                  </a:lnTo>
                  <a:lnTo>
                    <a:pt x="103130" y="57387"/>
                  </a:lnTo>
                  <a:lnTo>
                    <a:pt x="103034" y="93865"/>
                  </a:lnTo>
                  <a:lnTo>
                    <a:pt x="103015" y="137602"/>
                  </a:lnTo>
                  <a:lnTo>
                    <a:pt x="105546" y="181284"/>
                  </a:lnTo>
                  <a:lnTo>
                    <a:pt x="110383" y="219494"/>
                  </a:lnTo>
                  <a:lnTo>
                    <a:pt x="118835" y="247056"/>
                  </a:lnTo>
                  <a:lnTo>
                    <a:pt x="126977" y="262025"/>
                  </a:lnTo>
                  <a:lnTo>
                    <a:pt x="134124" y="269854"/>
                  </a:lnTo>
                  <a:lnTo>
                    <a:pt x="144096" y="276245"/>
                  </a:lnTo>
                  <a:lnTo>
                    <a:pt x="162182" y="278688"/>
                  </a:lnTo>
                  <a:lnTo>
                    <a:pt x="183728" y="274355"/>
                  </a:lnTo>
                  <a:lnTo>
                    <a:pt x="197326" y="268054"/>
                  </a:lnTo>
                  <a:lnTo>
                    <a:pt x="222058" y="248857"/>
                  </a:lnTo>
                  <a:lnTo>
                    <a:pt x="236360" y="2289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1" name="SMARTInkShape-468">
              <a:extLst>
                <a:ext uri="{FF2B5EF4-FFF2-40B4-BE49-F238E27FC236}">
                  <a16:creationId xmlns:a16="http://schemas.microsoft.com/office/drawing/2014/main" xmlns="" id="{6CB4D7CC-21F1-462F-BE91-F587104AA99E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8209639" y="5354594"/>
              <a:ext cx="467637" cy="145271"/>
            </a:xfrm>
            <a:custGeom>
              <a:avLst/>
              <a:gdLst/>
              <a:ahLst/>
              <a:cxnLst/>
              <a:rect l="0" t="0" r="0" b="0"/>
              <a:pathLst>
                <a:path w="467637" h="145271">
                  <a:moveTo>
                    <a:pt x="77111" y="58781"/>
                  </a:moveTo>
                  <a:lnTo>
                    <a:pt x="77111" y="58781"/>
                  </a:lnTo>
                  <a:lnTo>
                    <a:pt x="77111" y="19229"/>
                  </a:lnTo>
                  <a:lnTo>
                    <a:pt x="61131" y="4754"/>
                  </a:lnTo>
                  <a:lnTo>
                    <a:pt x="54605" y="1255"/>
                  </a:lnTo>
                  <a:lnTo>
                    <a:pt x="50465" y="1733"/>
                  </a:lnTo>
                  <a:lnTo>
                    <a:pt x="35231" y="9148"/>
                  </a:lnTo>
                  <a:lnTo>
                    <a:pt x="22173" y="20282"/>
                  </a:lnTo>
                  <a:lnTo>
                    <a:pt x="9200" y="41390"/>
                  </a:lnTo>
                  <a:lnTo>
                    <a:pt x="0" y="65498"/>
                  </a:lnTo>
                  <a:lnTo>
                    <a:pt x="92" y="83741"/>
                  </a:lnTo>
                  <a:lnTo>
                    <a:pt x="5725" y="101415"/>
                  </a:lnTo>
                  <a:lnTo>
                    <a:pt x="19153" y="116138"/>
                  </a:lnTo>
                  <a:lnTo>
                    <a:pt x="31481" y="126066"/>
                  </a:lnTo>
                  <a:lnTo>
                    <a:pt x="43190" y="129255"/>
                  </a:lnTo>
                  <a:lnTo>
                    <a:pt x="50264" y="130105"/>
                  </a:lnTo>
                  <a:lnTo>
                    <a:pt x="63768" y="127287"/>
                  </a:lnTo>
                  <a:lnTo>
                    <a:pt x="70332" y="124560"/>
                  </a:lnTo>
                  <a:lnTo>
                    <a:pt x="80448" y="114945"/>
                  </a:lnTo>
                  <a:lnTo>
                    <a:pt x="87413" y="103498"/>
                  </a:lnTo>
                  <a:lnTo>
                    <a:pt x="91335" y="87709"/>
                  </a:lnTo>
                  <a:lnTo>
                    <a:pt x="91791" y="66843"/>
                  </a:lnTo>
                  <a:lnTo>
                    <a:pt x="82112" y="27078"/>
                  </a:lnTo>
                  <a:lnTo>
                    <a:pt x="78040" y="18703"/>
                  </a:lnTo>
                  <a:lnTo>
                    <a:pt x="65039" y="8336"/>
                  </a:lnTo>
                  <a:lnTo>
                    <a:pt x="54695" y="5552"/>
                  </a:lnTo>
                  <a:lnTo>
                    <a:pt x="41777" y="5968"/>
                  </a:lnTo>
                  <a:lnTo>
                    <a:pt x="38738" y="6639"/>
                  </a:lnTo>
                  <a:lnTo>
                    <a:pt x="32539" y="11147"/>
                  </a:lnTo>
                  <a:lnTo>
                    <a:pt x="27316" y="17149"/>
                  </a:lnTo>
                  <a:lnTo>
                    <a:pt x="24993" y="22169"/>
                  </a:lnTo>
                  <a:lnTo>
                    <a:pt x="25844" y="28633"/>
                  </a:lnTo>
                  <a:lnTo>
                    <a:pt x="32137" y="42595"/>
                  </a:lnTo>
                  <a:lnTo>
                    <a:pt x="39837" y="47236"/>
                  </a:lnTo>
                  <a:lnTo>
                    <a:pt x="58656" y="51405"/>
                  </a:lnTo>
                  <a:lnTo>
                    <a:pt x="81736" y="46806"/>
                  </a:lnTo>
                  <a:lnTo>
                    <a:pt x="107096" y="37013"/>
                  </a:lnTo>
                  <a:lnTo>
                    <a:pt x="130345" y="20718"/>
                  </a:lnTo>
                  <a:lnTo>
                    <a:pt x="137200" y="12903"/>
                  </a:lnTo>
                  <a:lnTo>
                    <a:pt x="139937" y="11501"/>
                  </a:lnTo>
                  <a:lnTo>
                    <a:pt x="141252" y="12250"/>
                  </a:lnTo>
                  <a:lnTo>
                    <a:pt x="142097" y="12943"/>
                  </a:lnTo>
                  <a:lnTo>
                    <a:pt x="143035" y="15596"/>
                  </a:lnTo>
                  <a:lnTo>
                    <a:pt x="147564" y="62312"/>
                  </a:lnTo>
                  <a:lnTo>
                    <a:pt x="148962" y="84526"/>
                  </a:lnTo>
                  <a:lnTo>
                    <a:pt x="157808" y="119504"/>
                  </a:lnTo>
                  <a:lnTo>
                    <a:pt x="161895" y="127632"/>
                  </a:lnTo>
                  <a:lnTo>
                    <a:pt x="174904" y="139545"/>
                  </a:lnTo>
                  <a:lnTo>
                    <a:pt x="183369" y="144065"/>
                  </a:lnTo>
                  <a:lnTo>
                    <a:pt x="187108" y="145270"/>
                  </a:lnTo>
                  <a:lnTo>
                    <a:pt x="204169" y="143596"/>
                  </a:lnTo>
                  <a:lnTo>
                    <a:pt x="218719" y="132930"/>
                  </a:lnTo>
                  <a:lnTo>
                    <a:pt x="237131" y="111795"/>
                  </a:lnTo>
                  <a:lnTo>
                    <a:pt x="244187" y="97512"/>
                  </a:lnTo>
                  <a:lnTo>
                    <a:pt x="253524" y="57612"/>
                  </a:lnTo>
                  <a:lnTo>
                    <a:pt x="255794" y="35504"/>
                  </a:lnTo>
                  <a:lnTo>
                    <a:pt x="253291" y="21310"/>
                  </a:lnTo>
                  <a:lnTo>
                    <a:pt x="247810" y="8928"/>
                  </a:lnTo>
                  <a:lnTo>
                    <a:pt x="244419" y="4342"/>
                  </a:lnTo>
                  <a:lnTo>
                    <a:pt x="243683" y="4144"/>
                  </a:lnTo>
                  <a:lnTo>
                    <a:pt x="243192" y="4717"/>
                  </a:lnTo>
                  <a:lnTo>
                    <a:pt x="242647" y="7941"/>
                  </a:lnTo>
                  <a:lnTo>
                    <a:pt x="244118" y="35817"/>
                  </a:lnTo>
                  <a:lnTo>
                    <a:pt x="259873" y="83314"/>
                  </a:lnTo>
                  <a:lnTo>
                    <a:pt x="271683" y="110238"/>
                  </a:lnTo>
                  <a:lnTo>
                    <a:pt x="278593" y="117987"/>
                  </a:lnTo>
                  <a:lnTo>
                    <a:pt x="298394" y="129703"/>
                  </a:lnTo>
                  <a:lnTo>
                    <a:pt x="302950" y="131463"/>
                  </a:lnTo>
                  <a:lnTo>
                    <a:pt x="312715" y="131536"/>
                  </a:lnTo>
                  <a:lnTo>
                    <a:pt x="322935" y="128511"/>
                  </a:lnTo>
                  <a:lnTo>
                    <a:pt x="337900" y="118522"/>
                  </a:lnTo>
                  <a:lnTo>
                    <a:pt x="349350" y="103489"/>
                  </a:lnTo>
                  <a:lnTo>
                    <a:pt x="358035" y="82690"/>
                  </a:lnTo>
                  <a:lnTo>
                    <a:pt x="359235" y="36052"/>
                  </a:lnTo>
                  <a:lnTo>
                    <a:pt x="357957" y="24690"/>
                  </a:lnTo>
                  <a:lnTo>
                    <a:pt x="353390" y="16113"/>
                  </a:lnTo>
                  <a:lnTo>
                    <a:pt x="342332" y="3668"/>
                  </a:lnTo>
                  <a:lnTo>
                    <a:pt x="335863" y="773"/>
                  </a:lnTo>
                  <a:lnTo>
                    <a:pt x="332162" y="0"/>
                  </a:lnTo>
                  <a:lnTo>
                    <a:pt x="328989" y="191"/>
                  </a:lnTo>
                  <a:lnTo>
                    <a:pt x="323583" y="2284"/>
                  </a:lnTo>
                  <a:lnTo>
                    <a:pt x="319769" y="5567"/>
                  </a:lnTo>
                  <a:lnTo>
                    <a:pt x="318258" y="7430"/>
                  </a:lnTo>
                  <a:lnTo>
                    <a:pt x="317956" y="9730"/>
                  </a:lnTo>
                  <a:lnTo>
                    <a:pt x="319502" y="15108"/>
                  </a:lnTo>
                  <a:lnTo>
                    <a:pt x="322542" y="19145"/>
                  </a:lnTo>
                  <a:lnTo>
                    <a:pt x="324339" y="20715"/>
                  </a:lnTo>
                  <a:lnTo>
                    <a:pt x="347244" y="29409"/>
                  </a:lnTo>
                  <a:lnTo>
                    <a:pt x="356978" y="31263"/>
                  </a:lnTo>
                  <a:lnTo>
                    <a:pt x="369467" y="29970"/>
                  </a:lnTo>
                  <a:lnTo>
                    <a:pt x="389811" y="23115"/>
                  </a:lnTo>
                  <a:lnTo>
                    <a:pt x="394875" y="19717"/>
                  </a:lnTo>
                  <a:lnTo>
                    <a:pt x="394786" y="19685"/>
                  </a:lnTo>
                  <a:lnTo>
                    <a:pt x="387644" y="24853"/>
                  </a:lnTo>
                  <a:lnTo>
                    <a:pt x="373976" y="41809"/>
                  </a:lnTo>
                  <a:lnTo>
                    <a:pt x="366468" y="59044"/>
                  </a:lnTo>
                  <a:lnTo>
                    <a:pt x="363336" y="87878"/>
                  </a:lnTo>
                  <a:lnTo>
                    <a:pt x="365894" y="97466"/>
                  </a:lnTo>
                  <a:lnTo>
                    <a:pt x="368058" y="101504"/>
                  </a:lnTo>
                  <a:lnTo>
                    <a:pt x="394409" y="123612"/>
                  </a:lnTo>
                  <a:lnTo>
                    <a:pt x="404400" y="129693"/>
                  </a:lnTo>
                  <a:lnTo>
                    <a:pt x="426086" y="133414"/>
                  </a:lnTo>
                  <a:lnTo>
                    <a:pt x="444192" y="131146"/>
                  </a:lnTo>
                  <a:lnTo>
                    <a:pt x="467636" y="1159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2" name="SMARTInkShape-469">
              <a:extLst>
                <a:ext uri="{FF2B5EF4-FFF2-40B4-BE49-F238E27FC236}">
                  <a16:creationId xmlns:a16="http://schemas.microsoft.com/office/drawing/2014/main" xmlns="" id="{63E48143-66A1-497C-B5DC-B1B2CE8EC8F3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720701" y="5344587"/>
              <a:ext cx="448575" cy="402039"/>
            </a:xfrm>
            <a:custGeom>
              <a:avLst/>
              <a:gdLst/>
              <a:ahLst/>
              <a:cxnLst/>
              <a:rect l="0" t="0" r="0" b="0"/>
              <a:pathLst>
                <a:path w="448575" h="402039">
                  <a:moveTo>
                    <a:pt x="102499" y="68788"/>
                  </a:moveTo>
                  <a:lnTo>
                    <a:pt x="102499" y="68788"/>
                  </a:lnTo>
                  <a:lnTo>
                    <a:pt x="104184" y="67102"/>
                  </a:lnTo>
                  <a:lnTo>
                    <a:pt x="105012" y="64393"/>
                  </a:lnTo>
                  <a:lnTo>
                    <a:pt x="105733" y="61190"/>
                  </a:lnTo>
                  <a:lnTo>
                    <a:pt x="107769" y="57051"/>
                  </a:lnTo>
                  <a:lnTo>
                    <a:pt x="108807" y="46694"/>
                  </a:lnTo>
                  <a:lnTo>
                    <a:pt x="101589" y="17504"/>
                  </a:lnTo>
                  <a:lnTo>
                    <a:pt x="97274" y="9189"/>
                  </a:lnTo>
                  <a:lnTo>
                    <a:pt x="90877" y="2524"/>
                  </a:lnTo>
                  <a:lnTo>
                    <a:pt x="76086" y="0"/>
                  </a:lnTo>
                  <a:lnTo>
                    <a:pt x="59434" y="2624"/>
                  </a:lnTo>
                  <a:lnTo>
                    <a:pt x="36176" y="14901"/>
                  </a:lnTo>
                  <a:lnTo>
                    <a:pt x="16237" y="33387"/>
                  </a:lnTo>
                  <a:lnTo>
                    <a:pt x="1138" y="77318"/>
                  </a:lnTo>
                  <a:lnTo>
                    <a:pt x="0" y="82941"/>
                  </a:lnTo>
                  <a:lnTo>
                    <a:pt x="3439" y="96715"/>
                  </a:lnTo>
                  <a:lnTo>
                    <a:pt x="13411" y="114693"/>
                  </a:lnTo>
                  <a:lnTo>
                    <a:pt x="20923" y="121646"/>
                  </a:lnTo>
                  <a:lnTo>
                    <a:pt x="42053" y="130918"/>
                  </a:lnTo>
                  <a:lnTo>
                    <a:pt x="47385" y="132433"/>
                  </a:lnTo>
                  <a:lnTo>
                    <a:pt x="66688" y="131194"/>
                  </a:lnTo>
                  <a:lnTo>
                    <a:pt x="77058" y="127216"/>
                  </a:lnTo>
                  <a:lnTo>
                    <a:pt x="88846" y="118085"/>
                  </a:lnTo>
                  <a:lnTo>
                    <a:pt x="95373" y="109748"/>
                  </a:lnTo>
                  <a:lnTo>
                    <a:pt x="105863" y="86085"/>
                  </a:lnTo>
                  <a:lnTo>
                    <a:pt x="105441" y="45237"/>
                  </a:lnTo>
                  <a:lnTo>
                    <a:pt x="100974" y="27741"/>
                  </a:lnTo>
                  <a:lnTo>
                    <a:pt x="101130" y="26606"/>
                  </a:lnTo>
                  <a:lnTo>
                    <a:pt x="101587" y="25850"/>
                  </a:lnTo>
                  <a:lnTo>
                    <a:pt x="102243" y="26405"/>
                  </a:lnTo>
                  <a:lnTo>
                    <a:pt x="103914" y="29843"/>
                  </a:lnTo>
                  <a:lnTo>
                    <a:pt x="113027" y="75796"/>
                  </a:lnTo>
                  <a:lnTo>
                    <a:pt x="136947" y="122913"/>
                  </a:lnTo>
                  <a:lnTo>
                    <a:pt x="148885" y="140093"/>
                  </a:lnTo>
                  <a:lnTo>
                    <a:pt x="155924" y="146105"/>
                  </a:lnTo>
                  <a:lnTo>
                    <a:pt x="164460" y="149013"/>
                  </a:lnTo>
                  <a:lnTo>
                    <a:pt x="173076" y="149952"/>
                  </a:lnTo>
                  <a:lnTo>
                    <a:pt x="179257" y="149193"/>
                  </a:lnTo>
                  <a:lnTo>
                    <a:pt x="185297" y="144858"/>
                  </a:lnTo>
                  <a:lnTo>
                    <a:pt x="196113" y="132262"/>
                  </a:lnTo>
                  <a:lnTo>
                    <a:pt x="207830" y="98819"/>
                  </a:lnTo>
                  <a:lnTo>
                    <a:pt x="214715" y="51824"/>
                  </a:lnTo>
                  <a:lnTo>
                    <a:pt x="216616" y="26764"/>
                  </a:lnTo>
                  <a:lnTo>
                    <a:pt x="215777" y="22712"/>
                  </a:lnTo>
                  <a:lnTo>
                    <a:pt x="214049" y="18921"/>
                  </a:lnTo>
                  <a:lnTo>
                    <a:pt x="214260" y="18963"/>
                  </a:lnTo>
                  <a:lnTo>
                    <a:pt x="215436" y="19950"/>
                  </a:lnTo>
                  <a:lnTo>
                    <a:pt x="221845" y="66645"/>
                  </a:lnTo>
                  <a:lnTo>
                    <a:pt x="230037" y="108635"/>
                  </a:lnTo>
                  <a:lnTo>
                    <a:pt x="241587" y="135233"/>
                  </a:lnTo>
                  <a:lnTo>
                    <a:pt x="246748" y="142181"/>
                  </a:lnTo>
                  <a:lnTo>
                    <a:pt x="256992" y="149761"/>
                  </a:lnTo>
                  <a:lnTo>
                    <a:pt x="265593" y="153105"/>
                  </a:lnTo>
                  <a:lnTo>
                    <a:pt x="272234" y="151065"/>
                  </a:lnTo>
                  <a:lnTo>
                    <a:pt x="284624" y="142818"/>
                  </a:lnTo>
                  <a:lnTo>
                    <a:pt x="300413" y="117003"/>
                  </a:lnTo>
                  <a:lnTo>
                    <a:pt x="309541" y="87184"/>
                  </a:lnTo>
                  <a:lnTo>
                    <a:pt x="311902" y="40205"/>
                  </a:lnTo>
                  <a:lnTo>
                    <a:pt x="309160" y="20773"/>
                  </a:lnTo>
                  <a:lnTo>
                    <a:pt x="309065" y="20551"/>
                  </a:lnTo>
                  <a:lnTo>
                    <a:pt x="309001" y="20755"/>
                  </a:lnTo>
                  <a:lnTo>
                    <a:pt x="310757" y="63585"/>
                  </a:lnTo>
                  <a:lnTo>
                    <a:pt x="324849" y="110355"/>
                  </a:lnTo>
                  <a:lnTo>
                    <a:pt x="332069" y="125280"/>
                  </a:lnTo>
                  <a:lnTo>
                    <a:pt x="350184" y="142532"/>
                  </a:lnTo>
                  <a:lnTo>
                    <a:pt x="356750" y="147189"/>
                  </a:lnTo>
                  <a:lnTo>
                    <a:pt x="363901" y="149494"/>
                  </a:lnTo>
                  <a:lnTo>
                    <a:pt x="371078" y="150166"/>
                  </a:lnTo>
                  <a:lnTo>
                    <a:pt x="376619" y="149288"/>
                  </a:lnTo>
                  <a:lnTo>
                    <a:pt x="387077" y="138383"/>
                  </a:lnTo>
                  <a:lnTo>
                    <a:pt x="395741" y="126803"/>
                  </a:lnTo>
                  <a:lnTo>
                    <a:pt x="404284" y="95248"/>
                  </a:lnTo>
                  <a:lnTo>
                    <a:pt x="406682" y="53600"/>
                  </a:lnTo>
                  <a:lnTo>
                    <a:pt x="404042" y="22515"/>
                  </a:lnTo>
                  <a:lnTo>
                    <a:pt x="402559" y="18471"/>
                  </a:lnTo>
                  <a:lnTo>
                    <a:pt x="402023" y="17605"/>
                  </a:lnTo>
                  <a:lnTo>
                    <a:pt x="401664" y="17380"/>
                  </a:lnTo>
                  <a:lnTo>
                    <a:pt x="401426" y="17583"/>
                  </a:lnTo>
                  <a:lnTo>
                    <a:pt x="403492" y="62558"/>
                  </a:lnTo>
                  <a:lnTo>
                    <a:pt x="408414" y="102701"/>
                  </a:lnTo>
                  <a:lnTo>
                    <a:pt x="409863" y="142101"/>
                  </a:lnTo>
                  <a:lnTo>
                    <a:pt x="410707" y="182831"/>
                  </a:lnTo>
                  <a:lnTo>
                    <a:pt x="412973" y="220093"/>
                  </a:lnTo>
                  <a:lnTo>
                    <a:pt x="415879" y="255161"/>
                  </a:lnTo>
                  <a:lnTo>
                    <a:pt x="419080" y="300976"/>
                  </a:lnTo>
                  <a:lnTo>
                    <a:pt x="421503" y="344624"/>
                  </a:lnTo>
                  <a:lnTo>
                    <a:pt x="420294" y="390656"/>
                  </a:lnTo>
                  <a:lnTo>
                    <a:pt x="418784" y="394139"/>
                  </a:lnTo>
                  <a:lnTo>
                    <a:pt x="413344" y="399890"/>
                  </a:lnTo>
                  <a:lnTo>
                    <a:pt x="410624" y="401353"/>
                  </a:lnTo>
                  <a:lnTo>
                    <a:pt x="405719" y="402038"/>
                  </a:lnTo>
                  <a:lnTo>
                    <a:pt x="398365" y="396463"/>
                  </a:lnTo>
                  <a:lnTo>
                    <a:pt x="362101" y="350363"/>
                  </a:lnTo>
                  <a:lnTo>
                    <a:pt x="342433" y="315357"/>
                  </a:lnTo>
                  <a:lnTo>
                    <a:pt x="338377" y="287542"/>
                  </a:lnTo>
                  <a:lnTo>
                    <a:pt x="340684" y="273374"/>
                  </a:lnTo>
                  <a:lnTo>
                    <a:pt x="342780" y="267620"/>
                  </a:lnTo>
                  <a:lnTo>
                    <a:pt x="379636" y="224093"/>
                  </a:lnTo>
                  <a:lnTo>
                    <a:pt x="426154" y="183505"/>
                  </a:lnTo>
                  <a:lnTo>
                    <a:pt x="448574" y="1545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3" name="SMARTInkShape-470">
              <a:extLst>
                <a:ext uri="{FF2B5EF4-FFF2-40B4-BE49-F238E27FC236}">
                  <a16:creationId xmlns:a16="http://schemas.microsoft.com/office/drawing/2014/main" xmlns="" id="{98D95D8C-F1CF-4175-A254-AEDB98EE6E07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8978900" y="5216525"/>
              <a:ext cx="37659" cy="79376"/>
            </a:xfrm>
            <a:custGeom>
              <a:avLst/>
              <a:gdLst/>
              <a:ahLst/>
              <a:cxnLst/>
              <a:rect l="0" t="0" r="0" b="0"/>
              <a:pathLst>
                <a:path w="37659" h="79376">
                  <a:moveTo>
                    <a:pt x="34925" y="0"/>
                  </a:moveTo>
                  <a:lnTo>
                    <a:pt x="34925" y="0"/>
                  </a:lnTo>
                  <a:lnTo>
                    <a:pt x="35278" y="3240"/>
                  </a:lnTo>
                  <a:lnTo>
                    <a:pt x="37658" y="16302"/>
                  </a:lnTo>
                  <a:lnTo>
                    <a:pt x="21022" y="53050"/>
                  </a:lnTo>
                  <a:lnTo>
                    <a:pt x="0" y="793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0" name="SMARTInkShape-Group173">
            <a:extLst>
              <a:ext uri="{FF2B5EF4-FFF2-40B4-BE49-F238E27FC236}">
                <a16:creationId xmlns:a16="http://schemas.microsoft.com/office/drawing/2014/main" xmlns="" id="{29D86F17-7EB8-485F-9391-506DFE9A1CE6}"/>
              </a:ext>
            </a:extLst>
          </p:cNvPr>
          <p:cNvGrpSpPr/>
          <p:nvPr/>
        </p:nvGrpSpPr>
        <p:grpSpPr>
          <a:xfrm>
            <a:off x="6690648" y="5197606"/>
            <a:ext cx="884903" cy="345509"/>
            <a:chOff x="6690648" y="5197606"/>
            <a:chExt cx="884903" cy="345509"/>
          </a:xfrm>
        </p:grpSpPr>
        <p:sp>
          <p:nvSpPr>
            <p:cNvPr id="115" name="SMARTInkShape-471">
              <a:extLst>
                <a:ext uri="{FF2B5EF4-FFF2-40B4-BE49-F238E27FC236}">
                  <a16:creationId xmlns:a16="http://schemas.microsoft.com/office/drawing/2014/main" xmlns="" id="{943FD88F-531E-44BB-BE81-42D9E2C39484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6690648" y="5197606"/>
              <a:ext cx="189578" cy="231241"/>
            </a:xfrm>
            <a:custGeom>
              <a:avLst/>
              <a:gdLst/>
              <a:ahLst/>
              <a:cxnLst/>
              <a:rect l="0" t="0" r="0" b="0"/>
              <a:pathLst>
                <a:path w="189578" h="231241">
                  <a:moveTo>
                    <a:pt x="103852" y="3044"/>
                  </a:moveTo>
                  <a:lnTo>
                    <a:pt x="103852" y="3044"/>
                  </a:lnTo>
                  <a:lnTo>
                    <a:pt x="105537" y="1358"/>
                  </a:lnTo>
                  <a:lnTo>
                    <a:pt x="105681" y="862"/>
                  </a:lnTo>
                  <a:lnTo>
                    <a:pt x="105424" y="531"/>
                  </a:lnTo>
                  <a:lnTo>
                    <a:pt x="104162" y="0"/>
                  </a:lnTo>
                  <a:lnTo>
                    <a:pt x="103860" y="5961"/>
                  </a:lnTo>
                  <a:lnTo>
                    <a:pt x="91538" y="46459"/>
                  </a:lnTo>
                  <a:lnTo>
                    <a:pt x="78015" y="86991"/>
                  </a:lnTo>
                  <a:lnTo>
                    <a:pt x="57708" y="134109"/>
                  </a:lnTo>
                  <a:lnTo>
                    <a:pt x="34987" y="180053"/>
                  </a:lnTo>
                  <a:lnTo>
                    <a:pt x="15205" y="219809"/>
                  </a:lnTo>
                  <a:lnTo>
                    <a:pt x="7736" y="227040"/>
                  </a:lnTo>
                  <a:lnTo>
                    <a:pt x="0" y="231240"/>
                  </a:lnTo>
                  <a:lnTo>
                    <a:pt x="45" y="230669"/>
                  </a:lnTo>
                  <a:lnTo>
                    <a:pt x="1036" y="228154"/>
                  </a:lnTo>
                  <a:lnTo>
                    <a:pt x="2147" y="227200"/>
                  </a:lnTo>
                  <a:lnTo>
                    <a:pt x="27033" y="218216"/>
                  </a:lnTo>
                  <a:lnTo>
                    <a:pt x="69595" y="215912"/>
                  </a:lnTo>
                  <a:lnTo>
                    <a:pt x="116602" y="216718"/>
                  </a:lnTo>
                  <a:lnTo>
                    <a:pt x="162448" y="218504"/>
                  </a:lnTo>
                  <a:lnTo>
                    <a:pt x="181702" y="213521"/>
                  </a:lnTo>
                  <a:lnTo>
                    <a:pt x="189577" y="2094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6" name="SMARTInkShape-472">
              <a:extLst>
                <a:ext uri="{FF2B5EF4-FFF2-40B4-BE49-F238E27FC236}">
                  <a16:creationId xmlns:a16="http://schemas.microsoft.com/office/drawing/2014/main" xmlns="" id="{18CE8917-2B84-479F-B61C-CEA3EF482194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6807695" y="5362575"/>
              <a:ext cx="12166" cy="180540"/>
            </a:xfrm>
            <a:custGeom>
              <a:avLst/>
              <a:gdLst/>
              <a:ahLst/>
              <a:cxnLst/>
              <a:rect l="0" t="0" r="0" b="0"/>
              <a:pathLst>
                <a:path w="12166" h="180540">
                  <a:moveTo>
                    <a:pt x="5855" y="0"/>
                  </a:moveTo>
                  <a:lnTo>
                    <a:pt x="5855" y="0"/>
                  </a:lnTo>
                  <a:lnTo>
                    <a:pt x="8589" y="0"/>
                  </a:lnTo>
                  <a:lnTo>
                    <a:pt x="9296" y="4717"/>
                  </a:lnTo>
                  <a:lnTo>
                    <a:pt x="11186" y="8649"/>
                  </a:lnTo>
                  <a:lnTo>
                    <a:pt x="12165" y="18923"/>
                  </a:lnTo>
                  <a:lnTo>
                    <a:pt x="9663" y="65435"/>
                  </a:lnTo>
                  <a:lnTo>
                    <a:pt x="6787" y="104368"/>
                  </a:lnTo>
                  <a:lnTo>
                    <a:pt x="3291" y="149799"/>
                  </a:lnTo>
                  <a:lnTo>
                    <a:pt x="0" y="180322"/>
                  </a:lnTo>
                  <a:lnTo>
                    <a:pt x="188" y="180539"/>
                  </a:lnTo>
                  <a:lnTo>
                    <a:pt x="2680" y="174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7" name="SMARTInkShape-473">
              <a:extLst>
                <a:ext uri="{FF2B5EF4-FFF2-40B4-BE49-F238E27FC236}">
                  <a16:creationId xmlns:a16="http://schemas.microsoft.com/office/drawing/2014/main" xmlns="" id="{C3997D2D-F3DD-49E4-8C55-946E8A09CFBF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6956425" y="5204266"/>
              <a:ext cx="149721" cy="253768"/>
            </a:xfrm>
            <a:custGeom>
              <a:avLst/>
              <a:gdLst/>
              <a:ahLst/>
              <a:cxnLst/>
              <a:rect l="0" t="0" r="0" b="0"/>
              <a:pathLst>
                <a:path w="149721" h="253768">
                  <a:moveTo>
                    <a:pt x="0" y="2734"/>
                  </a:moveTo>
                  <a:lnTo>
                    <a:pt x="0" y="2734"/>
                  </a:lnTo>
                  <a:lnTo>
                    <a:pt x="1685" y="2734"/>
                  </a:lnTo>
                  <a:lnTo>
                    <a:pt x="2182" y="2381"/>
                  </a:lnTo>
                  <a:lnTo>
                    <a:pt x="2513" y="1793"/>
                  </a:lnTo>
                  <a:lnTo>
                    <a:pt x="3044" y="0"/>
                  </a:lnTo>
                  <a:lnTo>
                    <a:pt x="4058" y="696"/>
                  </a:lnTo>
                  <a:lnTo>
                    <a:pt x="42884" y="36447"/>
                  </a:lnTo>
                  <a:lnTo>
                    <a:pt x="53984" y="41001"/>
                  </a:lnTo>
                  <a:lnTo>
                    <a:pt x="80396" y="44917"/>
                  </a:lnTo>
                  <a:lnTo>
                    <a:pt x="127156" y="36909"/>
                  </a:lnTo>
                  <a:lnTo>
                    <a:pt x="148486" y="31963"/>
                  </a:lnTo>
                  <a:lnTo>
                    <a:pt x="149437" y="32803"/>
                  </a:lnTo>
                  <a:lnTo>
                    <a:pt x="149720" y="34422"/>
                  </a:lnTo>
                  <a:lnTo>
                    <a:pt x="149554" y="36559"/>
                  </a:lnTo>
                  <a:lnTo>
                    <a:pt x="143163" y="49358"/>
                  </a:lnTo>
                  <a:lnTo>
                    <a:pt x="117678" y="93636"/>
                  </a:lnTo>
                  <a:lnTo>
                    <a:pt x="95172" y="137497"/>
                  </a:lnTo>
                  <a:lnTo>
                    <a:pt x="75498" y="183706"/>
                  </a:lnTo>
                  <a:lnTo>
                    <a:pt x="57726" y="227850"/>
                  </a:lnTo>
                  <a:lnTo>
                    <a:pt x="54122" y="253767"/>
                  </a:lnTo>
                  <a:lnTo>
                    <a:pt x="54073" y="253697"/>
                  </a:lnTo>
                  <a:lnTo>
                    <a:pt x="53975" y="2440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8" name="SMARTInkShape-474">
              <a:extLst>
                <a:ext uri="{FF2B5EF4-FFF2-40B4-BE49-F238E27FC236}">
                  <a16:creationId xmlns:a16="http://schemas.microsoft.com/office/drawing/2014/main" xmlns="" id="{557256E5-1950-4C9F-85A9-3EE3B34185F1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965950" y="5359400"/>
              <a:ext cx="136526" cy="6209"/>
            </a:xfrm>
            <a:custGeom>
              <a:avLst/>
              <a:gdLst/>
              <a:ahLst/>
              <a:cxnLst/>
              <a:rect l="0" t="0" r="0" b="0"/>
              <a:pathLst>
                <a:path w="136526" h="6209">
                  <a:moveTo>
                    <a:pt x="0" y="0"/>
                  </a:moveTo>
                  <a:lnTo>
                    <a:pt x="0" y="0"/>
                  </a:lnTo>
                  <a:lnTo>
                    <a:pt x="1685" y="0"/>
                  </a:lnTo>
                  <a:lnTo>
                    <a:pt x="2182" y="353"/>
                  </a:lnTo>
                  <a:lnTo>
                    <a:pt x="2513" y="941"/>
                  </a:lnTo>
                  <a:lnTo>
                    <a:pt x="2734" y="1685"/>
                  </a:lnTo>
                  <a:lnTo>
                    <a:pt x="3234" y="2182"/>
                  </a:lnTo>
                  <a:lnTo>
                    <a:pt x="18485" y="6208"/>
                  </a:lnTo>
                  <a:lnTo>
                    <a:pt x="58178" y="2966"/>
                  </a:lnTo>
                  <a:lnTo>
                    <a:pt x="104636" y="391"/>
                  </a:lnTo>
                  <a:lnTo>
                    <a:pt x="136525" y="3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9" name="SMARTInkShape-475">
              <a:extLst>
                <a:ext uri="{FF2B5EF4-FFF2-40B4-BE49-F238E27FC236}">
                  <a16:creationId xmlns:a16="http://schemas.microsoft.com/office/drawing/2014/main" xmlns="" id="{CC9ABEA4-397C-4E2B-8596-0D72A15787CF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7155824" y="5351802"/>
              <a:ext cx="419727" cy="139885"/>
            </a:xfrm>
            <a:custGeom>
              <a:avLst/>
              <a:gdLst/>
              <a:ahLst/>
              <a:cxnLst/>
              <a:rect l="0" t="0" r="0" b="0"/>
              <a:pathLst>
                <a:path w="419727" h="139885">
                  <a:moveTo>
                    <a:pt x="60951" y="20298"/>
                  </a:moveTo>
                  <a:lnTo>
                    <a:pt x="60951" y="20298"/>
                  </a:lnTo>
                  <a:lnTo>
                    <a:pt x="60951" y="23032"/>
                  </a:lnTo>
                  <a:lnTo>
                    <a:pt x="60951" y="17683"/>
                  </a:lnTo>
                  <a:lnTo>
                    <a:pt x="57815" y="13991"/>
                  </a:lnTo>
                  <a:lnTo>
                    <a:pt x="41099" y="19732"/>
                  </a:lnTo>
                  <a:lnTo>
                    <a:pt x="22162" y="34343"/>
                  </a:lnTo>
                  <a:lnTo>
                    <a:pt x="5426" y="60367"/>
                  </a:lnTo>
                  <a:lnTo>
                    <a:pt x="362" y="79168"/>
                  </a:lnTo>
                  <a:lnTo>
                    <a:pt x="0" y="95871"/>
                  </a:lnTo>
                  <a:lnTo>
                    <a:pt x="7182" y="113128"/>
                  </a:lnTo>
                  <a:lnTo>
                    <a:pt x="21619" y="128276"/>
                  </a:lnTo>
                  <a:lnTo>
                    <a:pt x="34245" y="136644"/>
                  </a:lnTo>
                  <a:lnTo>
                    <a:pt x="45084" y="138094"/>
                  </a:lnTo>
                  <a:lnTo>
                    <a:pt x="65421" y="136151"/>
                  </a:lnTo>
                  <a:lnTo>
                    <a:pt x="72815" y="131525"/>
                  </a:lnTo>
                  <a:lnTo>
                    <a:pt x="84500" y="118743"/>
                  </a:lnTo>
                  <a:lnTo>
                    <a:pt x="96238" y="96941"/>
                  </a:lnTo>
                  <a:lnTo>
                    <a:pt x="111652" y="50502"/>
                  </a:lnTo>
                  <a:lnTo>
                    <a:pt x="131427" y="17900"/>
                  </a:lnTo>
                  <a:lnTo>
                    <a:pt x="146405" y="2408"/>
                  </a:lnTo>
                  <a:lnTo>
                    <a:pt x="151377" y="0"/>
                  </a:lnTo>
                  <a:lnTo>
                    <a:pt x="154044" y="416"/>
                  </a:lnTo>
                  <a:lnTo>
                    <a:pt x="159829" y="3701"/>
                  </a:lnTo>
                  <a:lnTo>
                    <a:pt x="167350" y="11500"/>
                  </a:lnTo>
                  <a:lnTo>
                    <a:pt x="172361" y="27255"/>
                  </a:lnTo>
                  <a:lnTo>
                    <a:pt x="177264" y="71212"/>
                  </a:lnTo>
                  <a:lnTo>
                    <a:pt x="178358" y="114200"/>
                  </a:lnTo>
                  <a:lnTo>
                    <a:pt x="178422" y="134834"/>
                  </a:lnTo>
                  <a:lnTo>
                    <a:pt x="178070" y="134403"/>
                  </a:lnTo>
                  <a:lnTo>
                    <a:pt x="174007" y="121524"/>
                  </a:lnTo>
                  <a:lnTo>
                    <a:pt x="176856" y="74394"/>
                  </a:lnTo>
                  <a:lnTo>
                    <a:pt x="193097" y="34201"/>
                  </a:lnTo>
                  <a:lnTo>
                    <a:pt x="201235" y="22457"/>
                  </a:lnTo>
                  <a:lnTo>
                    <a:pt x="216603" y="11767"/>
                  </a:lnTo>
                  <a:lnTo>
                    <a:pt x="219047" y="10730"/>
                  </a:lnTo>
                  <a:lnTo>
                    <a:pt x="221029" y="10392"/>
                  </a:lnTo>
                  <a:lnTo>
                    <a:pt x="222702" y="10519"/>
                  </a:lnTo>
                  <a:lnTo>
                    <a:pt x="231801" y="17440"/>
                  </a:lnTo>
                  <a:lnTo>
                    <a:pt x="238377" y="25056"/>
                  </a:lnTo>
                  <a:lnTo>
                    <a:pt x="250453" y="65395"/>
                  </a:lnTo>
                  <a:lnTo>
                    <a:pt x="256564" y="109877"/>
                  </a:lnTo>
                  <a:lnTo>
                    <a:pt x="256616" y="127128"/>
                  </a:lnTo>
                  <a:lnTo>
                    <a:pt x="254535" y="138553"/>
                  </a:lnTo>
                  <a:lnTo>
                    <a:pt x="253860" y="139352"/>
                  </a:lnTo>
                  <a:lnTo>
                    <a:pt x="253057" y="139884"/>
                  </a:lnTo>
                  <a:lnTo>
                    <a:pt x="252165" y="134831"/>
                  </a:lnTo>
                  <a:lnTo>
                    <a:pt x="254014" y="94547"/>
                  </a:lnTo>
                  <a:lnTo>
                    <a:pt x="262289" y="68110"/>
                  </a:lnTo>
                  <a:lnTo>
                    <a:pt x="277481" y="35797"/>
                  </a:lnTo>
                  <a:lnTo>
                    <a:pt x="287128" y="27632"/>
                  </a:lnTo>
                  <a:lnTo>
                    <a:pt x="292119" y="25321"/>
                  </a:lnTo>
                  <a:lnTo>
                    <a:pt x="294438" y="24705"/>
                  </a:lnTo>
                  <a:lnTo>
                    <a:pt x="306129" y="25524"/>
                  </a:lnTo>
                  <a:lnTo>
                    <a:pt x="317393" y="29686"/>
                  </a:lnTo>
                  <a:lnTo>
                    <a:pt x="322269" y="33407"/>
                  </a:lnTo>
                  <a:lnTo>
                    <a:pt x="333841" y="48352"/>
                  </a:lnTo>
                  <a:lnTo>
                    <a:pt x="337223" y="54992"/>
                  </a:lnTo>
                  <a:lnTo>
                    <a:pt x="339763" y="99603"/>
                  </a:lnTo>
                  <a:lnTo>
                    <a:pt x="339959" y="103860"/>
                  </a:lnTo>
                  <a:lnTo>
                    <a:pt x="343940" y="112352"/>
                  </a:lnTo>
                  <a:lnTo>
                    <a:pt x="356307" y="127617"/>
                  </a:lnTo>
                  <a:lnTo>
                    <a:pt x="365435" y="132436"/>
                  </a:lnTo>
                  <a:lnTo>
                    <a:pt x="383484" y="136719"/>
                  </a:lnTo>
                  <a:lnTo>
                    <a:pt x="419726" y="1218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4" name="SMARTInkShape-Group174">
            <a:extLst>
              <a:ext uri="{FF2B5EF4-FFF2-40B4-BE49-F238E27FC236}">
                <a16:creationId xmlns:a16="http://schemas.microsoft.com/office/drawing/2014/main" xmlns="" id="{66682E62-9885-42C2-B090-D411AB8A250B}"/>
              </a:ext>
            </a:extLst>
          </p:cNvPr>
          <p:cNvGrpSpPr/>
          <p:nvPr/>
        </p:nvGrpSpPr>
        <p:grpSpPr>
          <a:xfrm>
            <a:off x="5699975" y="5198629"/>
            <a:ext cx="748451" cy="297579"/>
            <a:chOff x="5699975" y="5198629"/>
            <a:chExt cx="748451" cy="297579"/>
          </a:xfrm>
        </p:grpSpPr>
        <p:sp>
          <p:nvSpPr>
            <p:cNvPr id="121" name="SMARTInkShape-476">
              <a:extLst>
                <a:ext uri="{FF2B5EF4-FFF2-40B4-BE49-F238E27FC236}">
                  <a16:creationId xmlns:a16="http://schemas.microsoft.com/office/drawing/2014/main" xmlns="" id="{33F38A25-50C0-4351-9B0A-7AED6DF7EAFB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5699975" y="5366219"/>
              <a:ext cx="138851" cy="105858"/>
            </a:xfrm>
            <a:custGeom>
              <a:avLst/>
              <a:gdLst/>
              <a:ahLst/>
              <a:cxnLst/>
              <a:rect l="0" t="0" r="0" b="0"/>
              <a:pathLst>
                <a:path w="138851" h="105858">
                  <a:moveTo>
                    <a:pt x="78525" y="9056"/>
                  </a:moveTo>
                  <a:lnTo>
                    <a:pt x="78525" y="9056"/>
                  </a:lnTo>
                  <a:lnTo>
                    <a:pt x="87915" y="9056"/>
                  </a:lnTo>
                  <a:lnTo>
                    <a:pt x="81125" y="3089"/>
                  </a:lnTo>
                  <a:lnTo>
                    <a:pt x="79200" y="1903"/>
                  </a:lnTo>
                  <a:lnTo>
                    <a:pt x="69212" y="0"/>
                  </a:lnTo>
                  <a:lnTo>
                    <a:pt x="58406" y="564"/>
                  </a:lnTo>
                  <a:lnTo>
                    <a:pt x="33229" y="7493"/>
                  </a:lnTo>
                  <a:lnTo>
                    <a:pt x="24056" y="11419"/>
                  </a:lnTo>
                  <a:lnTo>
                    <a:pt x="17158" y="17397"/>
                  </a:lnTo>
                  <a:lnTo>
                    <a:pt x="5075" y="33177"/>
                  </a:lnTo>
                  <a:lnTo>
                    <a:pt x="0" y="55467"/>
                  </a:lnTo>
                  <a:lnTo>
                    <a:pt x="2773" y="67532"/>
                  </a:lnTo>
                  <a:lnTo>
                    <a:pt x="18518" y="92688"/>
                  </a:lnTo>
                  <a:lnTo>
                    <a:pt x="28454" y="99260"/>
                  </a:lnTo>
                  <a:lnTo>
                    <a:pt x="48213" y="105857"/>
                  </a:lnTo>
                  <a:lnTo>
                    <a:pt x="82105" y="105653"/>
                  </a:lnTo>
                  <a:lnTo>
                    <a:pt x="123632" y="95736"/>
                  </a:lnTo>
                  <a:lnTo>
                    <a:pt x="138850" y="884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2" name="SMARTInkShape-477">
              <a:extLst>
                <a:ext uri="{FF2B5EF4-FFF2-40B4-BE49-F238E27FC236}">
                  <a16:creationId xmlns:a16="http://schemas.microsoft.com/office/drawing/2014/main" xmlns="" id="{55448837-A752-4A22-8EA8-A5785A0164EB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5852772" y="5198629"/>
              <a:ext cx="595654" cy="297579"/>
            </a:xfrm>
            <a:custGeom>
              <a:avLst/>
              <a:gdLst/>
              <a:ahLst/>
              <a:cxnLst/>
              <a:rect l="0" t="0" r="0" b="0"/>
              <a:pathLst>
                <a:path w="595654" h="297579">
                  <a:moveTo>
                    <a:pt x="78128" y="195696"/>
                  </a:moveTo>
                  <a:lnTo>
                    <a:pt x="78128" y="195696"/>
                  </a:lnTo>
                  <a:lnTo>
                    <a:pt x="78128" y="178362"/>
                  </a:lnTo>
                  <a:lnTo>
                    <a:pt x="77423" y="177437"/>
                  </a:lnTo>
                  <a:lnTo>
                    <a:pt x="69290" y="172378"/>
                  </a:lnTo>
                  <a:lnTo>
                    <a:pt x="64887" y="170913"/>
                  </a:lnTo>
                  <a:lnTo>
                    <a:pt x="45109" y="173918"/>
                  </a:lnTo>
                  <a:lnTo>
                    <a:pt x="29334" y="180590"/>
                  </a:lnTo>
                  <a:lnTo>
                    <a:pt x="13914" y="194136"/>
                  </a:lnTo>
                  <a:lnTo>
                    <a:pt x="7165" y="203740"/>
                  </a:lnTo>
                  <a:lnTo>
                    <a:pt x="0" y="224520"/>
                  </a:lnTo>
                  <a:lnTo>
                    <a:pt x="1887" y="242795"/>
                  </a:lnTo>
                  <a:lnTo>
                    <a:pt x="8688" y="264750"/>
                  </a:lnTo>
                  <a:lnTo>
                    <a:pt x="10668" y="268190"/>
                  </a:lnTo>
                  <a:lnTo>
                    <a:pt x="23568" y="279774"/>
                  </a:lnTo>
                  <a:lnTo>
                    <a:pt x="40795" y="287087"/>
                  </a:lnTo>
                  <a:lnTo>
                    <a:pt x="52563" y="289803"/>
                  </a:lnTo>
                  <a:lnTo>
                    <a:pt x="67261" y="285551"/>
                  </a:lnTo>
                  <a:lnTo>
                    <a:pt x="78279" y="279273"/>
                  </a:lnTo>
                  <a:lnTo>
                    <a:pt x="89384" y="267888"/>
                  </a:lnTo>
                  <a:lnTo>
                    <a:pt x="96554" y="253344"/>
                  </a:lnTo>
                  <a:lnTo>
                    <a:pt x="100020" y="222742"/>
                  </a:lnTo>
                  <a:lnTo>
                    <a:pt x="96883" y="207002"/>
                  </a:lnTo>
                  <a:lnTo>
                    <a:pt x="88114" y="192304"/>
                  </a:lnTo>
                  <a:lnTo>
                    <a:pt x="78265" y="182383"/>
                  </a:lnTo>
                  <a:lnTo>
                    <a:pt x="70898" y="179196"/>
                  </a:lnTo>
                  <a:lnTo>
                    <a:pt x="58042" y="177149"/>
                  </a:lnTo>
                  <a:lnTo>
                    <a:pt x="52268" y="178751"/>
                  </a:lnTo>
                  <a:lnTo>
                    <a:pt x="43308" y="183843"/>
                  </a:lnTo>
                  <a:lnTo>
                    <a:pt x="42215" y="185325"/>
                  </a:lnTo>
                  <a:lnTo>
                    <a:pt x="41000" y="188852"/>
                  </a:lnTo>
                  <a:lnTo>
                    <a:pt x="42002" y="198176"/>
                  </a:lnTo>
                  <a:lnTo>
                    <a:pt x="44532" y="204819"/>
                  </a:lnTo>
                  <a:lnTo>
                    <a:pt x="45853" y="206011"/>
                  </a:lnTo>
                  <a:lnTo>
                    <a:pt x="49202" y="207336"/>
                  </a:lnTo>
                  <a:lnTo>
                    <a:pt x="83990" y="206617"/>
                  </a:lnTo>
                  <a:lnTo>
                    <a:pt x="130519" y="196746"/>
                  </a:lnTo>
                  <a:lnTo>
                    <a:pt x="163230" y="180641"/>
                  </a:lnTo>
                  <a:lnTo>
                    <a:pt x="171455" y="174071"/>
                  </a:lnTo>
                  <a:lnTo>
                    <a:pt x="189631" y="145110"/>
                  </a:lnTo>
                  <a:lnTo>
                    <a:pt x="207874" y="103292"/>
                  </a:lnTo>
                  <a:lnTo>
                    <a:pt x="219564" y="59685"/>
                  </a:lnTo>
                  <a:lnTo>
                    <a:pt x="223877" y="14200"/>
                  </a:lnTo>
                  <a:lnTo>
                    <a:pt x="224161" y="0"/>
                  </a:lnTo>
                  <a:lnTo>
                    <a:pt x="221443" y="15987"/>
                  </a:lnTo>
                  <a:lnTo>
                    <a:pt x="226091" y="63385"/>
                  </a:lnTo>
                  <a:lnTo>
                    <a:pt x="227242" y="108291"/>
                  </a:lnTo>
                  <a:lnTo>
                    <a:pt x="226991" y="154516"/>
                  </a:lnTo>
                  <a:lnTo>
                    <a:pt x="222642" y="200848"/>
                  </a:lnTo>
                  <a:lnTo>
                    <a:pt x="225591" y="236644"/>
                  </a:lnTo>
                  <a:lnTo>
                    <a:pt x="234351" y="262670"/>
                  </a:lnTo>
                  <a:lnTo>
                    <a:pt x="250962" y="279762"/>
                  </a:lnTo>
                  <a:lnTo>
                    <a:pt x="259365" y="282447"/>
                  </a:lnTo>
                  <a:lnTo>
                    <a:pt x="278697" y="283960"/>
                  </a:lnTo>
                  <a:lnTo>
                    <a:pt x="290622" y="281272"/>
                  </a:lnTo>
                  <a:lnTo>
                    <a:pt x="313753" y="269265"/>
                  </a:lnTo>
                  <a:lnTo>
                    <a:pt x="324528" y="258808"/>
                  </a:lnTo>
                  <a:lnTo>
                    <a:pt x="347963" y="213379"/>
                  </a:lnTo>
                  <a:lnTo>
                    <a:pt x="355665" y="187511"/>
                  </a:lnTo>
                  <a:lnTo>
                    <a:pt x="355291" y="177043"/>
                  </a:lnTo>
                  <a:lnTo>
                    <a:pt x="352945" y="170610"/>
                  </a:lnTo>
                  <a:lnTo>
                    <a:pt x="349141" y="167731"/>
                  </a:lnTo>
                  <a:lnTo>
                    <a:pt x="344276" y="165628"/>
                  </a:lnTo>
                  <a:lnTo>
                    <a:pt x="339761" y="164694"/>
                  </a:lnTo>
                  <a:lnTo>
                    <a:pt x="329882" y="167538"/>
                  </a:lnTo>
                  <a:lnTo>
                    <a:pt x="323074" y="171165"/>
                  </a:lnTo>
                  <a:lnTo>
                    <a:pt x="317137" y="182901"/>
                  </a:lnTo>
                  <a:lnTo>
                    <a:pt x="313612" y="200674"/>
                  </a:lnTo>
                  <a:lnTo>
                    <a:pt x="313854" y="229134"/>
                  </a:lnTo>
                  <a:lnTo>
                    <a:pt x="318874" y="248877"/>
                  </a:lnTo>
                  <a:lnTo>
                    <a:pt x="340017" y="284209"/>
                  </a:lnTo>
                  <a:lnTo>
                    <a:pt x="343738" y="288571"/>
                  </a:lnTo>
                  <a:lnTo>
                    <a:pt x="354456" y="294359"/>
                  </a:lnTo>
                  <a:lnTo>
                    <a:pt x="366393" y="297402"/>
                  </a:lnTo>
                  <a:lnTo>
                    <a:pt x="376402" y="297578"/>
                  </a:lnTo>
                  <a:lnTo>
                    <a:pt x="398337" y="290100"/>
                  </a:lnTo>
                  <a:lnTo>
                    <a:pt x="406710" y="285749"/>
                  </a:lnTo>
                  <a:lnTo>
                    <a:pt x="426902" y="265591"/>
                  </a:lnTo>
                  <a:lnTo>
                    <a:pt x="436919" y="249606"/>
                  </a:lnTo>
                  <a:lnTo>
                    <a:pt x="450532" y="212811"/>
                  </a:lnTo>
                  <a:lnTo>
                    <a:pt x="452482" y="190485"/>
                  </a:lnTo>
                  <a:lnTo>
                    <a:pt x="449824" y="183503"/>
                  </a:lnTo>
                  <a:lnTo>
                    <a:pt x="447634" y="180159"/>
                  </a:lnTo>
                  <a:lnTo>
                    <a:pt x="445115" y="177929"/>
                  </a:lnTo>
                  <a:lnTo>
                    <a:pt x="435436" y="174058"/>
                  </a:lnTo>
                  <a:lnTo>
                    <a:pt x="434514" y="174215"/>
                  </a:lnTo>
                  <a:lnTo>
                    <a:pt x="432549" y="175330"/>
                  </a:lnTo>
                  <a:lnTo>
                    <a:pt x="429459" y="179627"/>
                  </a:lnTo>
                  <a:lnTo>
                    <a:pt x="429471" y="181455"/>
                  </a:lnTo>
                  <a:lnTo>
                    <a:pt x="431366" y="185369"/>
                  </a:lnTo>
                  <a:lnTo>
                    <a:pt x="438085" y="191539"/>
                  </a:lnTo>
                  <a:lnTo>
                    <a:pt x="443778" y="193848"/>
                  </a:lnTo>
                  <a:lnTo>
                    <a:pt x="456057" y="195331"/>
                  </a:lnTo>
                  <a:lnTo>
                    <a:pt x="475220" y="192736"/>
                  </a:lnTo>
                  <a:lnTo>
                    <a:pt x="494081" y="184306"/>
                  </a:lnTo>
                  <a:lnTo>
                    <a:pt x="499501" y="180481"/>
                  </a:lnTo>
                  <a:lnTo>
                    <a:pt x="500002" y="179173"/>
                  </a:lnTo>
                  <a:lnTo>
                    <a:pt x="500324" y="177145"/>
                  </a:lnTo>
                  <a:lnTo>
                    <a:pt x="499997" y="176979"/>
                  </a:lnTo>
                  <a:lnTo>
                    <a:pt x="498694" y="176794"/>
                  </a:lnTo>
                  <a:lnTo>
                    <a:pt x="494291" y="181746"/>
                  </a:lnTo>
                  <a:lnTo>
                    <a:pt x="492395" y="186086"/>
                  </a:lnTo>
                  <a:lnTo>
                    <a:pt x="487860" y="219529"/>
                  </a:lnTo>
                  <a:lnTo>
                    <a:pt x="494142" y="253499"/>
                  </a:lnTo>
                  <a:lnTo>
                    <a:pt x="497268" y="259839"/>
                  </a:lnTo>
                  <a:lnTo>
                    <a:pt x="503360" y="267361"/>
                  </a:lnTo>
                  <a:lnTo>
                    <a:pt x="518095" y="276157"/>
                  </a:lnTo>
                  <a:lnTo>
                    <a:pt x="535843" y="282563"/>
                  </a:lnTo>
                  <a:lnTo>
                    <a:pt x="554021" y="283288"/>
                  </a:lnTo>
                  <a:lnTo>
                    <a:pt x="580023" y="275678"/>
                  </a:lnTo>
                  <a:lnTo>
                    <a:pt x="595653" y="2655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3" name="SMARTInkShape-478">
              <a:extLst>
                <a:ext uri="{FF2B5EF4-FFF2-40B4-BE49-F238E27FC236}">
                  <a16:creationId xmlns:a16="http://schemas.microsoft.com/office/drawing/2014/main" xmlns="" id="{6B09ED2C-54E9-4E9F-B7EE-2EF1AA2D87C4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6051550" y="5273675"/>
              <a:ext cx="117476" cy="9232"/>
            </a:xfrm>
            <a:custGeom>
              <a:avLst/>
              <a:gdLst/>
              <a:ahLst/>
              <a:cxnLst/>
              <a:rect l="0" t="0" r="0" b="0"/>
              <a:pathLst>
                <a:path w="117476" h="9232">
                  <a:moveTo>
                    <a:pt x="0" y="6350"/>
                  </a:moveTo>
                  <a:lnTo>
                    <a:pt x="0" y="6350"/>
                  </a:lnTo>
                  <a:lnTo>
                    <a:pt x="0" y="9084"/>
                  </a:lnTo>
                  <a:lnTo>
                    <a:pt x="353" y="9231"/>
                  </a:lnTo>
                  <a:lnTo>
                    <a:pt x="29522" y="8584"/>
                  </a:lnTo>
                  <a:lnTo>
                    <a:pt x="74456" y="4462"/>
                  </a:lnTo>
                  <a:lnTo>
                    <a:pt x="1174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7" name="SMARTInkShape-Group175">
            <a:extLst>
              <a:ext uri="{FF2B5EF4-FFF2-40B4-BE49-F238E27FC236}">
                <a16:creationId xmlns:a16="http://schemas.microsoft.com/office/drawing/2014/main" xmlns="" id="{89AE3BB8-4378-4FD2-B177-4C94F9CDDB1E}"/>
              </a:ext>
            </a:extLst>
          </p:cNvPr>
          <p:cNvGrpSpPr/>
          <p:nvPr/>
        </p:nvGrpSpPr>
        <p:grpSpPr>
          <a:xfrm>
            <a:off x="3335233" y="5130489"/>
            <a:ext cx="2382943" cy="533314"/>
            <a:chOff x="3335233" y="5130489"/>
            <a:chExt cx="2382943" cy="533314"/>
          </a:xfrm>
        </p:grpSpPr>
        <p:sp>
          <p:nvSpPr>
            <p:cNvPr id="125" name="SMARTInkShape-479">
              <a:extLst>
                <a:ext uri="{FF2B5EF4-FFF2-40B4-BE49-F238E27FC236}">
                  <a16:creationId xmlns:a16="http://schemas.microsoft.com/office/drawing/2014/main" xmlns="" id="{263D6F5E-8965-4000-B5C7-DABF8FC4C273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335233" y="5130489"/>
              <a:ext cx="216540" cy="337306"/>
            </a:xfrm>
            <a:custGeom>
              <a:avLst/>
              <a:gdLst/>
              <a:ahLst/>
              <a:cxnLst/>
              <a:rect l="0" t="0" r="0" b="0"/>
              <a:pathLst>
                <a:path w="216540" h="337306">
                  <a:moveTo>
                    <a:pt x="74717" y="92386"/>
                  </a:moveTo>
                  <a:lnTo>
                    <a:pt x="74717" y="92386"/>
                  </a:lnTo>
                  <a:lnTo>
                    <a:pt x="76403" y="95757"/>
                  </a:lnTo>
                  <a:lnTo>
                    <a:pt x="76546" y="96750"/>
                  </a:lnTo>
                  <a:lnTo>
                    <a:pt x="76289" y="97412"/>
                  </a:lnTo>
                  <a:lnTo>
                    <a:pt x="75765" y="97853"/>
                  </a:lnTo>
                  <a:lnTo>
                    <a:pt x="74242" y="98344"/>
                  </a:lnTo>
                  <a:lnTo>
                    <a:pt x="71556" y="98734"/>
                  </a:lnTo>
                  <a:lnTo>
                    <a:pt x="66490" y="102106"/>
                  </a:lnTo>
                  <a:lnTo>
                    <a:pt x="56600" y="104203"/>
                  </a:lnTo>
                  <a:lnTo>
                    <a:pt x="33965" y="97856"/>
                  </a:lnTo>
                  <a:lnTo>
                    <a:pt x="11704" y="79771"/>
                  </a:lnTo>
                  <a:lnTo>
                    <a:pt x="3522" y="65130"/>
                  </a:lnTo>
                  <a:lnTo>
                    <a:pt x="0" y="52442"/>
                  </a:lnTo>
                  <a:lnTo>
                    <a:pt x="2328" y="35238"/>
                  </a:lnTo>
                  <a:lnTo>
                    <a:pt x="7485" y="21243"/>
                  </a:lnTo>
                  <a:lnTo>
                    <a:pt x="21910" y="8708"/>
                  </a:lnTo>
                  <a:lnTo>
                    <a:pt x="41824" y="1113"/>
                  </a:lnTo>
                  <a:lnTo>
                    <a:pt x="58307" y="0"/>
                  </a:lnTo>
                  <a:lnTo>
                    <a:pt x="100103" y="6389"/>
                  </a:lnTo>
                  <a:lnTo>
                    <a:pt x="147496" y="15349"/>
                  </a:lnTo>
                  <a:lnTo>
                    <a:pt x="187911" y="18068"/>
                  </a:lnTo>
                  <a:lnTo>
                    <a:pt x="207457" y="14873"/>
                  </a:lnTo>
                  <a:lnTo>
                    <a:pt x="212264" y="11957"/>
                  </a:lnTo>
                  <a:lnTo>
                    <a:pt x="215224" y="8662"/>
                  </a:lnTo>
                  <a:lnTo>
                    <a:pt x="216539" y="6022"/>
                  </a:lnTo>
                  <a:lnTo>
                    <a:pt x="216185" y="4824"/>
                  </a:lnTo>
                  <a:lnTo>
                    <a:pt x="213909" y="2552"/>
                  </a:lnTo>
                  <a:lnTo>
                    <a:pt x="210546" y="1307"/>
                  </a:lnTo>
                  <a:lnTo>
                    <a:pt x="208661" y="975"/>
                  </a:lnTo>
                  <a:lnTo>
                    <a:pt x="191134" y="5512"/>
                  </a:lnTo>
                  <a:lnTo>
                    <a:pt x="158935" y="23682"/>
                  </a:lnTo>
                  <a:lnTo>
                    <a:pt x="116382" y="61035"/>
                  </a:lnTo>
                  <a:lnTo>
                    <a:pt x="85612" y="99599"/>
                  </a:lnTo>
                  <a:lnTo>
                    <a:pt x="63463" y="136967"/>
                  </a:lnTo>
                  <a:lnTo>
                    <a:pt x="44716" y="183128"/>
                  </a:lnTo>
                  <a:lnTo>
                    <a:pt x="28927" y="229902"/>
                  </a:lnTo>
                  <a:lnTo>
                    <a:pt x="21481" y="270676"/>
                  </a:lnTo>
                  <a:lnTo>
                    <a:pt x="20413" y="297181"/>
                  </a:lnTo>
                  <a:lnTo>
                    <a:pt x="25299" y="310759"/>
                  </a:lnTo>
                  <a:lnTo>
                    <a:pt x="32998" y="322438"/>
                  </a:lnTo>
                  <a:lnTo>
                    <a:pt x="41123" y="329980"/>
                  </a:lnTo>
                  <a:lnTo>
                    <a:pt x="62059" y="336508"/>
                  </a:lnTo>
                  <a:lnTo>
                    <a:pt x="79943" y="337305"/>
                  </a:lnTo>
                  <a:lnTo>
                    <a:pt x="102606" y="331936"/>
                  </a:lnTo>
                  <a:lnTo>
                    <a:pt x="127511" y="316629"/>
                  </a:lnTo>
                  <a:lnTo>
                    <a:pt x="134752" y="310701"/>
                  </a:lnTo>
                  <a:lnTo>
                    <a:pt x="138441" y="301010"/>
                  </a:lnTo>
                  <a:lnTo>
                    <a:pt x="140809" y="281409"/>
                  </a:lnTo>
                  <a:lnTo>
                    <a:pt x="135488" y="270353"/>
                  </a:lnTo>
                  <a:lnTo>
                    <a:pt x="119882" y="251561"/>
                  </a:lnTo>
                  <a:lnTo>
                    <a:pt x="106483" y="243423"/>
                  </a:lnTo>
                  <a:lnTo>
                    <a:pt x="93027" y="239913"/>
                  </a:lnTo>
                  <a:lnTo>
                    <a:pt x="78418" y="240559"/>
                  </a:lnTo>
                  <a:lnTo>
                    <a:pt x="67190" y="247729"/>
                  </a:lnTo>
                  <a:lnTo>
                    <a:pt x="53672" y="261886"/>
                  </a:lnTo>
                  <a:lnTo>
                    <a:pt x="39792" y="2860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6" name="SMARTInkShape-480">
              <a:extLst>
                <a:ext uri="{FF2B5EF4-FFF2-40B4-BE49-F238E27FC236}">
                  <a16:creationId xmlns:a16="http://schemas.microsoft.com/office/drawing/2014/main" xmlns="" id="{94BCFC3B-AD29-43B9-A4AA-A1602ECA9899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494271" y="5361407"/>
              <a:ext cx="293505" cy="135664"/>
            </a:xfrm>
            <a:custGeom>
              <a:avLst/>
              <a:gdLst/>
              <a:ahLst/>
              <a:cxnLst/>
              <a:rect l="0" t="0" r="0" b="0"/>
              <a:pathLst>
                <a:path w="293505" h="135664">
                  <a:moveTo>
                    <a:pt x="58554" y="23393"/>
                  </a:moveTo>
                  <a:lnTo>
                    <a:pt x="58554" y="23393"/>
                  </a:lnTo>
                  <a:lnTo>
                    <a:pt x="49640" y="14479"/>
                  </a:lnTo>
                  <a:lnTo>
                    <a:pt x="49301" y="13199"/>
                  </a:lnTo>
                  <a:lnTo>
                    <a:pt x="49210" y="12363"/>
                  </a:lnTo>
                  <a:lnTo>
                    <a:pt x="42341" y="7817"/>
                  </a:lnTo>
                  <a:lnTo>
                    <a:pt x="33054" y="5372"/>
                  </a:lnTo>
                  <a:lnTo>
                    <a:pt x="27700" y="5741"/>
                  </a:lnTo>
                  <a:lnTo>
                    <a:pt x="25285" y="6334"/>
                  </a:lnTo>
                  <a:lnTo>
                    <a:pt x="19779" y="11696"/>
                  </a:lnTo>
                  <a:lnTo>
                    <a:pt x="10992" y="26139"/>
                  </a:lnTo>
                  <a:lnTo>
                    <a:pt x="0" y="69998"/>
                  </a:lnTo>
                  <a:lnTo>
                    <a:pt x="148" y="100195"/>
                  </a:lnTo>
                  <a:lnTo>
                    <a:pt x="7774" y="118272"/>
                  </a:lnTo>
                  <a:lnTo>
                    <a:pt x="15994" y="127416"/>
                  </a:lnTo>
                  <a:lnTo>
                    <a:pt x="25527" y="133125"/>
                  </a:lnTo>
                  <a:lnTo>
                    <a:pt x="35644" y="135663"/>
                  </a:lnTo>
                  <a:lnTo>
                    <a:pt x="52942" y="133720"/>
                  </a:lnTo>
                  <a:lnTo>
                    <a:pt x="66416" y="128676"/>
                  </a:lnTo>
                  <a:lnTo>
                    <a:pt x="72749" y="122867"/>
                  </a:lnTo>
                  <a:lnTo>
                    <a:pt x="84249" y="105954"/>
                  </a:lnTo>
                  <a:lnTo>
                    <a:pt x="90195" y="84074"/>
                  </a:lnTo>
                  <a:lnTo>
                    <a:pt x="90821" y="62539"/>
                  </a:lnTo>
                  <a:lnTo>
                    <a:pt x="87086" y="47809"/>
                  </a:lnTo>
                  <a:lnTo>
                    <a:pt x="72657" y="20245"/>
                  </a:lnTo>
                  <a:lnTo>
                    <a:pt x="65410" y="15761"/>
                  </a:lnTo>
                  <a:lnTo>
                    <a:pt x="56662" y="13298"/>
                  </a:lnTo>
                  <a:lnTo>
                    <a:pt x="48071" y="13380"/>
                  </a:lnTo>
                  <a:lnTo>
                    <a:pt x="36986" y="17094"/>
                  </a:lnTo>
                  <a:lnTo>
                    <a:pt x="22635" y="30864"/>
                  </a:lnTo>
                  <a:lnTo>
                    <a:pt x="19659" y="35297"/>
                  </a:lnTo>
                  <a:lnTo>
                    <a:pt x="19219" y="37327"/>
                  </a:lnTo>
                  <a:lnTo>
                    <a:pt x="19670" y="41462"/>
                  </a:lnTo>
                  <a:lnTo>
                    <a:pt x="21987" y="44712"/>
                  </a:lnTo>
                  <a:lnTo>
                    <a:pt x="23593" y="46072"/>
                  </a:lnTo>
                  <a:lnTo>
                    <a:pt x="28199" y="47584"/>
                  </a:lnTo>
                  <a:lnTo>
                    <a:pt x="38094" y="48554"/>
                  </a:lnTo>
                  <a:lnTo>
                    <a:pt x="62050" y="38885"/>
                  </a:lnTo>
                  <a:lnTo>
                    <a:pt x="107336" y="9683"/>
                  </a:lnTo>
                  <a:lnTo>
                    <a:pt x="129912" y="392"/>
                  </a:lnTo>
                  <a:lnTo>
                    <a:pt x="136247" y="0"/>
                  </a:lnTo>
                  <a:lnTo>
                    <a:pt x="138925" y="389"/>
                  </a:lnTo>
                  <a:lnTo>
                    <a:pt x="141415" y="2060"/>
                  </a:lnTo>
                  <a:lnTo>
                    <a:pt x="146063" y="7679"/>
                  </a:lnTo>
                  <a:lnTo>
                    <a:pt x="153482" y="33775"/>
                  </a:lnTo>
                  <a:lnTo>
                    <a:pt x="157613" y="75487"/>
                  </a:lnTo>
                  <a:lnTo>
                    <a:pt x="165888" y="122287"/>
                  </a:lnTo>
                  <a:lnTo>
                    <a:pt x="166446" y="123188"/>
                  </a:lnTo>
                  <a:lnTo>
                    <a:pt x="167171" y="123790"/>
                  </a:lnTo>
                  <a:lnTo>
                    <a:pt x="168007" y="124191"/>
                  </a:lnTo>
                  <a:lnTo>
                    <a:pt x="168564" y="123753"/>
                  </a:lnTo>
                  <a:lnTo>
                    <a:pt x="169184" y="121384"/>
                  </a:lnTo>
                  <a:lnTo>
                    <a:pt x="169666" y="76567"/>
                  </a:lnTo>
                  <a:lnTo>
                    <a:pt x="172564" y="51052"/>
                  </a:lnTo>
                  <a:lnTo>
                    <a:pt x="183247" y="27087"/>
                  </a:lnTo>
                  <a:lnTo>
                    <a:pt x="190476" y="14963"/>
                  </a:lnTo>
                  <a:lnTo>
                    <a:pt x="200457" y="6353"/>
                  </a:lnTo>
                  <a:lnTo>
                    <a:pt x="210666" y="1019"/>
                  </a:lnTo>
                  <a:lnTo>
                    <a:pt x="213937" y="1068"/>
                  </a:lnTo>
                  <a:lnTo>
                    <a:pt x="220394" y="3946"/>
                  </a:lnTo>
                  <a:lnTo>
                    <a:pt x="225850" y="10634"/>
                  </a:lnTo>
                  <a:lnTo>
                    <a:pt x="233417" y="27614"/>
                  </a:lnTo>
                  <a:lnTo>
                    <a:pt x="243249" y="70475"/>
                  </a:lnTo>
                  <a:lnTo>
                    <a:pt x="252801" y="103214"/>
                  </a:lnTo>
                  <a:lnTo>
                    <a:pt x="258010" y="107435"/>
                  </a:lnTo>
                  <a:lnTo>
                    <a:pt x="261375" y="109054"/>
                  </a:lnTo>
                  <a:lnTo>
                    <a:pt x="270758" y="108031"/>
                  </a:lnTo>
                  <a:lnTo>
                    <a:pt x="280572" y="104049"/>
                  </a:lnTo>
                  <a:lnTo>
                    <a:pt x="293504" y="932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7" name="SMARTInkShape-481">
              <a:extLst>
                <a:ext uri="{FF2B5EF4-FFF2-40B4-BE49-F238E27FC236}">
                  <a16:creationId xmlns:a16="http://schemas.microsoft.com/office/drawing/2014/main" xmlns="" id="{36F0CDE3-1F02-473A-A19D-791723403B3B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965575" y="5334625"/>
              <a:ext cx="187326" cy="324717"/>
            </a:xfrm>
            <a:custGeom>
              <a:avLst/>
              <a:gdLst/>
              <a:ahLst/>
              <a:cxnLst/>
              <a:rect l="0" t="0" r="0" b="0"/>
              <a:pathLst>
                <a:path w="187326" h="324717">
                  <a:moveTo>
                    <a:pt x="0" y="135900"/>
                  </a:moveTo>
                  <a:lnTo>
                    <a:pt x="0" y="135900"/>
                  </a:lnTo>
                  <a:lnTo>
                    <a:pt x="2734" y="138634"/>
                  </a:lnTo>
                  <a:lnTo>
                    <a:pt x="12538" y="135563"/>
                  </a:lnTo>
                  <a:lnTo>
                    <a:pt x="17214" y="132928"/>
                  </a:lnTo>
                  <a:lnTo>
                    <a:pt x="28070" y="123641"/>
                  </a:lnTo>
                  <a:lnTo>
                    <a:pt x="45468" y="79609"/>
                  </a:lnTo>
                  <a:lnTo>
                    <a:pt x="55037" y="37366"/>
                  </a:lnTo>
                  <a:lnTo>
                    <a:pt x="62535" y="842"/>
                  </a:lnTo>
                  <a:lnTo>
                    <a:pt x="62857" y="0"/>
                  </a:lnTo>
                  <a:lnTo>
                    <a:pt x="63071" y="144"/>
                  </a:lnTo>
                  <a:lnTo>
                    <a:pt x="63489" y="45639"/>
                  </a:lnTo>
                  <a:lnTo>
                    <a:pt x="63498" y="89104"/>
                  </a:lnTo>
                  <a:lnTo>
                    <a:pt x="61814" y="127209"/>
                  </a:lnTo>
                  <a:lnTo>
                    <a:pt x="60766" y="165271"/>
                  </a:lnTo>
                  <a:lnTo>
                    <a:pt x="58770" y="207867"/>
                  </a:lnTo>
                  <a:lnTo>
                    <a:pt x="54935" y="249325"/>
                  </a:lnTo>
                  <a:lnTo>
                    <a:pt x="51721" y="290649"/>
                  </a:lnTo>
                  <a:lnTo>
                    <a:pt x="50854" y="324716"/>
                  </a:lnTo>
                  <a:lnTo>
                    <a:pt x="48289" y="282175"/>
                  </a:lnTo>
                  <a:lnTo>
                    <a:pt x="47756" y="243895"/>
                  </a:lnTo>
                  <a:lnTo>
                    <a:pt x="47651" y="199918"/>
                  </a:lnTo>
                  <a:lnTo>
                    <a:pt x="48571" y="159038"/>
                  </a:lnTo>
                  <a:lnTo>
                    <a:pt x="53731" y="112562"/>
                  </a:lnTo>
                  <a:lnTo>
                    <a:pt x="64548" y="70054"/>
                  </a:lnTo>
                  <a:lnTo>
                    <a:pt x="74721" y="48182"/>
                  </a:lnTo>
                  <a:lnTo>
                    <a:pt x="84738" y="39511"/>
                  </a:lnTo>
                  <a:lnTo>
                    <a:pt x="89755" y="37557"/>
                  </a:lnTo>
                  <a:lnTo>
                    <a:pt x="91587" y="37529"/>
                  </a:lnTo>
                  <a:lnTo>
                    <a:pt x="93513" y="38570"/>
                  </a:lnTo>
                  <a:lnTo>
                    <a:pt x="97536" y="42548"/>
                  </a:lnTo>
                  <a:lnTo>
                    <a:pt x="102081" y="59165"/>
                  </a:lnTo>
                  <a:lnTo>
                    <a:pt x="109334" y="102016"/>
                  </a:lnTo>
                  <a:lnTo>
                    <a:pt x="113378" y="117002"/>
                  </a:lnTo>
                  <a:lnTo>
                    <a:pt x="119593" y="126929"/>
                  </a:lnTo>
                  <a:lnTo>
                    <a:pt x="126295" y="134500"/>
                  </a:lnTo>
                  <a:lnTo>
                    <a:pt x="134918" y="139746"/>
                  </a:lnTo>
                  <a:lnTo>
                    <a:pt x="143925" y="142548"/>
                  </a:lnTo>
                  <a:lnTo>
                    <a:pt x="151455" y="142618"/>
                  </a:lnTo>
                  <a:lnTo>
                    <a:pt x="173289" y="132889"/>
                  </a:lnTo>
                  <a:lnTo>
                    <a:pt x="187325" y="123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8" name="SMARTInkShape-482">
              <a:extLst>
                <a:ext uri="{FF2B5EF4-FFF2-40B4-BE49-F238E27FC236}">
                  <a16:creationId xmlns:a16="http://schemas.microsoft.com/office/drawing/2014/main" xmlns="" id="{E2B943EA-8CE4-4187-9787-29A67438442F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4152918" y="5338817"/>
              <a:ext cx="390508" cy="324986"/>
            </a:xfrm>
            <a:custGeom>
              <a:avLst/>
              <a:gdLst/>
              <a:ahLst/>
              <a:cxnLst/>
              <a:rect l="0" t="0" r="0" b="0"/>
              <a:pathLst>
                <a:path w="390508" h="324986">
                  <a:moveTo>
                    <a:pt x="82532" y="65033"/>
                  </a:moveTo>
                  <a:lnTo>
                    <a:pt x="82532" y="65033"/>
                  </a:lnTo>
                  <a:lnTo>
                    <a:pt x="84218" y="66718"/>
                  </a:lnTo>
                  <a:lnTo>
                    <a:pt x="84714" y="66862"/>
                  </a:lnTo>
                  <a:lnTo>
                    <a:pt x="85045" y="66605"/>
                  </a:lnTo>
                  <a:lnTo>
                    <a:pt x="85766" y="65379"/>
                  </a:lnTo>
                  <a:lnTo>
                    <a:pt x="88740" y="62016"/>
                  </a:lnTo>
                  <a:lnTo>
                    <a:pt x="86136" y="43784"/>
                  </a:lnTo>
                  <a:lnTo>
                    <a:pt x="84016" y="39596"/>
                  </a:lnTo>
                  <a:lnTo>
                    <a:pt x="80722" y="35736"/>
                  </a:lnTo>
                  <a:lnTo>
                    <a:pt x="76906" y="32844"/>
                  </a:lnTo>
                  <a:lnTo>
                    <a:pt x="64049" y="30918"/>
                  </a:lnTo>
                  <a:lnTo>
                    <a:pt x="51891" y="32034"/>
                  </a:lnTo>
                  <a:lnTo>
                    <a:pt x="39900" y="36284"/>
                  </a:lnTo>
                  <a:lnTo>
                    <a:pt x="21730" y="55304"/>
                  </a:lnTo>
                  <a:lnTo>
                    <a:pt x="6199" y="80855"/>
                  </a:lnTo>
                  <a:lnTo>
                    <a:pt x="139" y="99942"/>
                  </a:lnTo>
                  <a:lnTo>
                    <a:pt x="0" y="124296"/>
                  </a:lnTo>
                  <a:lnTo>
                    <a:pt x="1519" y="133000"/>
                  </a:lnTo>
                  <a:lnTo>
                    <a:pt x="8073" y="141337"/>
                  </a:lnTo>
                  <a:lnTo>
                    <a:pt x="17689" y="148335"/>
                  </a:lnTo>
                  <a:lnTo>
                    <a:pt x="27843" y="151445"/>
                  </a:lnTo>
                  <a:lnTo>
                    <a:pt x="37294" y="150946"/>
                  </a:lnTo>
                  <a:lnTo>
                    <a:pt x="41790" y="149825"/>
                  </a:lnTo>
                  <a:lnTo>
                    <a:pt x="50549" y="143876"/>
                  </a:lnTo>
                  <a:lnTo>
                    <a:pt x="66496" y="127888"/>
                  </a:lnTo>
                  <a:lnTo>
                    <a:pt x="69878" y="121896"/>
                  </a:lnTo>
                  <a:lnTo>
                    <a:pt x="75466" y="81649"/>
                  </a:lnTo>
                  <a:lnTo>
                    <a:pt x="73506" y="57418"/>
                  </a:lnTo>
                  <a:lnTo>
                    <a:pt x="70385" y="47558"/>
                  </a:lnTo>
                  <a:lnTo>
                    <a:pt x="70201" y="47739"/>
                  </a:lnTo>
                  <a:lnTo>
                    <a:pt x="70217" y="64511"/>
                  </a:lnTo>
                  <a:lnTo>
                    <a:pt x="81923" y="111634"/>
                  </a:lnTo>
                  <a:lnTo>
                    <a:pt x="89995" y="128465"/>
                  </a:lnTo>
                  <a:lnTo>
                    <a:pt x="100462" y="141291"/>
                  </a:lnTo>
                  <a:lnTo>
                    <a:pt x="105905" y="144787"/>
                  </a:lnTo>
                  <a:lnTo>
                    <a:pt x="114440" y="143518"/>
                  </a:lnTo>
                  <a:lnTo>
                    <a:pt x="127382" y="137794"/>
                  </a:lnTo>
                  <a:lnTo>
                    <a:pt x="130423" y="135766"/>
                  </a:lnTo>
                  <a:lnTo>
                    <a:pt x="141446" y="119426"/>
                  </a:lnTo>
                  <a:lnTo>
                    <a:pt x="155812" y="75589"/>
                  </a:lnTo>
                  <a:lnTo>
                    <a:pt x="160703" y="55280"/>
                  </a:lnTo>
                  <a:lnTo>
                    <a:pt x="165070" y="9769"/>
                  </a:lnTo>
                  <a:lnTo>
                    <a:pt x="167767" y="0"/>
                  </a:lnTo>
                  <a:lnTo>
                    <a:pt x="163795" y="16816"/>
                  </a:lnTo>
                  <a:lnTo>
                    <a:pt x="161215" y="56994"/>
                  </a:lnTo>
                  <a:lnTo>
                    <a:pt x="159222" y="97312"/>
                  </a:lnTo>
                  <a:lnTo>
                    <a:pt x="157192" y="140684"/>
                  </a:lnTo>
                  <a:lnTo>
                    <a:pt x="155880" y="188227"/>
                  </a:lnTo>
                  <a:lnTo>
                    <a:pt x="155653" y="232651"/>
                  </a:lnTo>
                  <a:lnTo>
                    <a:pt x="155576" y="272532"/>
                  </a:lnTo>
                  <a:lnTo>
                    <a:pt x="155559" y="319001"/>
                  </a:lnTo>
                  <a:lnTo>
                    <a:pt x="155910" y="323958"/>
                  </a:lnTo>
                  <a:lnTo>
                    <a:pt x="156498" y="324786"/>
                  </a:lnTo>
                  <a:lnTo>
                    <a:pt x="157243" y="324985"/>
                  </a:lnTo>
                  <a:lnTo>
                    <a:pt x="157739" y="324059"/>
                  </a:lnTo>
                  <a:lnTo>
                    <a:pt x="158693" y="281524"/>
                  </a:lnTo>
                  <a:lnTo>
                    <a:pt x="159077" y="236012"/>
                  </a:lnTo>
                  <a:lnTo>
                    <a:pt x="162184" y="194880"/>
                  </a:lnTo>
                  <a:lnTo>
                    <a:pt x="166105" y="156658"/>
                  </a:lnTo>
                  <a:lnTo>
                    <a:pt x="173618" y="109750"/>
                  </a:lnTo>
                  <a:lnTo>
                    <a:pt x="182121" y="74741"/>
                  </a:lnTo>
                  <a:lnTo>
                    <a:pt x="204298" y="39850"/>
                  </a:lnTo>
                  <a:lnTo>
                    <a:pt x="213038" y="33543"/>
                  </a:lnTo>
                  <a:lnTo>
                    <a:pt x="215750" y="33457"/>
                  </a:lnTo>
                  <a:lnTo>
                    <a:pt x="218263" y="34457"/>
                  </a:lnTo>
                  <a:lnTo>
                    <a:pt x="222585" y="38038"/>
                  </a:lnTo>
                  <a:lnTo>
                    <a:pt x="225681" y="41981"/>
                  </a:lnTo>
                  <a:lnTo>
                    <a:pt x="229409" y="85198"/>
                  </a:lnTo>
                  <a:lnTo>
                    <a:pt x="232979" y="109742"/>
                  </a:lnTo>
                  <a:lnTo>
                    <a:pt x="246608" y="137260"/>
                  </a:lnTo>
                  <a:lnTo>
                    <a:pt x="249066" y="140701"/>
                  </a:lnTo>
                  <a:lnTo>
                    <a:pt x="256501" y="145465"/>
                  </a:lnTo>
                  <a:lnTo>
                    <a:pt x="265332" y="148053"/>
                  </a:lnTo>
                  <a:lnTo>
                    <a:pt x="273961" y="148027"/>
                  </a:lnTo>
                  <a:lnTo>
                    <a:pt x="280618" y="145899"/>
                  </a:lnTo>
                  <a:lnTo>
                    <a:pt x="283381" y="144344"/>
                  </a:lnTo>
                  <a:lnTo>
                    <a:pt x="300113" y="120289"/>
                  </a:lnTo>
                  <a:lnTo>
                    <a:pt x="306574" y="104806"/>
                  </a:lnTo>
                  <a:lnTo>
                    <a:pt x="316017" y="58683"/>
                  </a:lnTo>
                  <a:lnTo>
                    <a:pt x="317425" y="30276"/>
                  </a:lnTo>
                  <a:lnTo>
                    <a:pt x="317091" y="29514"/>
                  </a:lnTo>
                  <a:lnTo>
                    <a:pt x="316516" y="29359"/>
                  </a:lnTo>
                  <a:lnTo>
                    <a:pt x="315779" y="29609"/>
                  </a:lnTo>
                  <a:lnTo>
                    <a:pt x="314961" y="32708"/>
                  </a:lnTo>
                  <a:lnTo>
                    <a:pt x="316031" y="65332"/>
                  </a:lnTo>
                  <a:lnTo>
                    <a:pt x="324217" y="109177"/>
                  </a:lnTo>
                  <a:lnTo>
                    <a:pt x="333119" y="130955"/>
                  </a:lnTo>
                  <a:lnTo>
                    <a:pt x="335315" y="134381"/>
                  </a:lnTo>
                  <a:lnTo>
                    <a:pt x="343399" y="139128"/>
                  </a:lnTo>
                  <a:lnTo>
                    <a:pt x="348518" y="140888"/>
                  </a:lnTo>
                  <a:lnTo>
                    <a:pt x="354401" y="140297"/>
                  </a:lnTo>
                  <a:lnTo>
                    <a:pt x="372714" y="132097"/>
                  </a:lnTo>
                  <a:lnTo>
                    <a:pt x="380365" y="127060"/>
                  </a:lnTo>
                  <a:lnTo>
                    <a:pt x="390507" y="1063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9" name="SMARTInkShape-483">
              <a:extLst>
                <a:ext uri="{FF2B5EF4-FFF2-40B4-BE49-F238E27FC236}">
                  <a16:creationId xmlns:a16="http://schemas.microsoft.com/office/drawing/2014/main" xmlns="" id="{BBC05820-F664-4402-A03C-A4736C460CE8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4483100" y="5280025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0" y="8281"/>
                  </a:lnTo>
                  <a:lnTo>
                    <a:pt x="941" y="6267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0" name="SMARTInkShape-484">
              <a:extLst>
                <a:ext uri="{FF2B5EF4-FFF2-40B4-BE49-F238E27FC236}">
                  <a16:creationId xmlns:a16="http://schemas.microsoft.com/office/drawing/2014/main" xmlns="" id="{E642D411-6CB8-4604-BA3A-6C46A8221BCC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4667452" y="5225740"/>
              <a:ext cx="183949" cy="255525"/>
            </a:xfrm>
            <a:custGeom>
              <a:avLst/>
              <a:gdLst/>
              <a:ahLst/>
              <a:cxnLst/>
              <a:rect l="0" t="0" r="0" b="0"/>
              <a:pathLst>
                <a:path w="183949" h="255525">
                  <a:moveTo>
                    <a:pt x="91873" y="152710"/>
                  </a:moveTo>
                  <a:lnTo>
                    <a:pt x="91873" y="152710"/>
                  </a:lnTo>
                  <a:lnTo>
                    <a:pt x="94607" y="149976"/>
                  </a:lnTo>
                  <a:lnTo>
                    <a:pt x="94917" y="146295"/>
                  </a:lnTo>
                  <a:lnTo>
                    <a:pt x="91911" y="132115"/>
                  </a:lnTo>
                  <a:lnTo>
                    <a:pt x="90949" y="130268"/>
                  </a:lnTo>
                  <a:lnTo>
                    <a:pt x="90199" y="129282"/>
                  </a:lnTo>
                  <a:lnTo>
                    <a:pt x="59570" y="115313"/>
                  </a:lnTo>
                  <a:lnTo>
                    <a:pt x="48236" y="114452"/>
                  </a:lnTo>
                  <a:lnTo>
                    <a:pt x="35905" y="116249"/>
                  </a:lnTo>
                  <a:lnTo>
                    <a:pt x="20492" y="129128"/>
                  </a:lnTo>
                  <a:lnTo>
                    <a:pt x="7576" y="146899"/>
                  </a:lnTo>
                  <a:lnTo>
                    <a:pt x="2103" y="162199"/>
                  </a:lnTo>
                  <a:lnTo>
                    <a:pt x="0" y="203314"/>
                  </a:lnTo>
                  <a:lnTo>
                    <a:pt x="6600" y="223639"/>
                  </a:lnTo>
                  <a:lnTo>
                    <a:pt x="14121" y="237422"/>
                  </a:lnTo>
                  <a:lnTo>
                    <a:pt x="27560" y="249345"/>
                  </a:lnTo>
                  <a:lnTo>
                    <a:pt x="36126" y="253867"/>
                  </a:lnTo>
                  <a:lnTo>
                    <a:pt x="44166" y="255524"/>
                  </a:lnTo>
                  <a:lnTo>
                    <a:pt x="53619" y="255085"/>
                  </a:lnTo>
                  <a:lnTo>
                    <a:pt x="63700" y="249951"/>
                  </a:lnTo>
                  <a:lnTo>
                    <a:pt x="72649" y="242495"/>
                  </a:lnTo>
                  <a:lnTo>
                    <a:pt x="77802" y="235653"/>
                  </a:lnTo>
                  <a:lnTo>
                    <a:pt x="89102" y="196471"/>
                  </a:lnTo>
                  <a:lnTo>
                    <a:pt x="93508" y="154168"/>
                  </a:lnTo>
                  <a:lnTo>
                    <a:pt x="95685" y="114976"/>
                  </a:lnTo>
                  <a:lnTo>
                    <a:pt x="97536" y="76636"/>
                  </a:lnTo>
                  <a:lnTo>
                    <a:pt x="95644" y="35743"/>
                  </a:lnTo>
                  <a:lnTo>
                    <a:pt x="95083" y="1465"/>
                  </a:lnTo>
                  <a:lnTo>
                    <a:pt x="95424" y="374"/>
                  </a:lnTo>
                  <a:lnTo>
                    <a:pt x="96004" y="0"/>
                  </a:lnTo>
                  <a:lnTo>
                    <a:pt x="96744" y="103"/>
                  </a:lnTo>
                  <a:lnTo>
                    <a:pt x="102512" y="16283"/>
                  </a:lnTo>
                  <a:lnTo>
                    <a:pt x="104871" y="52070"/>
                  </a:lnTo>
                  <a:lnTo>
                    <a:pt x="109518" y="96351"/>
                  </a:lnTo>
                  <a:lnTo>
                    <a:pt x="114017" y="141381"/>
                  </a:lnTo>
                  <a:lnTo>
                    <a:pt x="117335" y="180537"/>
                  </a:lnTo>
                  <a:lnTo>
                    <a:pt x="124341" y="225689"/>
                  </a:lnTo>
                  <a:lnTo>
                    <a:pt x="135394" y="247180"/>
                  </a:lnTo>
                  <a:lnTo>
                    <a:pt x="139202" y="252670"/>
                  </a:lnTo>
                  <a:lnTo>
                    <a:pt x="141418" y="253569"/>
                  </a:lnTo>
                  <a:lnTo>
                    <a:pt x="143952" y="253464"/>
                  </a:lnTo>
                  <a:lnTo>
                    <a:pt x="146701" y="252687"/>
                  </a:lnTo>
                  <a:lnTo>
                    <a:pt x="162368" y="238111"/>
                  </a:lnTo>
                  <a:lnTo>
                    <a:pt x="183948" y="2035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1" name="SMARTInkShape-485">
              <a:extLst>
                <a:ext uri="{FF2B5EF4-FFF2-40B4-BE49-F238E27FC236}">
                  <a16:creationId xmlns:a16="http://schemas.microsoft.com/office/drawing/2014/main" xmlns="" id="{625D0786-AB9C-4F82-A2B9-1C6015BE9B67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4857972" y="5219674"/>
              <a:ext cx="307754" cy="267356"/>
            </a:xfrm>
            <a:custGeom>
              <a:avLst/>
              <a:gdLst/>
              <a:ahLst/>
              <a:cxnLst/>
              <a:rect l="0" t="0" r="0" b="0"/>
              <a:pathLst>
                <a:path w="307754" h="267356">
                  <a:moveTo>
                    <a:pt x="44228" y="161951"/>
                  </a:moveTo>
                  <a:lnTo>
                    <a:pt x="44228" y="161951"/>
                  </a:lnTo>
                  <a:lnTo>
                    <a:pt x="47272" y="161951"/>
                  </a:lnTo>
                  <a:lnTo>
                    <a:pt x="47730" y="157234"/>
                  </a:lnTo>
                  <a:lnTo>
                    <a:pt x="50446" y="152634"/>
                  </a:lnTo>
                  <a:lnTo>
                    <a:pt x="32038" y="146274"/>
                  </a:lnTo>
                  <a:lnTo>
                    <a:pt x="23640" y="145929"/>
                  </a:lnTo>
                  <a:lnTo>
                    <a:pt x="16380" y="148833"/>
                  </a:lnTo>
                  <a:lnTo>
                    <a:pt x="8225" y="155477"/>
                  </a:lnTo>
                  <a:lnTo>
                    <a:pt x="6468" y="157635"/>
                  </a:lnTo>
                  <a:lnTo>
                    <a:pt x="1465" y="175249"/>
                  </a:lnTo>
                  <a:lnTo>
                    <a:pt x="0" y="201789"/>
                  </a:lnTo>
                  <a:lnTo>
                    <a:pt x="4892" y="229113"/>
                  </a:lnTo>
                  <a:lnTo>
                    <a:pt x="8636" y="237191"/>
                  </a:lnTo>
                  <a:lnTo>
                    <a:pt x="23138" y="252448"/>
                  </a:lnTo>
                  <a:lnTo>
                    <a:pt x="38018" y="261946"/>
                  </a:lnTo>
                  <a:lnTo>
                    <a:pt x="53050" y="266995"/>
                  </a:lnTo>
                  <a:lnTo>
                    <a:pt x="66989" y="267355"/>
                  </a:lnTo>
                  <a:lnTo>
                    <a:pt x="75746" y="263242"/>
                  </a:lnTo>
                  <a:lnTo>
                    <a:pt x="86728" y="253935"/>
                  </a:lnTo>
                  <a:lnTo>
                    <a:pt x="89495" y="250790"/>
                  </a:lnTo>
                  <a:lnTo>
                    <a:pt x="95074" y="232880"/>
                  </a:lnTo>
                  <a:lnTo>
                    <a:pt x="96850" y="200516"/>
                  </a:lnTo>
                  <a:lnTo>
                    <a:pt x="94427" y="181913"/>
                  </a:lnTo>
                  <a:lnTo>
                    <a:pt x="83255" y="154553"/>
                  </a:lnTo>
                  <a:lnTo>
                    <a:pt x="68988" y="136775"/>
                  </a:lnTo>
                  <a:lnTo>
                    <a:pt x="61230" y="131359"/>
                  </a:lnTo>
                  <a:lnTo>
                    <a:pt x="54254" y="129305"/>
                  </a:lnTo>
                  <a:lnTo>
                    <a:pt x="47625" y="129567"/>
                  </a:lnTo>
                  <a:lnTo>
                    <a:pt x="40211" y="134623"/>
                  </a:lnTo>
                  <a:lnTo>
                    <a:pt x="31866" y="143623"/>
                  </a:lnTo>
                  <a:lnTo>
                    <a:pt x="30695" y="145499"/>
                  </a:lnTo>
                  <a:lnTo>
                    <a:pt x="31275" y="152288"/>
                  </a:lnTo>
                  <a:lnTo>
                    <a:pt x="35711" y="165961"/>
                  </a:lnTo>
                  <a:lnTo>
                    <a:pt x="45664" y="174898"/>
                  </a:lnTo>
                  <a:lnTo>
                    <a:pt x="56413" y="180878"/>
                  </a:lnTo>
                  <a:lnTo>
                    <a:pt x="74728" y="181513"/>
                  </a:lnTo>
                  <a:lnTo>
                    <a:pt x="107453" y="174941"/>
                  </a:lnTo>
                  <a:lnTo>
                    <a:pt x="115602" y="171135"/>
                  </a:lnTo>
                  <a:lnTo>
                    <a:pt x="141109" y="153674"/>
                  </a:lnTo>
                  <a:lnTo>
                    <a:pt x="141967" y="152040"/>
                  </a:lnTo>
                  <a:lnTo>
                    <a:pt x="142196" y="151110"/>
                  </a:lnTo>
                  <a:lnTo>
                    <a:pt x="142348" y="150843"/>
                  </a:lnTo>
                  <a:lnTo>
                    <a:pt x="142450" y="151018"/>
                  </a:lnTo>
                  <a:lnTo>
                    <a:pt x="142641" y="164553"/>
                  </a:lnTo>
                  <a:lnTo>
                    <a:pt x="136875" y="207354"/>
                  </a:lnTo>
                  <a:lnTo>
                    <a:pt x="140772" y="238317"/>
                  </a:lnTo>
                  <a:lnTo>
                    <a:pt x="147152" y="249959"/>
                  </a:lnTo>
                  <a:lnTo>
                    <a:pt x="157431" y="258427"/>
                  </a:lnTo>
                  <a:lnTo>
                    <a:pt x="164390" y="260333"/>
                  </a:lnTo>
                  <a:lnTo>
                    <a:pt x="171717" y="259651"/>
                  </a:lnTo>
                  <a:lnTo>
                    <a:pt x="184347" y="255301"/>
                  </a:lnTo>
                  <a:lnTo>
                    <a:pt x="192715" y="247779"/>
                  </a:lnTo>
                  <a:lnTo>
                    <a:pt x="212850" y="223822"/>
                  </a:lnTo>
                  <a:lnTo>
                    <a:pt x="225479" y="179170"/>
                  </a:lnTo>
                  <a:lnTo>
                    <a:pt x="231442" y="136048"/>
                  </a:lnTo>
                  <a:lnTo>
                    <a:pt x="234226" y="88681"/>
                  </a:lnTo>
                  <a:lnTo>
                    <a:pt x="234684" y="44948"/>
                  </a:lnTo>
                  <a:lnTo>
                    <a:pt x="234727" y="0"/>
                  </a:lnTo>
                  <a:lnTo>
                    <a:pt x="232193" y="44507"/>
                  </a:lnTo>
                  <a:lnTo>
                    <a:pt x="227265" y="85224"/>
                  </a:lnTo>
                  <a:lnTo>
                    <a:pt x="223076" y="128084"/>
                  </a:lnTo>
                  <a:lnTo>
                    <a:pt x="220732" y="169006"/>
                  </a:lnTo>
                  <a:lnTo>
                    <a:pt x="226574" y="210923"/>
                  </a:lnTo>
                  <a:lnTo>
                    <a:pt x="230979" y="228633"/>
                  </a:lnTo>
                  <a:lnTo>
                    <a:pt x="235884" y="238272"/>
                  </a:lnTo>
                  <a:lnTo>
                    <a:pt x="242533" y="245378"/>
                  </a:lnTo>
                  <a:lnTo>
                    <a:pt x="249486" y="250182"/>
                  </a:lnTo>
                  <a:lnTo>
                    <a:pt x="254928" y="252318"/>
                  </a:lnTo>
                  <a:lnTo>
                    <a:pt x="268700" y="250149"/>
                  </a:lnTo>
                  <a:lnTo>
                    <a:pt x="286186" y="238296"/>
                  </a:lnTo>
                  <a:lnTo>
                    <a:pt x="307753" y="2095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2" name="SMARTInkShape-486">
              <a:extLst>
                <a:ext uri="{FF2B5EF4-FFF2-40B4-BE49-F238E27FC236}">
                  <a16:creationId xmlns:a16="http://schemas.microsoft.com/office/drawing/2014/main" xmlns="" id="{67D02E2D-1E8B-4F54-9B25-610E034E7810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064125" y="5308600"/>
              <a:ext cx="85726" cy="15876"/>
            </a:xfrm>
            <a:custGeom>
              <a:avLst/>
              <a:gdLst/>
              <a:ahLst/>
              <a:cxnLst/>
              <a:rect l="0" t="0" r="0" b="0"/>
              <a:pathLst>
                <a:path w="85726" h="15876">
                  <a:moveTo>
                    <a:pt x="0" y="15875"/>
                  </a:moveTo>
                  <a:lnTo>
                    <a:pt x="0" y="15875"/>
                  </a:lnTo>
                  <a:lnTo>
                    <a:pt x="1685" y="14189"/>
                  </a:lnTo>
                  <a:lnTo>
                    <a:pt x="2535" y="14046"/>
                  </a:lnTo>
                  <a:lnTo>
                    <a:pt x="3454" y="14303"/>
                  </a:lnTo>
                  <a:lnTo>
                    <a:pt x="5416" y="15176"/>
                  </a:lnTo>
                  <a:lnTo>
                    <a:pt x="17342" y="15783"/>
                  </a:lnTo>
                  <a:lnTo>
                    <a:pt x="62126" y="5826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3" name="SMARTInkShape-487">
              <a:extLst>
                <a:ext uri="{FF2B5EF4-FFF2-40B4-BE49-F238E27FC236}">
                  <a16:creationId xmlns:a16="http://schemas.microsoft.com/office/drawing/2014/main" xmlns="" id="{C423CEBC-68F2-4A2B-9F5D-A0E41409583A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987925" y="52768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4" name="SMARTInkShape-488">
              <a:extLst>
                <a:ext uri="{FF2B5EF4-FFF2-40B4-BE49-F238E27FC236}">
                  <a16:creationId xmlns:a16="http://schemas.microsoft.com/office/drawing/2014/main" xmlns="" id="{3A0E6D30-F4D5-40D4-8D54-204FCBC7CC03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318125" y="5185726"/>
              <a:ext cx="400051" cy="296429"/>
            </a:xfrm>
            <a:custGeom>
              <a:avLst/>
              <a:gdLst/>
              <a:ahLst/>
              <a:cxnLst/>
              <a:rect l="0" t="0" r="0" b="0"/>
              <a:pathLst>
                <a:path w="400051" h="296429">
                  <a:moveTo>
                    <a:pt x="0" y="262574"/>
                  </a:moveTo>
                  <a:lnTo>
                    <a:pt x="0" y="262574"/>
                  </a:lnTo>
                  <a:lnTo>
                    <a:pt x="1685" y="262574"/>
                  </a:lnTo>
                  <a:lnTo>
                    <a:pt x="3454" y="263515"/>
                  </a:lnTo>
                  <a:lnTo>
                    <a:pt x="6121" y="265109"/>
                  </a:lnTo>
                  <a:lnTo>
                    <a:pt x="18788" y="268874"/>
                  </a:lnTo>
                  <a:lnTo>
                    <a:pt x="51543" y="242076"/>
                  </a:lnTo>
                  <a:lnTo>
                    <a:pt x="59244" y="230181"/>
                  </a:lnTo>
                  <a:lnTo>
                    <a:pt x="75269" y="183562"/>
                  </a:lnTo>
                  <a:lnTo>
                    <a:pt x="87671" y="137292"/>
                  </a:lnTo>
                  <a:lnTo>
                    <a:pt x="93753" y="92679"/>
                  </a:lnTo>
                  <a:lnTo>
                    <a:pt x="97136" y="51097"/>
                  </a:lnTo>
                  <a:lnTo>
                    <a:pt x="97408" y="8233"/>
                  </a:lnTo>
                  <a:lnTo>
                    <a:pt x="95857" y="1719"/>
                  </a:lnTo>
                  <a:lnTo>
                    <a:pt x="94949" y="476"/>
                  </a:lnTo>
                  <a:lnTo>
                    <a:pt x="93991" y="0"/>
                  </a:lnTo>
                  <a:lnTo>
                    <a:pt x="93352" y="389"/>
                  </a:lnTo>
                  <a:lnTo>
                    <a:pt x="90558" y="13028"/>
                  </a:lnTo>
                  <a:lnTo>
                    <a:pt x="83934" y="58635"/>
                  </a:lnTo>
                  <a:lnTo>
                    <a:pt x="82823" y="99184"/>
                  </a:lnTo>
                  <a:lnTo>
                    <a:pt x="84289" y="141791"/>
                  </a:lnTo>
                  <a:lnTo>
                    <a:pt x="86477" y="188447"/>
                  </a:lnTo>
                  <a:lnTo>
                    <a:pt x="90107" y="230802"/>
                  </a:lnTo>
                  <a:lnTo>
                    <a:pt x="97151" y="266757"/>
                  </a:lnTo>
                  <a:lnTo>
                    <a:pt x="104954" y="287154"/>
                  </a:lnTo>
                  <a:lnTo>
                    <a:pt x="110381" y="292078"/>
                  </a:lnTo>
                  <a:lnTo>
                    <a:pt x="117144" y="295090"/>
                  </a:lnTo>
                  <a:lnTo>
                    <a:pt x="123678" y="296428"/>
                  </a:lnTo>
                  <a:lnTo>
                    <a:pt x="141734" y="290440"/>
                  </a:lnTo>
                  <a:lnTo>
                    <a:pt x="152245" y="282602"/>
                  </a:lnTo>
                  <a:lnTo>
                    <a:pt x="167617" y="261513"/>
                  </a:lnTo>
                  <a:lnTo>
                    <a:pt x="178429" y="222285"/>
                  </a:lnTo>
                  <a:lnTo>
                    <a:pt x="175755" y="195689"/>
                  </a:lnTo>
                  <a:lnTo>
                    <a:pt x="173599" y="187456"/>
                  </a:lnTo>
                  <a:lnTo>
                    <a:pt x="160704" y="165323"/>
                  </a:lnTo>
                  <a:lnTo>
                    <a:pt x="159347" y="163873"/>
                  </a:lnTo>
                  <a:lnTo>
                    <a:pt x="155958" y="162262"/>
                  </a:lnTo>
                  <a:lnTo>
                    <a:pt x="154419" y="162539"/>
                  </a:lnTo>
                  <a:lnTo>
                    <a:pt x="151769" y="164727"/>
                  </a:lnTo>
                  <a:lnTo>
                    <a:pt x="150356" y="167110"/>
                  </a:lnTo>
                  <a:lnTo>
                    <a:pt x="149448" y="169830"/>
                  </a:lnTo>
                  <a:lnTo>
                    <a:pt x="154348" y="177042"/>
                  </a:lnTo>
                  <a:lnTo>
                    <a:pt x="164187" y="184746"/>
                  </a:lnTo>
                  <a:lnTo>
                    <a:pt x="172669" y="188126"/>
                  </a:lnTo>
                  <a:lnTo>
                    <a:pt x="188078" y="187442"/>
                  </a:lnTo>
                  <a:lnTo>
                    <a:pt x="226675" y="174332"/>
                  </a:lnTo>
                  <a:lnTo>
                    <a:pt x="231165" y="170998"/>
                  </a:lnTo>
                  <a:lnTo>
                    <a:pt x="231368" y="171185"/>
                  </a:lnTo>
                  <a:lnTo>
                    <a:pt x="231594" y="172333"/>
                  </a:lnTo>
                  <a:lnTo>
                    <a:pt x="230754" y="174019"/>
                  </a:lnTo>
                  <a:lnTo>
                    <a:pt x="227340" y="179661"/>
                  </a:lnTo>
                  <a:lnTo>
                    <a:pt x="220745" y="223368"/>
                  </a:lnTo>
                  <a:lnTo>
                    <a:pt x="224896" y="266769"/>
                  </a:lnTo>
                  <a:lnTo>
                    <a:pt x="228639" y="277261"/>
                  </a:lnTo>
                  <a:lnTo>
                    <a:pt x="242644" y="289308"/>
                  </a:lnTo>
                  <a:lnTo>
                    <a:pt x="254006" y="295072"/>
                  </a:lnTo>
                  <a:lnTo>
                    <a:pt x="264116" y="293598"/>
                  </a:lnTo>
                  <a:lnTo>
                    <a:pt x="278987" y="287759"/>
                  </a:lnTo>
                  <a:lnTo>
                    <a:pt x="282300" y="285714"/>
                  </a:lnTo>
                  <a:lnTo>
                    <a:pt x="296697" y="263918"/>
                  </a:lnTo>
                  <a:lnTo>
                    <a:pt x="311834" y="224874"/>
                  </a:lnTo>
                  <a:lnTo>
                    <a:pt x="320370" y="182491"/>
                  </a:lnTo>
                  <a:lnTo>
                    <a:pt x="320119" y="182021"/>
                  </a:lnTo>
                  <a:lnTo>
                    <a:pt x="319599" y="182061"/>
                  </a:lnTo>
                  <a:lnTo>
                    <a:pt x="318900" y="182441"/>
                  </a:lnTo>
                  <a:lnTo>
                    <a:pt x="318786" y="183752"/>
                  </a:lnTo>
                  <a:lnTo>
                    <a:pt x="319606" y="191359"/>
                  </a:lnTo>
                  <a:lnTo>
                    <a:pt x="318962" y="207493"/>
                  </a:lnTo>
                  <a:lnTo>
                    <a:pt x="325025" y="250476"/>
                  </a:lnTo>
                  <a:lnTo>
                    <a:pt x="330548" y="263105"/>
                  </a:lnTo>
                  <a:lnTo>
                    <a:pt x="338735" y="273693"/>
                  </a:lnTo>
                  <a:lnTo>
                    <a:pt x="342240" y="274926"/>
                  </a:lnTo>
                  <a:lnTo>
                    <a:pt x="351779" y="275354"/>
                  </a:lnTo>
                  <a:lnTo>
                    <a:pt x="365678" y="271927"/>
                  </a:lnTo>
                  <a:lnTo>
                    <a:pt x="382105" y="261386"/>
                  </a:lnTo>
                  <a:lnTo>
                    <a:pt x="400050" y="2403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5" name="SMARTInkShape-489">
              <a:extLst>
                <a:ext uri="{FF2B5EF4-FFF2-40B4-BE49-F238E27FC236}">
                  <a16:creationId xmlns:a16="http://schemas.microsoft.com/office/drawing/2014/main" xmlns="" id="{57C23A53-D4CF-4A5B-9B9E-73316DC06500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381625" y="5299075"/>
              <a:ext cx="76201" cy="5005"/>
            </a:xfrm>
            <a:custGeom>
              <a:avLst/>
              <a:gdLst/>
              <a:ahLst/>
              <a:cxnLst/>
              <a:rect l="0" t="0" r="0" b="0"/>
              <a:pathLst>
                <a:path w="76201" h="5005">
                  <a:moveTo>
                    <a:pt x="0" y="3175"/>
                  </a:moveTo>
                  <a:lnTo>
                    <a:pt x="0" y="3175"/>
                  </a:lnTo>
                  <a:lnTo>
                    <a:pt x="4292" y="3528"/>
                  </a:lnTo>
                  <a:lnTo>
                    <a:pt x="12521" y="5004"/>
                  </a:lnTo>
                  <a:lnTo>
                    <a:pt x="58083" y="1054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6" name="SMARTInkShape-490">
              <a:extLst>
                <a:ext uri="{FF2B5EF4-FFF2-40B4-BE49-F238E27FC236}">
                  <a16:creationId xmlns:a16="http://schemas.microsoft.com/office/drawing/2014/main" xmlns="" id="{12F1B19E-9A71-44ED-9732-7BA2AF7AEE51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641975" y="5207000"/>
              <a:ext cx="15876" cy="15876"/>
            </a:xfrm>
            <a:custGeom>
              <a:avLst/>
              <a:gdLst/>
              <a:ahLst/>
              <a:cxnLst/>
              <a:rect l="0" t="0" r="0" b="0"/>
              <a:pathLst>
                <a:path w="15876" h="15876">
                  <a:moveTo>
                    <a:pt x="0" y="15875"/>
                  </a:moveTo>
                  <a:lnTo>
                    <a:pt x="0" y="15875"/>
                  </a:lnTo>
                  <a:lnTo>
                    <a:pt x="2535" y="12988"/>
                  </a:lnTo>
                  <a:lnTo>
                    <a:pt x="6121" y="7925"/>
                  </a:lnTo>
                  <a:lnTo>
                    <a:pt x="15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2" name="SMARTInkShape-Group176">
            <a:extLst>
              <a:ext uri="{FF2B5EF4-FFF2-40B4-BE49-F238E27FC236}">
                <a16:creationId xmlns:a16="http://schemas.microsoft.com/office/drawing/2014/main" xmlns="" id="{19868B79-B9DB-42CF-9DF4-877AC6248EA3}"/>
              </a:ext>
            </a:extLst>
          </p:cNvPr>
          <p:cNvGrpSpPr/>
          <p:nvPr/>
        </p:nvGrpSpPr>
        <p:grpSpPr>
          <a:xfrm>
            <a:off x="8032948" y="3622675"/>
            <a:ext cx="266503" cy="257176"/>
            <a:chOff x="8032948" y="3622675"/>
            <a:chExt cx="266503" cy="257176"/>
          </a:xfrm>
        </p:grpSpPr>
        <p:sp>
          <p:nvSpPr>
            <p:cNvPr id="138" name="SMARTInkShape-491">
              <a:extLst>
                <a:ext uri="{FF2B5EF4-FFF2-40B4-BE49-F238E27FC236}">
                  <a16:creationId xmlns:a16="http://schemas.microsoft.com/office/drawing/2014/main" xmlns="" id="{2F6A72C7-E0B0-4DD0-A5E1-08950E3B9414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8032948" y="3638550"/>
              <a:ext cx="137339" cy="183739"/>
            </a:xfrm>
            <a:custGeom>
              <a:avLst/>
              <a:gdLst/>
              <a:ahLst/>
              <a:cxnLst/>
              <a:rect l="0" t="0" r="0" b="0"/>
              <a:pathLst>
                <a:path w="137339" h="183739">
                  <a:moveTo>
                    <a:pt x="50602" y="0"/>
                  </a:moveTo>
                  <a:lnTo>
                    <a:pt x="50602" y="0"/>
                  </a:lnTo>
                  <a:lnTo>
                    <a:pt x="52287" y="1686"/>
                  </a:lnTo>
                  <a:lnTo>
                    <a:pt x="52174" y="6276"/>
                  </a:lnTo>
                  <a:lnTo>
                    <a:pt x="38717" y="51994"/>
                  </a:lnTo>
                  <a:lnTo>
                    <a:pt x="23881" y="96408"/>
                  </a:lnTo>
                  <a:lnTo>
                    <a:pt x="8320" y="140739"/>
                  </a:lnTo>
                  <a:lnTo>
                    <a:pt x="249" y="152224"/>
                  </a:lnTo>
                  <a:lnTo>
                    <a:pt x="0" y="153851"/>
                  </a:lnTo>
                  <a:lnTo>
                    <a:pt x="640" y="154425"/>
                  </a:lnTo>
                  <a:lnTo>
                    <a:pt x="5795" y="156289"/>
                  </a:lnTo>
                  <a:lnTo>
                    <a:pt x="9168" y="158009"/>
                  </a:lnTo>
                  <a:lnTo>
                    <a:pt x="21891" y="161047"/>
                  </a:lnTo>
                  <a:lnTo>
                    <a:pt x="67254" y="169488"/>
                  </a:lnTo>
                  <a:lnTo>
                    <a:pt x="113708" y="179460"/>
                  </a:lnTo>
                  <a:lnTo>
                    <a:pt x="136749" y="183738"/>
                  </a:lnTo>
                  <a:lnTo>
                    <a:pt x="137315" y="183170"/>
                  </a:lnTo>
                  <a:lnTo>
                    <a:pt x="137338" y="182085"/>
                  </a:lnTo>
                  <a:lnTo>
                    <a:pt x="136327" y="177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9" name="SMARTInkShape-492">
              <a:extLst>
                <a:ext uri="{FF2B5EF4-FFF2-40B4-BE49-F238E27FC236}">
                  <a16:creationId xmlns:a16="http://schemas.microsoft.com/office/drawing/2014/main" xmlns="" id="{7339FB79-8E4B-44AE-95DC-927B45647C0B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118736" y="3730625"/>
              <a:ext cx="9265" cy="149226"/>
            </a:xfrm>
            <a:custGeom>
              <a:avLst/>
              <a:gdLst/>
              <a:ahLst/>
              <a:cxnLst/>
              <a:rect l="0" t="0" r="0" b="0"/>
              <a:pathLst>
                <a:path w="9265" h="149226">
                  <a:moveTo>
                    <a:pt x="6089" y="0"/>
                  </a:moveTo>
                  <a:lnTo>
                    <a:pt x="6089" y="0"/>
                  </a:lnTo>
                  <a:lnTo>
                    <a:pt x="2718" y="1686"/>
                  </a:lnTo>
                  <a:lnTo>
                    <a:pt x="1725" y="2887"/>
                  </a:lnTo>
                  <a:lnTo>
                    <a:pt x="327" y="7598"/>
                  </a:lnTo>
                  <a:lnTo>
                    <a:pt x="0" y="10197"/>
                  </a:lnTo>
                  <a:lnTo>
                    <a:pt x="6065" y="47587"/>
                  </a:lnTo>
                  <a:lnTo>
                    <a:pt x="8159" y="89908"/>
                  </a:lnTo>
                  <a:lnTo>
                    <a:pt x="9167" y="133791"/>
                  </a:lnTo>
                  <a:lnTo>
                    <a:pt x="9264" y="1492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0" name="SMARTInkShape-493">
              <a:extLst>
                <a:ext uri="{FF2B5EF4-FFF2-40B4-BE49-F238E27FC236}">
                  <a16:creationId xmlns:a16="http://schemas.microsoft.com/office/drawing/2014/main" xmlns="" id="{5DD776C4-FB49-4606-B551-385352B443D6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8147050" y="3622675"/>
              <a:ext cx="110345" cy="212628"/>
            </a:xfrm>
            <a:custGeom>
              <a:avLst/>
              <a:gdLst/>
              <a:ahLst/>
              <a:cxnLst/>
              <a:rect l="0" t="0" r="0" b="0"/>
              <a:pathLst>
                <a:path w="110345" h="212628">
                  <a:moveTo>
                    <a:pt x="0" y="0"/>
                  </a:moveTo>
                  <a:lnTo>
                    <a:pt x="0" y="0"/>
                  </a:lnTo>
                  <a:lnTo>
                    <a:pt x="0" y="3044"/>
                  </a:lnTo>
                  <a:lnTo>
                    <a:pt x="1685" y="4822"/>
                  </a:lnTo>
                  <a:lnTo>
                    <a:pt x="3453" y="5671"/>
                  </a:lnTo>
                  <a:lnTo>
                    <a:pt x="44407" y="17912"/>
                  </a:lnTo>
                  <a:lnTo>
                    <a:pt x="88273" y="24962"/>
                  </a:lnTo>
                  <a:lnTo>
                    <a:pt x="99768" y="25623"/>
                  </a:lnTo>
                  <a:lnTo>
                    <a:pt x="104078" y="27028"/>
                  </a:lnTo>
                  <a:lnTo>
                    <a:pt x="108489" y="29802"/>
                  </a:lnTo>
                  <a:lnTo>
                    <a:pt x="109953" y="31825"/>
                  </a:lnTo>
                  <a:lnTo>
                    <a:pt x="110344" y="32858"/>
                  </a:lnTo>
                  <a:lnTo>
                    <a:pt x="107955" y="36829"/>
                  </a:lnTo>
                  <a:lnTo>
                    <a:pt x="104425" y="42121"/>
                  </a:lnTo>
                  <a:lnTo>
                    <a:pt x="92238" y="88418"/>
                  </a:lnTo>
                  <a:lnTo>
                    <a:pt x="83262" y="135147"/>
                  </a:lnTo>
                  <a:lnTo>
                    <a:pt x="70708" y="181990"/>
                  </a:lnTo>
                  <a:lnTo>
                    <a:pt x="65377" y="204901"/>
                  </a:lnTo>
                  <a:lnTo>
                    <a:pt x="65863" y="210541"/>
                  </a:lnTo>
                  <a:lnTo>
                    <a:pt x="66487" y="211975"/>
                  </a:lnTo>
                  <a:lnTo>
                    <a:pt x="67255" y="212578"/>
                  </a:lnTo>
                  <a:lnTo>
                    <a:pt x="68120" y="212627"/>
                  </a:lnTo>
                  <a:lnTo>
                    <a:pt x="76200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1" name="SMARTInkShape-494">
              <a:extLst>
                <a:ext uri="{FF2B5EF4-FFF2-40B4-BE49-F238E27FC236}">
                  <a16:creationId xmlns:a16="http://schemas.microsoft.com/office/drawing/2014/main" xmlns="" id="{CC65DC16-086B-4886-B704-57692526B804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8189464" y="3717925"/>
              <a:ext cx="109987" cy="31751"/>
            </a:xfrm>
            <a:custGeom>
              <a:avLst/>
              <a:gdLst/>
              <a:ahLst/>
              <a:cxnLst/>
              <a:rect l="0" t="0" r="0" b="0"/>
              <a:pathLst>
                <a:path w="109987" h="31751">
                  <a:moveTo>
                    <a:pt x="2036" y="0"/>
                  </a:moveTo>
                  <a:lnTo>
                    <a:pt x="2036" y="0"/>
                  </a:lnTo>
                  <a:lnTo>
                    <a:pt x="207" y="0"/>
                  </a:lnTo>
                  <a:lnTo>
                    <a:pt x="988" y="0"/>
                  </a:lnTo>
                  <a:lnTo>
                    <a:pt x="985" y="353"/>
                  </a:lnTo>
                  <a:lnTo>
                    <a:pt x="40" y="1686"/>
                  </a:lnTo>
                  <a:lnTo>
                    <a:pt x="0" y="2182"/>
                  </a:lnTo>
                  <a:lnTo>
                    <a:pt x="325" y="2513"/>
                  </a:lnTo>
                  <a:lnTo>
                    <a:pt x="11306" y="5630"/>
                  </a:lnTo>
                  <a:lnTo>
                    <a:pt x="16606" y="6208"/>
                  </a:lnTo>
                  <a:lnTo>
                    <a:pt x="36245" y="12607"/>
                  </a:lnTo>
                  <a:lnTo>
                    <a:pt x="79192" y="23696"/>
                  </a:lnTo>
                  <a:lnTo>
                    <a:pt x="109986" y="31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7" name="SMARTInkShape-Group177">
            <a:extLst>
              <a:ext uri="{FF2B5EF4-FFF2-40B4-BE49-F238E27FC236}">
                <a16:creationId xmlns:a16="http://schemas.microsoft.com/office/drawing/2014/main" xmlns="" id="{F07515C9-41C2-4302-98B7-C77930BC7A75}"/>
              </a:ext>
            </a:extLst>
          </p:cNvPr>
          <p:cNvGrpSpPr/>
          <p:nvPr/>
        </p:nvGrpSpPr>
        <p:grpSpPr>
          <a:xfrm>
            <a:off x="8096266" y="3156752"/>
            <a:ext cx="672719" cy="415124"/>
            <a:chOff x="8096266" y="3156752"/>
            <a:chExt cx="672719" cy="415124"/>
          </a:xfrm>
        </p:grpSpPr>
        <p:sp>
          <p:nvSpPr>
            <p:cNvPr id="143" name="SMARTInkShape-495">
              <a:extLst>
                <a:ext uri="{FF2B5EF4-FFF2-40B4-BE49-F238E27FC236}">
                  <a16:creationId xmlns:a16="http://schemas.microsoft.com/office/drawing/2014/main" xmlns="" id="{BF633FCB-438C-42FD-922E-FE42A51BF6FA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096266" y="3495675"/>
              <a:ext cx="92060" cy="73180"/>
            </a:xfrm>
            <a:custGeom>
              <a:avLst/>
              <a:gdLst/>
              <a:ahLst/>
              <a:cxnLst/>
              <a:rect l="0" t="0" r="0" b="0"/>
              <a:pathLst>
                <a:path w="92060" h="73180">
                  <a:moveTo>
                    <a:pt x="12684" y="0"/>
                  </a:moveTo>
                  <a:lnTo>
                    <a:pt x="12684" y="0"/>
                  </a:lnTo>
                  <a:lnTo>
                    <a:pt x="10999" y="1686"/>
                  </a:lnTo>
                  <a:lnTo>
                    <a:pt x="9231" y="2513"/>
                  </a:lnTo>
                  <a:lnTo>
                    <a:pt x="8265" y="2734"/>
                  </a:lnTo>
                  <a:lnTo>
                    <a:pt x="5221" y="4730"/>
                  </a:lnTo>
                  <a:lnTo>
                    <a:pt x="2085" y="9241"/>
                  </a:lnTo>
                  <a:lnTo>
                    <a:pt x="606" y="13360"/>
                  </a:lnTo>
                  <a:lnTo>
                    <a:pt x="0" y="22225"/>
                  </a:lnTo>
                  <a:lnTo>
                    <a:pt x="4381" y="51362"/>
                  </a:lnTo>
                  <a:lnTo>
                    <a:pt x="9871" y="64019"/>
                  </a:lnTo>
                  <a:lnTo>
                    <a:pt x="11867" y="67021"/>
                  </a:lnTo>
                  <a:lnTo>
                    <a:pt x="17847" y="71297"/>
                  </a:lnTo>
                  <a:lnTo>
                    <a:pt x="21418" y="72932"/>
                  </a:lnTo>
                  <a:lnTo>
                    <a:pt x="46019" y="73179"/>
                  </a:lnTo>
                  <a:lnTo>
                    <a:pt x="84917" y="62521"/>
                  </a:lnTo>
                  <a:lnTo>
                    <a:pt x="92059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4" name="SMARTInkShape-496">
              <a:extLst>
                <a:ext uri="{FF2B5EF4-FFF2-40B4-BE49-F238E27FC236}">
                  <a16:creationId xmlns:a16="http://schemas.microsoft.com/office/drawing/2014/main" xmlns="" id="{24F01F0F-EA71-42DD-8260-113B08A54DEF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210681" y="3156752"/>
              <a:ext cx="110105" cy="138085"/>
            </a:xfrm>
            <a:custGeom>
              <a:avLst/>
              <a:gdLst/>
              <a:ahLst/>
              <a:cxnLst/>
              <a:rect l="0" t="0" r="0" b="0"/>
              <a:pathLst>
                <a:path w="110105" h="138085">
                  <a:moveTo>
                    <a:pt x="3044" y="15073"/>
                  </a:moveTo>
                  <a:lnTo>
                    <a:pt x="3044" y="15073"/>
                  </a:lnTo>
                  <a:lnTo>
                    <a:pt x="0" y="18117"/>
                  </a:lnTo>
                  <a:lnTo>
                    <a:pt x="1593" y="19895"/>
                  </a:lnTo>
                  <a:lnTo>
                    <a:pt x="6162" y="19803"/>
                  </a:lnTo>
                  <a:lnTo>
                    <a:pt x="11838" y="18586"/>
                  </a:lnTo>
                  <a:lnTo>
                    <a:pt x="17017" y="15918"/>
                  </a:lnTo>
                  <a:lnTo>
                    <a:pt x="34961" y="4771"/>
                  </a:lnTo>
                  <a:lnTo>
                    <a:pt x="60669" y="0"/>
                  </a:lnTo>
                  <a:lnTo>
                    <a:pt x="78044" y="1042"/>
                  </a:lnTo>
                  <a:lnTo>
                    <a:pt x="88962" y="3664"/>
                  </a:lnTo>
                  <a:lnTo>
                    <a:pt x="94264" y="8474"/>
                  </a:lnTo>
                  <a:lnTo>
                    <a:pt x="99334" y="16292"/>
                  </a:lnTo>
                  <a:lnTo>
                    <a:pt x="100046" y="18003"/>
                  </a:lnTo>
                  <a:lnTo>
                    <a:pt x="98014" y="23666"/>
                  </a:lnTo>
                  <a:lnTo>
                    <a:pt x="91457" y="35428"/>
                  </a:lnTo>
                  <a:lnTo>
                    <a:pt x="73014" y="48868"/>
                  </a:lnTo>
                  <a:lnTo>
                    <a:pt x="70504" y="49951"/>
                  </a:lnTo>
                  <a:lnTo>
                    <a:pt x="68479" y="50319"/>
                  </a:lnTo>
                  <a:lnTo>
                    <a:pt x="65824" y="50093"/>
                  </a:lnTo>
                  <a:lnTo>
                    <a:pt x="66063" y="50061"/>
                  </a:lnTo>
                  <a:lnTo>
                    <a:pt x="68087" y="48331"/>
                  </a:lnTo>
                  <a:lnTo>
                    <a:pt x="70875" y="47493"/>
                  </a:lnTo>
                  <a:lnTo>
                    <a:pt x="72606" y="47270"/>
                  </a:lnTo>
                  <a:lnTo>
                    <a:pt x="78414" y="48641"/>
                  </a:lnTo>
                  <a:lnTo>
                    <a:pt x="84603" y="51281"/>
                  </a:lnTo>
                  <a:lnTo>
                    <a:pt x="102709" y="72780"/>
                  </a:lnTo>
                  <a:lnTo>
                    <a:pt x="107990" y="86970"/>
                  </a:lnTo>
                  <a:lnTo>
                    <a:pt x="110104" y="99523"/>
                  </a:lnTo>
                  <a:lnTo>
                    <a:pt x="107776" y="107522"/>
                  </a:lnTo>
                  <a:lnTo>
                    <a:pt x="101029" y="120784"/>
                  </a:lnTo>
                  <a:lnTo>
                    <a:pt x="95747" y="125673"/>
                  </a:lnTo>
                  <a:lnTo>
                    <a:pt x="84840" y="131452"/>
                  </a:lnTo>
                  <a:lnTo>
                    <a:pt x="62641" y="137861"/>
                  </a:lnTo>
                  <a:lnTo>
                    <a:pt x="55637" y="138084"/>
                  </a:lnTo>
                  <a:lnTo>
                    <a:pt x="43891" y="135624"/>
                  </a:lnTo>
                  <a:lnTo>
                    <a:pt x="42976" y="134951"/>
                  </a:lnTo>
                  <a:lnTo>
                    <a:pt x="41144" y="1325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5" name="SMARTInkShape-497">
              <a:extLst>
                <a:ext uri="{FF2B5EF4-FFF2-40B4-BE49-F238E27FC236}">
                  <a16:creationId xmlns:a16="http://schemas.microsoft.com/office/drawing/2014/main" xmlns="" id="{A59313BE-2029-4D90-9572-4A32D009A3EE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121650" y="3405525"/>
              <a:ext cx="447675" cy="166351"/>
            </a:xfrm>
            <a:custGeom>
              <a:avLst/>
              <a:gdLst/>
              <a:ahLst/>
              <a:cxnLst/>
              <a:rect l="0" t="0" r="0" b="0"/>
              <a:pathLst>
                <a:path w="447675" h="166351">
                  <a:moveTo>
                    <a:pt x="444500" y="166350"/>
                  </a:moveTo>
                  <a:lnTo>
                    <a:pt x="444500" y="166350"/>
                  </a:lnTo>
                  <a:lnTo>
                    <a:pt x="447234" y="166350"/>
                  </a:lnTo>
                  <a:lnTo>
                    <a:pt x="447380" y="165997"/>
                  </a:lnTo>
                  <a:lnTo>
                    <a:pt x="447674" y="163187"/>
                  </a:lnTo>
                  <a:lnTo>
                    <a:pt x="421054" y="119627"/>
                  </a:lnTo>
                  <a:lnTo>
                    <a:pt x="385152" y="84508"/>
                  </a:lnTo>
                  <a:lnTo>
                    <a:pt x="340128" y="56330"/>
                  </a:lnTo>
                  <a:lnTo>
                    <a:pt x="297667" y="32505"/>
                  </a:lnTo>
                  <a:lnTo>
                    <a:pt x="250481" y="12058"/>
                  </a:lnTo>
                  <a:lnTo>
                    <a:pt x="204580" y="676"/>
                  </a:lnTo>
                  <a:lnTo>
                    <a:pt x="159963" y="0"/>
                  </a:lnTo>
                  <a:lnTo>
                    <a:pt x="112998" y="10110"/>
                  </a:lnTo>
                  <a:lnTo>
                    <a:pt x="95730" y="16124"/>
                  </a:lnTo>
                  <a:lnTo>
                    <a:pt x="65863" y="36487"/>
                  </a:lnTo>
                  <a:lnTo>
                    <a:pt x="32038" y="78396"/>
                  </a:lnTo>
                  <a:lnTo>
                    <a:pt x="11149" y="123665"/>
                  </a:lnTo>
                  <a:lnTo>
                    <a:pt x="517" y="150151"/>
                  </a:lnTo>
                  <a:lnTo>
                    <a:pt x="102" y="152959"/>
                  </a:lnTo>
                  <a:lnTo>
                    <a:pt x="0" y="1504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6" name="SMARTInkShape-498">
              <a:extLst>
                <a:ext uri="{FF2B5EF4-FFF2-40B4-BE49-F238E27FC236}">
                  <a16:creationId xmlns:a16="http://schemas.microsoft.com/office/drawing/2014/main" xmlns="" id="{B61D1406-5D53-4BCA-8407-95513EFF62B1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8667750" y="3246509"/>
              <a:ext cx="101235" cy="143012"/>
            </a:xfrm>
            <a:custGeom>
              <a:avLst/>
              <a:gdLst/>
              <a:ahLst/>
              <a:cxnLst/>
              <a:rect l="0" t="0" r="0" b="0"/>
              <a:pathLst>
                <a:path w="101235" h="143012">
                  <a:moveTo>
                    <a:pt x="0" y="11041"/>
                  </a:moveTo>
                  <a:lnTo>
                    <a:pt x="0" y="11041"/>
                  </a:lnTo>
                  <a:lnTo>
                    <a:pt x="3044" y="11041"/>
                  </a:lnTo>
                  <a:lnTo>
                    <a:pt x="5684" y="8859"/>
                  </a:lnTo>
                  <a:lnTo>
                    <a:pt x="8950" y="7997"/>
                  </a:lnTo>
                  <a:lnTo>
                    <a:pt x="23635" y="5339"/>
                  </a:lnTo>
                  <a:lnTo>
                    <a:pt x="30600" y="2805"/>
                  </a:lnTo>
                  <a:lnTo>
                    <a:pt x="42237" y="830"/>
                  </a:lnTo>
                  <a:lnTo>
                    <a:pt x="44033" y="0"/>
                  </a:lnTo>
                  <a:lnTo>
                    <a:pt x="61616" y="1220"/>
                  </a:lnTo>
                  <a:lnTo>
                    <a:pt x="88737" y="14110"/>
                  </a:lnTo>
                  <a:lnTo>
                    <a:pt x="90908" y="16968"/>
                  </a:lnTo>
                  <a:lnTo>
                    <a:pt x="93320" y="24846"/>
                  </a:lnTo>
                  <a:lnTo>
                    <a:pt x="92905" y="28359"/>
                  </a:lnTo>
                  <a:lnTo>
                    <a:pt x="89622" y="34142"/>
                  </a:lnTo>
                  <a:lnTo>
                    <a:pt x="83508" y="39680"/>
                  </a:lnTo>
                  <a:lnTo>
                    <a:pt x="62960" y="49920"/>
                  </a:lnTo>
                  <a:lnTo>
                    <a:pt x="43149" y="55456"/>
                  </a:lnTo>
                  <a:lnTo>
                    <a:pt x="40579" y="57004"/>
                  </a:lnTo>
                  <a:lnTo>
                    <a:pt x="39753" y="57205"/>
                  </a:lnTo>
                  <a:lnTo>
                    <a:pt x="39201" y="56987"/>
                  </a:lnTo>
                  <a:lnTo>
                    <a:pt x="38835" y="56488"/>
                  </a:lnTo>
                  <a:lnTo>
                    <a:pt x="39648" y="56156"/>
                  </a:lnTo>
                  <a:lnTo>
                    <a:pt x="43374" y="55786"/>
                  </a:lnTo>
                  <a:lnTo>
                    <a:pt x="60509" y="59936"/>
                  </a:lnTo>
                  <a:lnTo>
                    <a:pt x="68219" y="62962"/>
                  </a:lnTo>
                  <a:lnTo>
                    <a:pt x="86226" y="77284"/>
                  </a:lnTo>
                  <a:lnTo>
                    <a:pt x="96927" y="91621"/>
                  </a:lnTo>
                  <a:lnTo>
                    <a:pt x="101051" y="100594"/>
                  </a:lnTo>
                  <a:lnTo>
                    <a:pt x="101234" y="105315"/>
                  </a:lnTo>
                  <a:lnTo>
                    <a:pt x="98615" y="115265"/>
                  </a:lnTo>
                  <a:lnTo>
                    <a:pt x="92877" y="125727"/>
                  </a:lnTo>
                  <a:lnTo>
                    <a:pt x="76594" y="134980"/>
                  </a:lnTo>
                  <a:lnTo>
                    <a:pt x="47324" y="142908"/>
                  </a:lnTo>
                  <a:lnTo>
                    <a:pt x="33896" y="143011"/>
                  </a:lnTo>
                  <a:lnTo>
                    <a:pt x="15875" y="1380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3" name="SMARTInkShape-Group178">
            <a:extLst>
              <a:ext uri="{FF2B5EF4-FFF2-40B4-BE49-F238E27FC236}">
                <a16:creationId xmlns:a16="http://schemas.microsoft.com/office/drawing/2014/main" xmlns="" id="{59856501-9637-4930-B8B2-95C8646C986F}"/>
              </a:ext>
            </a:extLst>
          </p:cNvPr>
          <p:cNvGrpSpPr/>
          <p:nvPr/>
        </p:nvGrpSpPr>
        <p:grpSpPr>
          <a:xfrm>
            <a:off x="8495233" y="3448673"/>
            <a:ext cx="509068" cy="425972"/>
            <a:chOff x="8495233" y="3448673"/>
            <a:chExt cx="509068" cy="425972"/>
          </a:xfrm>
        </p:grpSpPr>
        <p:sp>
          <p:nvSpPr>
            <p:cNvPr id="148" name="SMARTInkShape-499">
              <a:extLst>
                <a:ext uri="{FF2B5EF4-FFF2-40B4-BE49-F238E27FC236}">
                  <a16:creationId xmlns:a16="http://schemas.microsoft.com/office/drawing/2014/main" xmlns="" id="{8FB43D4C-4540-406D-88B5-306ADEBAE6E3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8495233" y="3683000"/>
              <a:ext cx="82793" cy="171379"/>
            </a:xfrm>
            <a:custGeom>
              <a:avLst/>
              <a:gdLst/>
              <a:ahLst/>
              <a:cxnLst/>
              <a:rect l="0" t="0" r="0" b="0"/>
              <a:pathLst>
                <a:path w="82793" h="171379">
                  <a:moveTo>
                    <a:pt x="51867" y="0"/>
                  </a:moveTo>
                  <a:lnTo>
                    <a:pt x="51867" y="0"/>
                  </a:lnTo>
                  <a:lnTo>
                    <a:pt x="48980" y="2535"/>
                  </a:lnTo>
                  <a:lnTo>
                    <a:pt x="41670" y="7463"/>
                  </a:lnTo>
                  <a:lnTo>
                    <a:pt x="38223" y="12285"/>
                  </a:lnTo>
                  <a:lnTo>
                    <a:pt x="24749" y="47639"/>
                  </a:lnTo>
                  <a:lnTo>
                    <a:pt x="23723" y="53783"/>
                  </a:lnTo>
                  <a:lnTo>
                    <a:pt x="24424" y="56595"/>
                  </a:lnTo>
                  <a:lnTo>
                    <a:pt x="25559" y="59020"/>
                  </a:lnTo>
                  <a:lnTo>
                    <a:pt x="26348" y="62840"/>
                  </a:lnTo>
                  <a:lnTo>
                    <a:pt x="26740" y="62707"/>
                  </a:lnTo>
                  <a:lnTo>
                    <a:pt x="28978" y="61188"/>
                  </a:lnTo>
                  <a:lnTo>
                    <a:pt x="30876" y="60708"/>
                  </a:lnTo>
                  <a:lnTo>
                    <a:pt x="31523" y="60228"/>
                  </a:lnTo>
                  <a:lnTo>
                    <a:pt x="31954" y="59555"/>
                  </a:lnTo>
                  <a:lnTo>
                    <a:pt x="32242" y="58753"/>
                  </a:lnTo>
                  <a:lnTo>
                    <a:pt x="33139" y="58572"/>
                  </a:lnTo>
                  <a:lnTo>
                    <a:pt x="46680" y="61921"/>
                  </a:lnTo>
                  <a:lnTo>
                    <a:pt x="53701" y="66403"/>
                  </a:lnTo>
                  <a:lnTo>
                    <a:pt x="69392" y="81119"/>
                  </a:lnTo>
                  <a:lnTo>
                    <a:pt x="76070" y="92788"/>
                  </a:lnTo>
                  <a:lnTo>
                    <a:pt x="82792" y="120599"/>
                  </a:lnTo>
                  <a:lnTo>
                    <a:pt x="77541" y="145629"/>
                  </a:lnTo>
                  <a:lnTo>
                    <a:pt x="73087" y="156982"/>
                  </a:lnTo>
                  <a:lnTo>
                    <a:pt x="61447" y="165517"/>
                  </a:lnTo>
                  <a:lnTo>
                    <a:pt x="46278" y="171378"/>
                  </a:lnTo>
                  <a:lnTo>
                    <a:pt x="37742" y="171300"/>
                  </a:lnTo>
                  <a:lnTo>
                    <a:pt x="26986" y="167290"/>
                  </a:lnTo>
                  <a:lnTo>
                    <a:pt x="20700" y="163251"/>
                  </a:lnTo>
                  <a:lnTo>
                    <a:pt x="8685" y="149899"/>
                  </a:lnTo>
                  <a:lnTo>
                    <a:pt x="1840" y="139585"/>
                  </a:lnTo>
                  <a:lnTo>
                    <a:pt x="524" y="138565"/>
                  </a:lnTo>
                  <a:lnTo>
                    <a:pt x="0" y="137532"/>
                  </a:lnTo>
                  <a:lnTo>
                    <a:pt x="1067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9" name="SMARTInkShape-500">
              <a:extLst>
                <a:ext uri="{FF2B5EF4-FFF2-40B4-BE49-F238E27FC236}">
                  <a16:creationId xmlns:a16="http://schemas.microsoft.com/office/drawing/2014/main" xmlns="" id="{79007A86-F0D5-403F-837F-48F20573AA91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615693" y="3705325"/>
              <a:ext cx="76244" cy="169320"/>
            </a:xfrm>
            <a:custGeom>
              <a:avLst/>
              <a:gdLst/>
              <a:ahLst/>
              <a:cxnLst/>
              <a:rect l="0" t="0" r="0" b="0"/>
              <a:pathLst>
                <a:path w="76244" h="169320">
                  <a:moveTo>
                    <a:pt x="61582" y="22125"/>
                  </a:moveTo>
                  <a:lnTo>
                    <a:pt x="61582" y="22125"/>
                  </a:lnTo>
                  <a:lnTo>
                    <a:pt x="61229" y="12345"/>
                  </a:lnTo>
                  <a:lnTo>
                    <a:pt x="59897" y="9194"/>
                  </a:lnTo>
                  <a:lnTo>
                    <a:pt x="52358" y="238"/>
                  </a:lnTo>
                  <a:lnTo>
                    <a:pt x="48775" y="0"/>
                  </a:lnTo>
                  <a:lnTo>
                    <a:pt x="29981" y="14423"/>
                  </a:lnTo>
                  <a:lnTo>
                    <a:pt x="12905" y="34159"/>
                  </a:lnTo>
                  <a:lnTo>
                    <a:pt x="3653" y="64751"/>
                  </a:lnTo>
                  <a:lnTo>
                    <a:pt x="0" y="104504"/>
                  </a:lnTo>
                  <a:lnTo>
                    <a:pt x="6240" y="147119"/>
                  </a:lnTo>
                  <a:lnTo>
                    <a:pt x="11586" y="158934"/>
                  </a:lnTo>
                  <a:lnTo>
                    <a:pt x="17489" y="165832"/>
                  </a:lnTo>
                  <a:lnTo>
                    <a:pt x="23641" y="168897"/>
                  </a:lnTo>
                  <a:lnTo>
                    <a:pt x="28962" y="169319"/>
                  </a:lnTo>
                  <a:lnTo>
                    <a:pt x="31368" y="168938"/>
                  </a:lnTo>
                  <a:lnTo>
                    <a:pt x="43183" y="158288"/>
                  </a:lnTo>
                  <a:lnTo>
                    <a:pt x="56223" y="133695"/>
                  </a:lnTo>
                  <a:lnTo>
                    <a:pt x="73096" y="89237"/>
                  </a:lnTo>
                  <a:lnTo>
                    <a:pt x="76243" y="67132"/>
                  </a:lnTo>
                  <a:lnTo>
                    <a:pt x="73961" y="48199"/>
                  </a:lnTo>
                  <a:lnTo>
                    <a:pt x="66544" y="31105"/>
                  </a:lnTo>
                  <a:lnTo>
                    <a:pt x="48882" y="3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0" name="SMARTInkShape-501">
              <a:extLst>
                <a:ext uri="{FF2B5EF4-FFF2-40B4-BE49-F238E27FC236}">
                  <a16:creationId xmlns:a16="http://schemas.microsoft.com/office/drawing/2014/main" xmlns="" id="{21A7EA7B-0E8B-4EBC-8361-6CC81456BAB9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8537575" y="3689350"/>
              <a:ext cx="79376" cy="19051"/>
            </a:xfrm>
            <a:custGeom>
              <a:avLst/>
              <a:gdLst/>
              <a:ahLst/>
              <a:cxnLst/>
              <a:rect l="0" t="0" r="0" b="0"/>
              <a:pathLst>
                <a:path w="79376" h="19051">
                  <a:moveTo>
                    <a:pt x="0" y="0"/>
                  </a:moveTo>
                  <a:lnTo>
                    <a:pt x="0" y="0"/>
                  </a:lnTo>
                  <a:lnTo>
                    <a:pt x="2734" y="13668"/>
                  </a:lnTo>
                  <a:lnTo>
                    <a:pt x="3587" y="14404"/>
                  </a:lnTo>
                  <a:lnTo>
                    <a:pt x="8603" y="15681"/>
                  </a:lnTo>
                  <a:lnTo>
                    <a:pt x="49442" y="17559"/>
                  </a:lnTo>
                  <a:lnTo>
                    <a:pt x="79375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1" name="SMARTInkShape-502">
              <a:extLst>
                <a:ext uri="{FF2B5EF4-FFF2-40B4-BE49-F238E27FC236}">
                  <a16:creationId xmlns:a16="http://schemas.microsoft.com/office/drawing/2014/main" xmlns="" id="{84722B4F-6371-4C1B-A4FC-F09A0020E659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8537595" y="3511550"/>
              <a:ext cx="117456" cy="101546"/>
            </a:xfrm>
            <a:custGeom>
              <a:avLst/>
              <a:gdLst/>
              <a:ahLst/>
              <a:cxnLst/>
              <a:rect l="0" t="0" r="0" b="0"/>
              <a:pathLst>
                <a:path w="117456" h="101546">
                  <a:moveTo>
                    <a:pt x="19030" y="0"/>
                  </a:moveTo>
                  <a:lnTo>
                    <a:pt x="19030" y="0"/>
                  </a:lnTo>
                  <a:lnTo>
                    <a:pt x="17345" y="0"/>
                  </a:lnTo>
                  <a:lnTo>
                    <a:pt x="15577" y="941"/>
                  </a:lnTo>
                  <a:lnTo>
                    <a:pt x="14611" y="1686"/>
                  </a:lnTo>
                  <a:lnTo>
                    <a:pt x="14320" y="2182"/>
                  </a:lnTo>
                  <a:lnTo>
                    <a:pt x="14479" y="2513"/>
                  </a:lnTo>
                  <a:lnTo>
                    <a:pt x="15583" y="3044"/>
                  </a:lnTo>
                  <a:lnTo>
                    <a:pt x="18989" y="6310"/>
                  </a:lnTo>
                  <a:lnTo>
                    <a:pt x="1126" y="42027"/>
                  </a:lnTo>
                  <a:lnTo>
                    <a:pt x="0" y="60032"/>
                  </a:lnTo>
                  <a:lnTo>
                    <a:pt x="1871" y="63840"/>
                  </a:lnTo>
                  <a:lnTo>
                    <a:pt x="8452" y="72776"/>
                  </a:lnTo>
                  <a:lnTo>
                    <a:pt x="8803" y="73918"/>
                  </a:lnTo>
                  <a:lnTo>
                    <a:pt x="11075" y="76126"/>
                  </a:lnTo>
                  <a:lnTo>
                    <a:pt x="18113" y="81129"/>
                  </a:lnTo>
                  <a:lnTo>
                    <a:pt x="36994" y="85504"/>
                  </a:lnTo>
                  <a:lnTo>
                    <a:pt x="41831" y="85980"/>
                  </a:lnTo>
                  <a:lnTo>
                    <a:pt x="86413" y="98432"/>
                  </a:lnTo>
                  <a:lnTo>
                    <a:pt x="102688" y="101322"/>
                  </a:lnTo>
                  <a:lnTo>
                    <a:pt x="111127" y="101545"/>
                  </a:lnTo>
                  <a:lnTo>
                    <a:pt x="117455" y="984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2" name="SMARTInkShape-503">
              <a:extLst>
                <a:ext uri="{FF2B5EF4-FFF2-40B4-BE49-F238E27FC236}">
                  <a16:creationId xmlns:a16="http://schemas.microsoft.com/office/drawing/2014/main" xmlns="" id="{21B58BF9-5E11-4202-9CED-3437658C61ED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588375" y="3448673"/>
              <a:ext cx="415926" cy="189873"/>
            </a:xfrm>
            <a:custGeom>
              <a:avLst/>
              <a:gdLst/>
              <a:ahLst/>
              <a:cxnLst/>
              <a:rect l="0" t="0" r="0" b="0"/>
              <a:pathLst>
                <a:path w="415926" h="189873">
                  <a:moveTo>
                    <a:pt x="415925" y="183527"/>
                  </a:moveTo>
                  <a:lnTo>
                    <a:pt x="415925" y="183527"/>
                  </a:lnTo>
                  <a:lnTo>
                    <a:pt x="414240" y="185213"/>
                  </a:lnTo>
                  <a:lnTo>
                    <a:pt x="414096" y="186062"/>
                  </a:lnTo>
                  <a:lnTo>
                    <a:pt x="414353" y="186981"/>
                  </a:lnTo>
                  <a:lnTo>
                    <a:pt x="415922" y="189872"/>
                  </a:lnTo>
                  <a:lnTo>
                    <a:pt x="415925" y="185458"/>
                  </a:lnTo>
                  <a:lnTo>
                    <a:pt x="414985" y="183444"/>
                  </a:lnTo>
                  <a:lnTo>
                    <a:pt x="413743" y="181374"/>
                  </a:lnTo>
                  <a:lnTo>
                    <a:pt x="412946" y="177170"/>
                  </a:lnTo>
                  <a:lnTo>
                    <a:pt x="412052" y="158930"/>
                  </a:lnTo>
                  <a:lnTo>
                    <a:pt x="399886" y="137335"/>
                  </a:lnTo>
                  <a:lnTo>
                    <a:pt x="366225" y="93385"/>
                  </a:lnTo>
                  <a:lnTo>
                    <a:pt x="350382" y="76311"/>
                  </a:lnTo>
                  <a:lnTo>
                    <a:pt x="304562" y="37374"/>
                  </a:lnTo>
                  <a:lnTo>
                    <a:pt x="264127" y="13035"/>
                  </a:lnTo>
                  <a:lnTo>
                    <a:pt x="244301" y="5658"/>
                  </a:lnTo>
                  <a:lnTo>
                    <a:pt x="206375" y="0"/>
                  </a:lnTo>
                  <a:lnTo>
                    <a:pt x="178806" y="4922"/>
                  </a:lnTo>
                  <a:lnTo>
                    <a:pt x="139120" y="22163"/>
                  </a:lnTo>
                  <a:lnTo>
                    <a:pt x="93707" y="52377"/>
                  </a:lnTo>
                  <a:lnTo>
                    <a:pt x="48503" y="92784"/>
                  </a:lnTo>
                  <a:lnTo>
                    <a:pt x="3339" y="136164"/>
                  </a:lnTo>
                  <a:lnTo>
                    <a:pt x="3" y="142245"/>
                  </a:lnTo>
                  <a:lnTo>
                    <a:pt x="0" y="1390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7" name="SMARTInkShape-Group179">
            <a:extLst>
              <a:ext uri="{FF2B5EF4-FFF2-40B4-BE49-F238E27FC236}">
                <a16:creationId xmlns:a16="http://schemas.microsoft.com/office/drawing/2014/main" xmlns="" id="{04A1BB10-4C90-4321-AE8B-F25C156A2A2D}"/>
              </a:ext>
            </a:extLst>
          </p:cNvPr>
          <p:cNvGrpSpPr/>
          <p:nvPr/>
        </p:nvGrpSpPr>
        <p:grpSpPr>
          <a:xfrm>
            <a:off x="8953500" y="3749675"/>
            <a:ext cx="285205" cy="250594"/>
            <a:chOff x="8953500" y="3749675"/>
            <a:chExt cx="285205" cy="250594"/>
          </a:xfrm>
        </p:grpSpPr>
        <p:sp>
          <p:nvSpPr>
            <p:cNvPr id="154" name="SMARTInkShape-504">
              <a:extLst>
                <a:ext uri="{FF2B5EF4-FFF2-40B4-BE49-F238E27FC236}">
                  <a16:creationId xmlns:a16="http://schemas.microsoft.com/office/drawing/2014/main" xmlns="" id="{20C34B37-1E62-4BEA-BCFC-13C0B6C3501D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9115428" y="3783370"/>
              <a:ext cx="123277" cy="216899"/>
            </a:xfrm>
            <a:custGeom>
              <a:avLst/>
              <a:gdLst/>
              <a:ahLst/>
              <a:cxnLst/>
              <a:rect l="0" t="0" r="0" b="0"/>
              <a:pathLst>
                <a:path w="123277" h="216899">
                  <a:moveTo>
                    <a:pt x="3172" y="23455"/>
                  </a:moveTo>
                  <a:lnTo>
                    <a:pt x="3172" y="23455"/>
                  </a:lnTo>
                  <a:lnTo>
                    <a:pt x="0" y="23455"/>
                  </a:lnTo>
                  <a:lnTo>
                    <a:pt x="27767" y="4687"/>
                  </a:lnTo>
                  <a:lnTo>
                    <a:pt x="51083" y="0"/>
                  </a:lnTo>
                  <a:lnTo>
                    <a:pt x="63190" y="316"/>
                  </a:lnTo>
                  <a:lnTo>
                    <a:pt x="77988" y="4330"/>
                  </a:lnTo>
                  <a:lnTo>
                    <a:pt x="85930" y="8958"/>
                  </a:lnTo>
                  <a:lnTo>
                    <a:pt x="91812" y="14895"/>
                  </a:lnTo>
                  <a:lnTo>
                    <a:pt x="96777" y="22238"/>
                  </a:lnTo>
                  <a:lnTo>
                    <a:pt x="98514" y="32086"/>
                  </a:lnTo>
                  <a:lnTo>
                    <a:pt x="97757" y="42108"/>
                  </a:lnTo>
                  <a:lnTo>
                    <a:pt x="95069" y="48914"/>
                  </a:lnTo>
                  <a:lnTo>
                    <a:pt x="76344" y="67910"/>
                  </a:lnTo>
                  <a:lnTo>
                    <a:pt x="68972" y="71435"/>
                  </a:lnTo>
                  <a:lnTo>
                    <a:pt x="47315" y="74090"/>
                  </a:lnTo>
                  <a:lnTo>
                    <a:pt x="45301" y="73792"/>
                  </a:lnTo>
                  <a:lnTo>
                    <a:pt x="43958" y="73241"/>
                  </a:lnTo>
                  <a:lnTo>
                    <a:pt x="43063" y="72521"/>
                  </a:lnTo>
                  <a:lnTo>
                    <a:pt x="42818" y="71688"/>
                  </a:lnTo>
                  <a:lnTo>
                    <a:pt x="43008" y="70780"/>
                  </a:lnTo>
                  <a:lnTo>
                    <a:pt x="43488" y="69821"/>
                  </a:lnTo>
                  <a:lnTo>
                    <a:pt x="50905" y="66787"/>
                  </a:lnTo>
                  <a:lnTo>
                    <a:pt x="60354" y="65340"/>
                  </a:lnTo>
                  <a:lnTo>
                    <a:pt x="71542" y="68281"/>
                  </a:lnTo>
                  <a:lnTo>
                    <a:pt x="88317" y="76655"/>
                  </a:lnTo>
                  <a:lnTo>
                    <a:pt x="102052" y="88999"/>
                  </a:lnTo>
                  <a:lnTo>
                    <a:pt x="108384" y="97506"/>
                  </a:lnTo>
                  <a:lnTo>
                    <a:pt x="119675" y="130092"/>
                  </a:lnTo>
                  <a:lnTo>
                    <a:pt x="123276" y="164737"/>
                  </a:lnTo>
                  <a:lnTo>
                    <a:pt x="116918" y="191650"/>
                  </a:lnTo>
                  <a:lnTo>
                    <a:pt x="107783" y="208483"/>
                  </a:lnTo>
                  <a:lnTo>
                    <a:pt x="97762" y="214227"/>
                  </a:lnTo>
                  <a:lnTo>
                    <a:pt x="85428" y="216898"/>
                  </a:lnTo>
                  <a:lnTo>
                    <a:pt x="72892" y="215734"/>
                  </a:lnTo>
                  <a:lnTo>
                    <a:pt x="46472" y="204520"/>
                  </a:lnTo>
                  <a:lnTo>
                    <a:pt x="33288" y="194226"/>
                  </a:lnTo>
                  <a:lnTo>
                    <a:pt x="19047" y="1758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5" name="SMARTInkShape-505">
              <a:extLst>
                <a:ext uri="{FF2B5EF4-FFF2-40B4-BE49-F238E27FC236}">
                  <a16:creationId xmlns:a16="http://schemas.microsoft.com/office/drawing/2014/main" xmlns="" id="{9802E035-E947-4410-98FF-F84121ECAF81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953500" y="3749675"/>
              <a:ext cx="90964" cy="205950"/>
            </a:xfrm>
            <a:custGeom>
              <a:avLst/>
              <a:gdLst/>
              <a:ahLst/>
              <a:cxnLst/>
              <a:rect l="0" t="0" r="0" b="0"/>
              <a:pathLst>
                <a:path w="90964" h="205950">
                  <a:moveTo>
                    <a:pt x="9525" y="0"/>
                  </a:moveTo>
                  <a:lnTo>
                    <a:pt x="9525" y="0"/>
                  </a:lnTo>
                  <a:lnTo>
                    <a:pt x="9525" y="7463"/>
                  </a:lnTo>
                  <a:lnTo>
                    <a:pt x="10465" y="9549"/>
                  </a:lnTo>
                  <a:lnTo>
                    <a:pt x="18749" y="21778"/>
                  </a:lnTo>
                  <a:lnTo>
                    <a:pt x="18961" y="23778"/>
                  </a:lnTo>
                  <a:lnTo>
                    <a:pt x="3677" y="61092"/>
                  </a:lnTo>
                  <a:lnTo>
                    <a:pt x="726" y="65572"/>
                  </a:lnTo>
                  <a:lnTo>
                    <a:pt x="215" y="68034"/>
                  </a:lnTo>
                  <a:lnTo>
                    <a:pt x="496" y="68287"/>
                  </a:lnTo>
                  <a:lnTo>
                    <a:pt x="1036" y="68102"/>
                  </a:lnTo>
                  <a:lnTo>
                    <a:pt x="2577" y="67309"/>
                  </a:lnTo>
                  <a:lnTo>
                    <a:pt x="20076" y="63966"/>
                  </a:lnTo>
                  <a:lnTo>
                    <a:pt x="23262" y="64516"/>
                  </a:lnTo>
                  <a:lnTo>
                    <a:pt x="27742" y="67009"/>
                  </a:lnTo>
                  <a:lnTo>
                    <a:pt x="64497" y="102763"/>
                  </a:lnTo>
                  <a:lnTo>
                    <a:pt x="77443" y="122722"/>
                  </a:lnTo>
                  <a:lnTo>
                    <a:pt x="89573" y="151641"/>
                  </a:lnTo>
                  <a:lnTo>
                    <a:pt x="90963" y="162999"/>
                  </a:lnTo>
                  <a:lnTo>
                    <a:pt x="85003" y="182979"/>
                  </a:lnTo>
                  <a:lnTo>
                    <a:pt x="71668" y="201099"/>
                  </a:lnTo>
                  <a:lnTo>
                    <a:pt x="51848" y="205949"/>
                  </a:lnTo>
                  <a:lnTo>
                    <a:pt x="29826" y="205112"/>
                  </a:lnTo>
                  <a:lnTo>
                    <a:pt x="16638" y="200396"/>
                  </a:lnTo>
                  <a:lnTo>
                    <a:pt x="6576" y="189473"/>
                  </a:lnTo>
                  <a:lnTo>
                    <a:pt x="264" y="175065"/>
                  </a:lnTo>
                  <a:lnTo>
                    <a:pt x="0" y="155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6" name="SMARTInkShape-506">
              <a:extLst>
                <a:ext uri="{FF2B5EF4-FFF2-40B4-BE49-F238E27FC236}">
                  <a16:creationId xmlns:a16="http://schemas.microsoft.com/office/drawing/2014/main" xmlns="" id="{89B99B53-6019-4DA6-AD70-B2EF66822A0C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963025" y="3756025"/>
              <a:ext cx="133351" cy="15862"/>
            </a:xfrm>
            <a:custGeom>
              <a:avLst/>
              <a:gdLst/>
              <a:ahLst/>
              <a:cxnLst/>
              <a:rect l="0" t="0" r="0" b="0"/>
              <a:pathLst>
                <a:path w="133351" h="15862">
                  <a:moveTo>
                    <a:pt x="0" y="0"/>
                  </a:moveTo>
                  <a:lnTo>
                    <a:pt x="0" y="0"/>
                  </a:lnTo>
                  <a:lnTo>
                    <a:pt x="1685" y="0"/>
                  </a:lnTo>
                  <a:lnTo>
                    <a:pt x="40880" y="13241"/>
                  </a:lnTo>
                  <a:lnTo>
                    <a:pt x="81559" y="15861"/>
                  </a:lnTo>
                  <a:lnTo>
                    <a:pt x="133350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4" name="SMARTInkShape-Group180">
            <a:extLst>
              <a:ext uri="{FF2B5EF4-FFF2-40B4-BE49-F238E27FC236}">
                <a16:creationId xmlns:a16="http://schemas.microsoft.com/office/drawing/2014/main" xmlns="" id="{2B47E0D8-DDAD-4A0F-8CE2-7BCC52D3673C}"/>
              </a:ext>
            </a:extLst>
          </p:cNvPr>
          <p:cNvGrpSpPr/>
          <p:nvPr/>
        </p:nvGrpSpPr>
        <p:grpSpPr>
          <a:xfrm>
            <a:off x="8991600" y="3191304"/>
            <a:ext cx="1787083" cy="475819"/>
            <a:chOff x="8991600" y="3191304"/>
            <a:chExt cx="1787083" cy="475819"/>
          </a:xfrm>
        </p:grpSpPr>
        <p:sp>
          <p:nvSpPr>
            <p:cNvPr id="158" name="SMARTInkShape-507">
              <a:extLst>
                <a:ext uri="{FF2B5EF4-FFF2-40B4-BE49-F238E27FC236}">
                  <a16:creationId xmlns:a16="http://schemas.microsoft.com/office/drawing/2014/main" xmlns="" id="{86807A84-5CFA-4979-A727-DFB71620B773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0386609" y="3219245"/>
              <a:ext cx="90301" cy="103481"/>
            </a:xfrm>
            <a:custGeom>
              <a:avLst/>
              <a:gdLst/>
              <a:ahLst/>
              <a:cxnLst/>
              <a:rect l="0" t="0" r="0" b="0"/>
              <a:pathLst>
                <a:path w="90301" h="103481">
                  <a:moveTo>
                    <a:pt x="62316" y="28780"/>
                  </a:moveTo>
                  <a:lnTo>
                    <a:pt x="62316" y="28780"/>
                  </a:lnTo>
                  <a:lnTo>
                    <a:pt x="69469" y="24361"/>
                  </a:lnTo>
                  <a:lnTo>
                    <a:pt x="75736" y="18095"/>
                  </a:lnTo>
                  <a:lnTo>
                    <a:pt x="77100" y="15447"/>
                  </a:lnTo>
                  <a:lnTo>
                    <a:pt x="78163" y="6883"/>
                  </a:lnTo>
                  <a:lnTo>
                    <a:pt x="68070" y="1596"/>
                  </a:lnTo>
                  <a:lnTo>
                    <a:pt x="59346" y="0"/>
                  </a:lnTo>
                  <a:lnTo>
                    <a:pt x="50413" y="819"/>
                  </a:lnTo>
                  <a:lnTo>
                    <a:pt x="30157" y="7346"/>
                  </a:lnTo>
                  <a:lnTo>
                    <a:pt x="8980" y="26375"/>
                  </a:lnTo>
                  <a:lnTo>
                    <a:pt x="4392" y="33708"/>
                  </a:lnTo>
                  <a:lnTo>
                    <a:pt x="0" y="45199"/>
                  </a:lnTo>
                  <a:lnTo>
                    <a:pt x="400" y="58537"/>
                  </a:lnTo>
                  <a:lnTo>
                    <a:pt x="7595" y="80480"/>
                  </a:lnTo>
                  <a:lnTo>
                    <a:pt x="15417" y="88094"/>
                  </a:lnTo>
                  <a:lnTo>
                    <a:pt x="38004" y="101607"/>
                  </a:lnTo>
                  <a:lnTo>
                    <a:pt x="43985" y="103480"/>
                  </a:lnTo>
                  <a:lnTo>
                    <a:pt x="54690" y="102850"/>
                  </a:lnTo>
                  <a:lnTo>
                    <a:pt x="71855" y="88631"/>
                  </a:lnTo>
                  <a:lnTo>
                    <a:pt x="84153" y="69914"/>
                  </a:lnTo>
                  <a:lnTo>
                    <a:pt x="88895" y="54334"/>
                  </a:lnTo>
                  <a:lnTo>
                    <a:pt x="90300" y="39095"/>
                  </a:lnTo>
                  <a:lnTo>
                    <a:pt x="89086" y="34599"/>
                  </a:lnTo>
                  <a:lnTo>
                    <a:pt x="83974" y="26780"/>
                  </a:lnTo>
                  <a:lnTo>
                    <a:pt x="62316" y="160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9" name="SMARTInkShape-508">
              <a:extLst>
                <a:ext uri="{FF2B5EF4-FFF2-40B4-BE49-F238E27FC236}">
                  <a16:creationId xmlns:a16="http://schemas.microsoft.com/office/drawing/2014/main" xmlns="" id="{340FEE38-A6D7-44D2-9994-7F2AE8FDB908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0226675" y="3205948"/>
              <a:ext cx="120009" cy="124668"/>
            </a:xfrm>
            <a:custGeom>
              <a:avLst/>
              <a:gdLst/>
              <a:ahLst/>
              <a:cxnLst/>
              <a:rect l="0" t="0" r="0" b="0"/>
              <a:pathLst>
                <a:path w="120009" h="124668">
                  <a:moveTo>
                    <a:pt x="0" y="86527"/>
                  </a:moveTo>
                  <a:lnTo>
                    <a:pt x="0" y="86527"/>
                  </a:lnTo>
                  <a:lnTo>
                    <a:pt x="0" y="89663"/>
                  </a:lnTo>
                  <a:lnTo>
                    <a:pt x="9133" y="89701"/>
                  </a:lnTo>
                  <a:lnTo>
                    <a:pt x="48109" y="75255"/>
                  </a:lnTo>
                  <a:lnTo>
                    <a:pt x="78725" y="52773"/>
                  </a:lnTo>
                  <a:lnTo>
                    <a:pt x="112333" y="12895"/>
                  </a:lnTo>
                  <a:lnTo>
                    <a:pt x="118483" y="848"/>
                  </a:lnTo>
                  <a:lnTo>
                    <a:pt x="119206" y="127"/>
                  </a:lnTo>
                  <a:lnTo>
                    <a:pt x="119686" y="0"/>
                  </a:lnTo>
                  <a:lnTo>
                    <a:pt x="120008" y="267"/>
                  </a:lnTo>
                  <a:lnTo>
                    <a:pt x="114844" y="20956"/>
                  </a:lnTo>
                  <a:lnTo>
                    <a:pt x="103932" y="62822"/>
                  </a:lnTo>
                  <a:lnTo>
                    <a:pt x="95927" y="105633"/>
                  </a:lnTo>
                  <a:lnTo>
                    <a:pt x="98171" y="124667"/>
                  </a:lnTo>
                  <a:lnTo>
                    <a:pt x="98703" y="122365"/>
                  </a:lnTo>
                  <a:lnTo>
                    <a:pt x="100078" y="120329"/>
                  </a:lnTo>
                  <a:lnTo>
                    <a:pt x="101600" y="1087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0" name="SMARTInkShape-509">
              <a:extLst>
                <a:ext uri="{FF2B5EF4-FFF2-40B4-BE49-F238E27FC236}">
                  <a16:creationId xmlns:a16="http://schemas.microsoft.com/office/drawing/2014/main" xmlns="" id="{D3170392-60AE-46D4-A5BD-2F3D62105F13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9515542" y="3194050"/>
              <a:ext cx="97346" cy="110859"/>
            </a:xfrm>
            <a:custGeom>
              <a:avLst/>
              <a:gdLst/>
              <a:ahLst/>
              <a:cxnLst/>
              <a:rect l="0" t="0" r="0" b="0"/>
              <a:pathLst>
                <a:path w="97346" h="110859">
                  <a:moveTo>
                    <a:pt x="66608" y="31750"/>
                  </a:moveTo>
                  <a:lnTo>
                    <a:pt x="66608" y="31750"/>
                  </a:lnTo>
                  <a:lnTo>
                    <a:pt x="72722" y="28516"/>
                  </a:lnTo>
                  <a:lnTo>
                    <a:pt x="74382" y="27020"/>
                  </a:lnTo>
                  <a:lnTo>
                    <a:pt x="74613" y="26127"/>
                  </a:lnTo>
                  <a:lnTo>
                    <a:pt x="74415" y="25179"/>
                  </a:lnTo>
                  <a:lnTo>
                    <a:pt x="69939" y="13144"/>
                  </a:lnTo>
                  <a:lnTo>
                    <a:pt x="49118" y="6594"/>
                  </a:lnTo>
                  <a:lnTo>
                    <a:pt x="40138" y="6223"/>
                  </a:lnTo>
                  <a:lnTo>
                    <a:pt x="24075" y="13054"/>
                  </a:lnTo>
                  <a:lnTo>
                    <a:pt x="16778" y="19208"/>
                  </a:lnTo>
                  <a:lnTo>
                    <a:pt x="3523" y="40015"/>
                  </a:lnTo>
                  <a:lnTo>
                    <a:pt x="0" y="50123"/>
                  </a:lnTo>
                  <a:lnTo>
                    <a:pt x="1090" y="69100"/>
                  </a:lnTo>
                  <a:lnTo>
                    <a:pt x="4196" y="83621"/>
                  </a:lnTo>
                  <a:lnTo>
                    <a:pt x="15778" y="97998"/>
                  </a:lnTo>
                  <a:lnTo>
                    <a:pt x="32615" y="108372"/>
                  </a:lnTo>
                  <a:lnTo>
                    <a:pt x="42916" y="110725"/>
                  </a:lnTo>
                  <a:lnTo>
                    <a:pt x="47638" y="110858"/>
                  </a:lnTo>
                  <a:lnTo>
                    <a:pt x="66083" y="104304"/>
                  </a:lnTo>
                  <a:lnTo>
                    <a:pt x="78760" y="96796"/>
                  </a:lnTo>
                  <a:lnTo>
                    <a:pt x="88670" y="79990"/>
                  </a:lnTo>
                  <a:lnTo>
                    <a:pt x="96079" y="55926"/>
                  </a:lnTo>
                  <a:lnTo>
                    <a:pt x="97345" y="42377"/>
                  </a:lnTo>
                  <a:lnTo>
                    <a:pt x="93204" y="29065"/>
                  </a:lnTo>
                  <a:lnTo>
                    <a:pt x="89630" y="22552"/>
                  </a:lnTo>
                  <a:lnTo>
                    <a:pt x="79075" y="13433"/>
                  </a:lnTo>
                  <a:lnTo>
                    <a:pt x="65799" y="7381"/>
                  </a:lnTo>
                  <a:lnTo>
                    <a:pt x="2215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1" name="SMARTInkShape-510">
              <a:extLst>
                <a:ext uri="{FF2B5EF4-FFF2-40B4-BE49-F238E27FC236}">
                  <a16:creationId xmlns:a16="http://schemas.microsoft.com/office/drawing/2014/main" xmlns="" id="{5938D6C3-D9E8-4566-97F3-D39E1784D641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9334500" y="3191304"/>
              <a:ext cx="126743" cy="127265"/>
            </a:xfrm>
            <a:custGeom>
              <a:avLst/>
              <a:gdLst/>
              <a:ahLst/>
              <a:cxnLst/>
              <a:rect l="0" t="0" r="0" b="0"/>
              <a:pathLst>
                <a:path w="126743" h="127265">
                  <a:moveTo>
                    <a:pt x="0" y="75771"/>
                  </a:moveTo>
                  <a:lnTo>
                    <a:pt x="0" y="75771"/>
                  </a:lnTo>
                  <a:lnTo>
                    <a:pt x="0" y="78505"/>
                  </a:lnTo>
                  <a:lnTo>
                    <a:pt x="8838" y="78907"/>
                  </a:lnTo>
                  <a:lnTo>
                    <a:pt x="20562" y="76209"/>
                  </a:lnTo>
                  <a:lnTo>
                    <a:pt x="64565" y="46098"/>
                  </a:lnTo>
                  <a:lnTo>
                    <a:pt x="110989" y="4463"/>
                  </a:lnTo>
                  <a:lnTo>
                    <a:pt x="116474" y="1745"/>
                  </a:lnTo>
                  <a:lnTo>
                    <a:pt x="124058" y="0"/>
                  </a:lnTo>
                  <a:lnTo>
                    <a:pt x="125039" y="916"/>
                  </a:lnTo>
                  <a:lnTo>
                    <a:pt x="126129" y="4755"/>
                  </a:lnTo>
                  <a:lnTo>
                    <a:pt x="126742" y="12866"/>
                  </a:lnTo>
                  <a:lnTo>
                    <a:pt x="119824" y="56203"/>
                  </a:lnTo>
                  <a:lnTo>
                    <a:pt x="112550" y="101321"/>
                  </a:lnTo>
                  <a:lnTo>
                    <a:pt x="111900" y="113132"/>
                  </a:lnTo>
                  <a:lnTo>
                    <a:pt x="113914" y="126278"/>
                  </a:lnTo>
                  <a:lnTo>
                    <a:pt x="114395" y="127081"/>
                  </a:lnTo>
                  <a:lnTo>
                    <a:pt x="115069" y="127264"/>
                  </a:lnTo>
                  <a:lnTo>
                    <a:pt x="115871" y="127033"/>
                  </a:lnTo>
                  <a:lnTo>
                    <a:pt x="123825" y="1011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2" name="SMARTInkShape-511">
              <a:extLst>
                <a:ext uri="{FF2B5EF4-FFF2-40B4-BE49-F238E27FC236}">
                  <a16:creationId xmlns:a16="http://schemas.microsoft.com/office/drawing/2014/main" xmlns="" id="{86B57741-C679-4342-94E0-030053B713DC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991600" y="3511550"/>
              <a:ext cx="153158" cy="104663"/>
            </a:xfrm>
            <a:custGeom>
              <a:avLst/>
              <a:gdLst/>
              <a:ahLst/>
              <a:cxnLst/>
              <a:rect l="0" t="0" r="0" b="0"/>
              <a:pathLst>
                <a:path w="153158" h="104663">
                  <a:moveTo>
                    <a:pt x="0" y="0"/>
                  </a:moveTo>
                  <a:lnTo>
                    <a:pt x="0" y="0"/>
                  </a:lnTo>
                  <a:lnTo>
                    <a:pt x="5966" y="6908"/>
                  </a:lnTo>
                  <a:lnTo>
                    <a:pt x="28348" y="44569"/>
                  </a:lnTo>
                  <a:lnTo>
                    <a:pt x="34130" y="73774"/>
                  </a:lnTo>
                  <a:lnTo>
                    <a:pt x="35630" y="84065"/>
                  </a:lnTo>
                  <a:lnTo>
                    <a:pt x="41232" y="104662"/>
                  </a:lnTo>
                  <a:lnTo>
                    <a:pt x="44633" y="103056"/>
                  </a:lnTo>
                  <a:lnTo>
                    <a:pt x="47237" y="100366"/>
                  </a:lnTo>
                  <a:lnTo>
                    <a:pt x="62621" y="83456"/>
                  </a:lnTo>
                  <a:lnTo>
                    <a:pt x="106294" y="63506"/>
                  </a:lnTo>
                  <a:lnTo>
                    <a:pt x="144260" y="57470"/>
                  </a:lnTo>
                  <a:lnTo>
                    <a:pt x="152478" y="57213"/>
                  </a:lnTo>
                  <a:lnTo>
                    <a:pt x="153157" y="56839"/>
                  </a:lnTo>
                  <a:lnTo>
                    <a:pt x="152400" y="53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3" name="SMARTInkShape-512">
              <a:extLst>
                <a:ext uri="{FF2B5EF4-FFF2-40B4-BE49-F238E27FC236}">
                  <a16:creationId xmlns:a16="http://schemas.microsoft.com/office/drawing/2014/main" xmlns="" id="{23D7BA75-32AD-497E-9CB1-5DCD9139FE89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9026525" y="3413227"/>
              <a:ext cx="1752158" cy="253896"/>
            </a:xfrm>
            <a:custGeom>
              <a:avLst/>
              <a:gdLst/>
              <a:ahLst/>
              <a:cxnLst/>
              <a:rect l="0" t="0" r="0" b="0"/>
              <a:pathLst>
                <a:path w="1752158" h="253896">
                  <a:moveTo>
                    <a:pt x="1739900" y="250723"/>
                  </a:moveTo>
                  <a:lnTo>
                    <a:pt x="1739900" y="250723"/>
                  </a:lnTo>
                  <a:lnTo>
                    <a:pt x="1745866" y="253236"/>
                  </a:lnTo>
                  <a:lnTo>
                    <a:pt x="1749407" y="253895"/>
                  </a:lnTo>
                  <a:lnTo>
                    <a:pt x="1752157" y="239592"/>
                  </a:lnTo>
                  <a:lnTo>
                    <a:pt x="1750783" y="231197"/>
                  </a:lnTo>
                  <a:lnTo>
                    <a:pt x="1740183" y="209137"/>
                  </a:lnTo>
                  <a:lnTo>
                    <a:pt x="1697165" y="163140"/>
                  </a:lnTo>
                  <a:lnTo>
                    <a:pt x="1654492" y="128417"/>
                  </a:lnTo>
                  <a:lnTo>
                    <a:pt x="1616699" y="104241"/>
                  </a:lnTo>
                  <a:lnTo>
                    <a:pt x="1572321" y="78289"/>
                  </a:lnTo>
                  <a:lnTo>
                    <a:pt x="1525036" y="57593"/>
                  </a:lnTo>
                  <a:lnTo>
                    <a:pt x="1482274" y="43932"/>
                  </a:lnTo>
                  <a:lnTo>
                    <a:pt x="1440930" y="33748"/>
                  </a:lnTo>
                  <a:lnTo>
                    <a:pt x="1405430" y="25685"/>
                  </a:lnTo>
                  <a:lnTo>
                    <a:pt x="1368806" y="20748"/>
                  </a:lnTo>
                  <a:lnTo>
                    <a:pt x="1323528" y="15920"/>
                  </a:lnTo>
                  <a:lnTo>
                    <a:pt x="1284062" y="11569"/>
                  </a:lnTo>
                  <a:lnTo>
                    <a:pt x="1236794" y="9847"/>
                  </a:lnTo>
                  <a:lnTo>
                    <a:pt x="1189175" y="11164"/>
                  </a:lnTo>
                  <a:lnTo>
                    <a:pt x="1143536" y="15202"/>
                  </a:lnTo>
                  <a:lnTo>
                    <a:pt x="1107293" y="20817"/>
                  </a:lnTo>
                  <a:lnTo>
                    <a:pt x="1060884" y="32017"/>
                  </a:lnTo>
                  <a:lnTo>
                    <a:pt x="1020750" y="49478"/>
                  </a:lnTo>
                  <a:lnTo>
                    <a:pt x="981810" y="73873"/>
                  </a:lnTo>
                  <a:lnTo>
                    <a:pt x="938891" y="116636"/>
                  </a:lnTo>
                  <a:lnTo>
                    <a:pt x="904377" y="164229"/>
                  </a:lnTo>
                  <a:lnTo>
                    <a:pt x="876306" y="210750"/>
                  </a:lnTo>
                  <a:lnTo>
                    <a:pt x="857932" y="237254"/>
                  </a:lnTo>
                  <a:lnTo>
                    <a:pt x="856612" y="237681"/>
                  </a:lnTo>
                  <a:lnTo>
                    <a:pt x="855556" y="237871"/>
                  </a:lnTo>
                  <a:lnTo>
                    <a:pt x="856262" y="237956"/>
                  </a:lnTo>
                  <a:lnTo>
                    <a:pt x="856238" y="237978"/>
                  </a:lnTo>
                  <a:lnTo>
                    <a:pt x="854180" y="238021"/>
                  </a:lnTo>
                  <a:lnTo>
                    <a:pt x="857122" y="238023"/>
                  </a:lnTo>
                  <a:lnTo>
                    <a:pt x="857239" y="233604"/>
                  </a:lnTo>
                  <a:lnTo>
                    <a:pt x="856304" y="231590"/>
                  </a:lnTo>
                  <a:lnTo>
                    <a:pt x="855561" y="230560"/>
                  </a:lnTo>
                  <a:lnTo>
                    <a:pt x="852520" y="221526"/>
                  </a:lnTo>
                  <a:lnTo>
                    <a:pt x="830688" y="197301"/>
                  </a:lnTo>
                  <a:lnTo>
                    <a:pt x="786220" y="157673"/>
                  </a:lnTo>
                  <a:lnTo>
                    <a:pt x="739210" y="121908"/>
                  </a:lnTo>
                  <a:lnTo>
                    <a:pt x="694924" y="92309"/>
                  </a:lnTo>
                  <a:lnTo>
                    <a:pt x="650756" y="68521"/>
                  </a:lnTo>
                  <a:lnTo>
                    <a:pt x="609380" y="48339"/>
                  </a:lnTo>
                  <a:lnTo>
                    <a:pt x="566728" y="31512"/>
                  </a:lnTo>
                  <a:lnTo>
                    <a:pt x="525912" y="20472"/>
                  </a:lnTo>
                  <a:lnTo>
                    <a:pt x="482778" y="10495"/>
                  </a:lnTo>
                  <a:lnTo>
                    <a:pt x="437793" y="3807"/>
                  </a:lnTo>
                  <a:lnTo>
                    <a:pt x="400199" y="413"/>
                  </a:lnTo>
                  <a:lnTo>
                    <a:pt x="358622" y="0"/>
                  </a:lnTo>
                  <a:lnTo>
                    <a:pt x="315872" y="2446"/>
                  </a:lnTo>
                  <a:lnTo>
                    <a:pt x="274282" y="7363"/>
                  </a:lnTo>
                  <a:lnTo>
                    <a:pt x="228628" y="15347"/>
                  </a:lnTo>
                  <a:lnTo>
                    <a:pt x="181841" y="26953"/>
                  </a:lnTo>
                  <a:lnTo>
                    <a:pt x="135164" y="44741"/>
                  </a:lnTo>
                  <a:lnTo>
                    <a:pt x="97051" y="61921"/>
                  </a:lnTo>
                  <a:lnTo>
                    <a:pt x="51950" y="94526"/>
                  </a:lnTo>
                  <a:lnTo>
                    <a:pt x="25883" y="118988"/>
                  </a:lnTo>
                  <a:lnTo>
                    <a:pt x="18061" y="133397"/>
                  </a:lnTo>
                  <a:lnTo>
                    <a:pt x="70" y="174133"/>
                  </a:lnTo>
                  <a:lnTo>
                    <a:pt x="399" y="174263"/>
                  </a:lnTo>
                  <a:lnTo>
                    <a:pt x="1706" y="174408"/>
                  </a:lnTo>
                  <a:lnTo>
                    <a:pt x="1843" y="174799"/>
                  </a:lnTo>
                  <a:lnTo>
                    <a:pt x="4" y="177693"/>
                  </a:lnTo>
                  <a:lnTo>
                    <a:pt x="0" y="177698"/>
                  </a:lnTo>
                  <a:lnTo>
                    <a:pt x="2733" y="174964"/>
                  </a:lnTo>
                  <a:lnTo>
                    <a:pt x="5869" y="174562"/>
                  </a:lnTo>
                  <a:lnTo>
                    <a:pt x="12568" y="174523"/>
                  </a:lnTo>
                  <a:lnTo>
                    <a:pt x="9525" y="1745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1" name="SMARTInkShape-Group181">
            <a:extLst>
              <a:ext uri="{FF2B5EF4-FFF2-40B4-BE49-F238E27FC236}">
                <a16:creationId xmlns:a16="http://schemas.microsoft.com/office/drawing/2014/main" xmlns="" id="{969B1410-EEA1-4584-AD56-78AF6125408F}"/>
              </a:ext>
            </a:extLst>
          </p:cNvPr>
          <p:cNvGrpSpPr/>
          <p:nvPr/>
        </p:nvGrpSpPr>
        <p:grpSpPr>
          <a:xfrm>
            <a:off x="6375400" y="3209925"/>
            <a:ext cx="5123525" cy="654051"/>
            <a:chOff x="6375400" y="3209925"/>
            <a:chExt cx="5123525" cy="654051"/>
          </a:xfrm>
        </p:grpSpPr>
        <p:sp>
          <p:nvSpPr>
            <p:cNvPr id="165" name="SMARTInkShape-513">
              <a:extLst>
                <a:ext uri="{FF2B5EF4-FFF2-40B4-BE49-F238E27FC236}">
                  <a16:creationId xmlns:a16="http://schemas.microsoft.com/office/drawing/2014/main" xmlns="" id="{E06B0680-C077-4899-98A8-A8FAAB1B209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0858500" y="3250692"/>
              <a:ext cx="135406" cy="253809"/>
            </a:xfrm>
            <a:custGeom>
              <a:avLst/>
              <a:gdLst/>
              <a:ahLst/>
              <a:cxnLst/>
              <a:rect l="0" t="0" r="0" b="0"/>
              <a:pathLst>
                <a:path w="135406" h="253809">
                  <a:moveTo>
                    <a:pt x="6350" y="29083"/>
                  </a:moveTo>
                  <a:lnTo>
                    <a:pt x="6350" y="29083"/>
                  </a:lnTo>
                  <a:lnTo>
                    <a:pt x="8179" y="29083"/>
                  </a:lnTo>
                  <a:lnTo>
                    <a:pt x="6661" y="29083"/>
                  </a:lnTo>
                  <a:lnTo>
                    <a:pt x="50575" y="6335"/>
                  </a:lnTo>
                  <a:lnTo>
                    <a:pt x="73115" y="0"/>
                  </a:lnTo>
                  <a:lnTo>
                    <a:pt x="83883" y="400"/>
                  </a:lnTo>
                  <a:lnTo>
                    <a:pt x="92667" y="3282"/>
                  </a:lnTo>
                  <a:lnTo>
                    <a:pt x="98924" y="8091"/>
                  </a:lnTo>
                  <a:lnTo>
                    <a:pt x="108098" y="23490"/>
                  </a:lnTo>
                  <a:lnTo>
                    <a:pt x="112462" y="36951"/>
                  </a:lnTo>
                  <a:lnTo>
                    <a:pt x="112071" y="54384"/>
                  </a:lnTo>
                  <a:lnTo>
                    <a:pt x="104663" y="75189"/>
                  </a:lnTo>
                  <a:lnTo>
                    <a:pt x="88475" y="93622"/>
                  </a:lnTo>
                  <a:lnTo>
                    <a:pt x="68439" y="105945"/>
                  </a:lnTo>
                  <a:lnTo>
                    <a:pt x="61200" y="108237"/>
                  </a:lnTo>
                  <a:lnTo>
                    <a:pt x="86421" y="113171"/>
                  </a:lnTo>
                  <a:lnTo>
                    <a:pt x="104131" y="124021"/>
                  </a:lnTo>
                  <a:lnTo>
                    <a:pt x="114657" y="133766"/>
                  </a:lnTo>
                  <a:lnTo>
                    <a:pt x="130854" y="160713"/>
                  </a:lnTo>
                  <a:lnTo>
                    <a:pt x="134004" y="172252"/>
                  </a:lnTo>
                  <a:lnTo>
                    <a:pt x="135405" y="189140"/>
                  </a:lnTo>
                  <a:lnTo>
                    <a:pt x="129451" y="213424"/>
                  </a:lnTo>
                  <a:lnTo>
                    <a:pt x="118749" y="232888"/>
                  </a:lnTo>
                  <a:lnTo>
                    <a:pt x="107928" y="242430"/>
                  </a:lnTo>
                  <a:lnTo>
                    <a:pt x="89834" y="251870"/>
                  </a:lnTo>
                  <a:lnTo>
                    <a:pt x="84231" y="253808"/>
                  </a:lnTo>
                  <a:lnTo>
                    <a:pt x="43095" y="251206"/>
                  </a:lnTo>
                  <a:lnTo>
                    <a:pt x="31148" y="247749"/>
                  </a:lnTo>
                  <a:lnTo>
                    <a:pt x="13932" y="236591"/>
                  </a:lnTo>
                  <a:lnTo>
                    <a:pt x="0" y="2227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6" name="SMARTInkShape-514">
              <a:extLst>
                <a:ext uri="{FF2B5EF4-FFF2-40B4-BE49-F238E27FC236}">
                  <a16:creationId xmlns:a16="http://schemas.microsoft.com/office/drawing/2014/main" xmlns="" id="{929E5605-6DDD-4E54-8D47-C6B17040625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0712450" y="3340100"/>
              <a:ext cx="107951" cy="18865"/>
            </a:xfrm>
            <a:custGeom>
              <a:avLst/>
              <a:gdLst/>
              <a:ahLst/>
              <a:cxnLst/>
              <a:rect l="0" t="0" r="0" b="0"/>
              <a:pathLst>
                <a:path w="107951" h="18865">
                  <a:moveTo>
                    <a:pt x="0" y="0"/>
                  </a:moveTo>
                  <a:lnTo>
                    <a:pt x="0" y="0"/>
                  </a:lnTo>
                  <a:lnTo>
                    <a:pt x="1685" y="1686"/>
                  </a:lnTo>
                  <a:lnTo>
                    <a:pt x="2512" y="3454"/>
                  </a:lnTo>
                  <a:lnTo>
                    <a:pt x="2733" y="4419"/>
                  </a:lnTo>
                  <a:lnTo>
                    <a:pt x="4729" y="7463"/>
                  </a:lnTo>
                  <a:lnTo>
                    <a:pt x="8917" y="11652"/>
                  </a:lnTo>
                  <a:lnTo>
                    <a:pt x="21030" y="18423"/>
                  </a:lnTo>
                  <a:lnTo>
                    <a:pt x="26928" y="18864"/>
                  </a:lnTo>
                  <a:lnTo>
                    <a:pt x="10795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7" name="SMARTInkShape-515">
              <a:extLst>
                <a:ext uri="{FF2B5EF4-FFF2-40B4-BE49-F238E27FC236}">
                  <a16:creationId xmlns:a16="http://schemas.microsoft.com/office/drawing/2014/main" xmlns="" id="{E3CB16A6-D910-4F20-8B57-9D8957F6AC0D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0664825" y="3209925"/>
              <a:ext cx="119717" cy="276226"/>
            </a:xfrm>
            <a:custGeom>
              <a:avLst/>
              <a:gdLst/>
              <a:ahLst/>
              <a:cxnLst/>
              <a:rect l="0" t="0" r="0" b="0"/>
              <a:pathLst>
                <a:path w="119717" h="276226">
                  <a:moveTo>
                    <a:pt x="0" y="0"/>
                  </a:moveTo>
                  <a:lnTo>
                    <a:pt x="0" y="0"/>
                  </a:lnTo>
                  <a:lnTo>
                    <a:pt x="0" y="4419"/>
                  </a:lnTo>
                  <a:lnTo>
                    <a:pt x="3939" y="17421"/>
                  </a:lnTo>
                  <a:lnTo>
                    <a:pt x="12296" y="28078"/>
                  </a:lnTo>
                  <a:lnTo>
                    <a:pt x="15952" y="30113"/>
                  </a:lnTo>
                  <a:lnTo>
                    <a:pt x="51808" y="34732"/>
                  </a:lnTo>
                  <a:lnTo>
                    <a:pt x="88515" y="27909"/>
                  </a:lnTo>
                  <a:lnTo>
                    <a:pt x="119716" y="12966"/>
                  </a:lnTo>
                  <a:lnTo>
                    <a:pt x="119294" y="15641"/>
                  </a:lnTo>
                  <a:lnTo>
                    <a:pt x="100738" y="63149"/>
                  </a:lnTo>
                  <a:lnTo>
                    <a:pt x="88147" y="109341"/>
                  </a:lnTo>
                  <a:lnTo>
                    <a:pt x="76612" y="148964"/>
                  </a:lnTo>
                  <a:lnTo>
                    <a:pt x="65504" y="191716"/>
                  </a:lnTo>
                  <a:lnTo>
                    <a:pt x="57115" y="232290"/>
                  </a:lnTo>
                  <a:lnTo>
                    <a:pt x="51517" y="271542"/>
                  </a:lnTo>
                  <a:lnTo>
                    <a:pt x="51631" y="273808"/>
                  </a:lnTo>
                  <a:lnTo>
                    <a:pt x="53975" y="2762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8" name="SMARTInkShape-516">
              <a:extLst>
                <a:ext uri="{FF2B5EF4-FFF2-40B4-BE49-F238E27FC236}">
                  <a16:creationId xmlns:a16="http://schemas.microsoft.com/office/drawing/2014/main" xmlns="" id="{5C92B676-855F-47A2-BD7B-05E5DF3C4A97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0807700" y="3606800"/>
              <a:ext cx="28576" cy="257176"/>
            </a:xfrm>
            <a:custGeom>
              <a:avLst/>
              <a:gdLst/>
              <a:ahLst/>
              <a:cxnLst/>
              <a:rect l="0" t="0" r="0" b="0"/>
              <a:pathLst>
                <a:path w="28576" h="257176">
                  <a:moveTo>
                    <a:pt x="0" y="0"/>
                  </a:moveTo>
                  <a:lnTo>
                    <a:pt x="0" y="0"/>
                  </a:lnTo>
                  <a:lnTo>
                    <a:pt x="940" y="13340"/>
                  </a:lnTo>
                  <a:lnTo>
                    <a:pt x="7820" y="48348"/>
                  </a:lnTo>
                  <a:lnTo>
                    <a:pt x="16663" y="95464"/>
                  </a:lnTo>
                  <a:lnTo>
                    <a:pt x="20578" y="134472"/>
                  </a:lnTo>
                  <a:lnTo>
                    <a:pt x="23585" y="176728"/>
                  </a:lnTo>
                  <a:lnTo>
                    <a:pt x="27224" y="215701"/>
                  </a:lnTo>
                  <a:lnTo>
                    <a:pt x="28575" y="257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9" name="SMARTInkShape-517">
              <a:extLst>
                <a:ext uri="{FF2B5EF4-FFF2-40B4-BE49-F238E27FC236}">
                  <a16:creationId xmlns:a16="http://schemas.microsoft.com/office/drawing/2014/main" xmlns="" id="{918D2091-ED13-4B8C-A78B-93E4B219AF6B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1404600" y="3676650"/>
              <a:ext cx="94325" cy="168276"/>
            </a:xfrm>
            <a:custGeom>
              <a:avLst/>
              <a:gdLst/>
              <a:ahLst/>
              <a:cxnLst/>
              <a:rect l="0" t="0" r="0" b="0"/>
              <a:pathLst>
                <a:path w="94325" h="168276">
                  <a:moveTo>
                    <a:pt x="0" y="0"/>
                  </a:moveTo>
                  <a:lnTo>
                    <a:pt x="0" y="0"/>
                  </a:lnTo>
                  <a:lnTo>
                    <a:pt x="0" y="1686"/>
                  </a:lnTo>
                  <a:lnTo>
                    <a:pt x="353" y="2182"/>
                  </a:lnTo>
                  <a:lnTo>
                    <a:pt x="940" y="2513"/>
                  </a:lnTo>
                  <a:lnTo>
                    <a:pt x="1685" y="2734"/>
                  </a:lnTo>
                  <a:lnTo>
                    <a:pt x="6433" y="6571"/>
                  </a:lnTo>
                  <a:lnTo>
                    <a:pt x="7463" y="7555"/>
                  </a:lnTo>
                  <a:lnTo>
                    <a:pt x="54332" y="38339"/>
                  </a:lnTo>
                  <a:lnTo>
                    <a:pt x="83803" y="68385"/>
                  </a:lnTo>
                  <a:lnTo>
                    <a:pt x="88751" y="76254"/>
                  </a:lnTo>
                  <a:lnTo>
                    <a:pt x="94324" y="95771"/>
                  </a:lnTo>
                  <a:lnTo>
                    <a:pt x="91605" y="109986"/>
                  </a:lnTo>
                  <a:lnTo>
                    <a:pt x="88221" y="116851"/>
                  </a:lnTo>
                  <a:lnTo>
                    <a:pt x="71114" y="134205"/>
                  </a:lnTo>
                  <a:lnTo>
                    <a:pt x="25400" y="1682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0" name="SMARTInkShape-518">
              <a:extLst>
                <a:ext uri="{FF2B5EF4-FFF2-40B4-BE49-F238E27FC236}">
                  <a16:creationId xmlns:a16="http://schemas.microsoft.com/office/drawing/2014/main" xmlns="" id="{3C7E1CA3-45AD-4220-A795-C580A1D8EE9C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375400" y="3556001"/>
              <a:ext cx="5099051" cy="203019"/>
            </a:xfrm>
            <a:custGeom>
              <a:avLst/>
              <a:gdLst/>
              <a:ahLst/>
              <a:cxnLst/>
              <a:rect l="0" t="0" r="0" b="0"/>
              <a:pathLst>
                <a:path w="5099051" h="203019">
                  <a:moveTo>
                    <a:pt x="0" y="41274"/>
                  </a:moveTo>
                  <a:lnTo>
                    <a:pt x="0" y="41274"/>
                  </a:lnTo>
                  <a:lnTo>
                    <a:pt x="1685" y="41274"/>
                  </a:lnTo>
                  <a:lnTo>
                    <a:pt x="26538" y="35138"/>
                  </a:lnTo>
                  <a:lnTo>
                    <a:pt x="70562" y="27700"/>
                  </a:lnTo>
                  <a:lnTo>
                    <a:pt x="110944" y="21573"/>
                  </a:lnTo>
                  <a:lnTo>
                    <a:pt x="152268" y="17719"/>
                  </a:lnTo>
                  <a:lnTo>
                    <a:pt x="199333" y="15298"/>
                  </a:lnTo>
                  <a:lnTo>
                    <a:pt x="243946" y="13212"/>
                  </a:lnTo>
                  <a:lnTo>
                    <a:pt x="283529" y="10619"/>
                  </a:lnTo>
                  <a:lnTo>
                    <a:pt x="320487" y="9495"/>
                  </a:lnTo>
                  <a:lnTo>
                    <a:pt x="366167" y="7438"/>
                  </a:lnTo>
                  <a:lnTo>
                    <a:pt x="407728" y="6319"/>
                  </a:lnTo>
                  <a:lnTo>
                    <a:pt x="447442" y="4807"/>
                  </a:lnTo>
                  <a:lnTo>
                    <a:pt x="489317" y="3900"/>
                  </a:lnTo>
                  <a:lnTo>
                    <a:pt x="529682" y="3144"/>
                  </a:lnTo>
                  <a:lnTo>
                    <a:pt x="565262" y="1632"/>
                  </a:lnTo>
                  <a:lnTo>
                    <a:pt x="611671" y="483"/>
                  </a:lnTo>
                  <a:lnTo>
                    <a:pt x="657839" y="142"/>
                  </a:lnTo>
                  <a:lnTo>
                    <a:pt x="690188" y="63"/>
                  </a:lnTo>
                  <a:lnTo>
                    <a:pt x="725498" y="27"/>
                  </a:lnTo>
                  <a:lnTo>
                    <a:pt x="767061" y="11"/>
                  </a:lnTo>
                  <a:lnTo>
                    <a:pt x="804818" y="5"/>
                  </a:lnTo>
                  <a:lnTo>
                    <a:pt x="839591" y="1"/>
                  </a:lnTo>
                  <a:lnTo>
                    <a:pt x="873861" y="0"/>
                  </a:lnTo>
                  <a:lnTo>
                    <a:pt x="907907" y="940"/>
                  </a:lnTo>
                  <a:lnTo>
                    <a:pt x="941853" y="2181"/>
                  </a:lnTo>
                  <a:lnTo>
                    <a:pt x="975755" y="2733"/>
                  </a:lnTo>
                  <a:lnTo>
                    <a:pt x="1019986" y="2978"/>
                  </a:lnTo>
                  <a:lnTo>
                    <a:pt x="1045115" y="3043"/>
                  </a:lnTo>
                  <a:lnTo>
                    <a:pt x="1089030" y="3116"/>
                  </a:lnTo>
                  <a:lnTo>
                    <a:pt x="1129244" y="3501"/>
                  </a:lnTo>
                  <a:lnTo>
                    <a:pt x="1169460" y="4848"/>
                  </a:lnTo>
                  <a:lnTo>
                    <a:pt x="1209676" y="5682"/>
                  </a:lnTo>
                  <a:lnTo>
                    <a:pt x="1253067" y="6405"/>
                  </a:lnTo>
                  <a:lnTo>
                    <a:pt x="1278467" y="7092"/>
                  </a:lnTo>
                  <a:lnTo>
                    <a:pt x="1305278" y="7903"/>
                  </a:lnTo>
                  <a:lnTo>
                    <a:pt x="1330207" y="8796"/>
                  </a:lnTo>
                  <a:lnTo>
                    <a:pt x="1376722" y="10729"/>
                  </a:lnTo>
                  <a:lnTo>
                    <a:pt x="1419973" y="12764"/>
                  </a:lnTo>
                  <a:lnTo>
                    <a:pt x="1461891" y="14492"/>
                  </a:lnTo>
                  <a:lnTo>
                    <a:pt x="1504039" y="15260"/>
                  </a:lnTo>
                  <a:lnTo>
                    <a:pt x="1546291" y="16542"/>
                  </a:lnTo>
                  <a:lnTo>
                    <a:pt x="1592468" y="18640"/>
                  </a:lnTo>
                  <a:lnTo>
                    <a:pt x="1620093" y="20188"/>
                  </a:lnTo>
                  <a:lnTo>
                    <a:pt x="1649445" y="21925"/>
                  </a:lnTo>
                  <a:lnTo>
                    <a:pt x="1676069" y="23436"/>
                  </a:lnTo>
                  <a:lnTo>
                    <a:pt x="1700874" y="24796"/>
                  </a:lnTo>
                  <a:lnTo>
                    <a:pt x="1747249" y="27247"/>
                  </a:lnTo>
                  <a:lnTo>
                    <a:pt x="1791379" y="29513"/>
                  </a:lnTo>
                  <a:lnTo>
                    <a:pt x="1835452" y="32637"/>
                  </a:lnTo>
                  <a:lnTo>
                    <a:pt x="1879381" y="36024"/>
                  </a:lnTo>
                  <a:lnTo>
                    <a:pt x="1922425" y="38706"/>
                  </a:lnTo>
                  <a:lnTo>
                    <a:pt x="1948014" y="40267"/>
                  </a:lnTo>
                  <a:lnTo>
                    <a:pt x="1976362" y="42014"/>
                  </a:lnTo>
                  <a:lnTo>
                    <a:pt x="2006550" y="43884"/>
                  </a:lnTo>
                  <a:lnTo>
                    <a:pt x="2034436" y="45483"/>
                  </a:lnTo>
                  <a:lnTo>
                    <a:pt x="2060788" y="46903"/>
                  </a:lnTo>
                  <a:lnTo>
                    <a:pt x="2086117" y="48201"/>
                  </a:lnTo>
                  <a:lnTo>
                    <a:pt x="2110411" y="49773"/>
                  </a:lnTo>
                  <a:lnTo>
                    <a:pt x="2157161" y="53400"/>
                  </a:lnTo>
                  <a:lnTo>
                    <a:pt x="2203573" y="56424"/>
                  </a:lnTo>
                  <a:lnTo>
                    <a:pt x="2226816" y="57724"/>
                  </a:lnTo>
                  <a:lnTo>
                    <a:pt x="2253600" y="59296"/>
                  </a:lnTo>
                  <a:lnTo>
                    <a:pt x="2282744" y="61050"/>
                  </a:lnTo>
                  <a:lnTo>
                    <a:pt x="2313463" y="62925"/>
                  </a:lnTo>
                  <a:lnTo>
                    <a:pt x="2340997" y="64527"/>
                  </a:lnTo>
                  <a:lnTo>
                    <a:pt x="2366410" y="65948"/>
                  </a:lnTo>
                  <a:lnTo>
                    <a:pt x="2390406" y="67248"/>
                  </a:lnTo>
                  <a:lnTo>
                    <a:pt x="2437765" y="69634"/>
                  </a:lnTo>
                  <a:lnTo>
                    <a:pt x="2484332" y="71870"/>
                  </a:lnTo>
                  <a:lnTo>
                    <a:pt x="2529722" y="74040"/>
                  </a:lnTo>
                  <a:lnTo>
                    <a:pt x="2573650" y="77121"/>
                  </a:lnTo>
                  <a:lnTo>
                    <a:pt x="2595242" y="78930"/>
                  </a:lnTo>
                  <a:lnTo>
                    <a:pt x="2621277" y="80842"/>
                  </a:lnTo>
                  <a:lnTo>
                    <a:pt x="2650276" y="82822"/>
                  </a:lnTo>
                  <a:lnTo>
                    <a:pt x="2681251" y="84848"/>
                  </a:lnTo>
                  <a:lnTo>
                    <a:pt x="2708956" y="86551"/>
                  </a:lnTo>
                  <a:lnTo>
                    <a:pt x="2734482" y="88039"/>
                  </a:lnTo>
                  <a:lnTo>
                    <a:pt x="2781659" y="90633"/>
                  </a:lnTo>
                  <a:lnTo>
                    <a:pt x="2826145" y="92962"/>
                  </a:lnTo>
                  <a:lnTo>
                    <a:pt x="2855647" y="94783"/>
                  </a:lnTo>
                  <a:lnTo>
                    <a:pt x="2890131" y="97055"/>
                  </a:lnTo>
                  <a:lnTo>
                    <a:pt x="2927937" y="99628"/>
                  </a:lnTo>
                  <a:lnTo>
                    <a:pt x="2964077" y="102049"/>
                  </a:lnTo>
                  <a:lnTo>
                    <a:pt x="2999107" y="104368"/>
                  </a:lnTo>
                  <a:lnTo>
                    <a:pt x="3033396" y="106620"/>
                  </a:lnTo>
                  <a:lnTo>
                    <a:pt x="3063311" y="108474"/>
                  </a:lnTo>
                  <a:lnTo>
                    <a:pt x="3090311" y="110063"/>
                  </a:lnTo>
                  <a:lnTo>
                    <a:pt x="3115366" y="111475"/>
                  </a:lnTo>
                  <a:lnTo>
                    <a:pt x="3162960" y="114925"/>
                  </a:lnTo>
                  <a:lnTo>
                    <a:pt x="3208101" y="118458"/>
                  </a:lnTo>
                  <a:lnTo>
                    <a:pt x="3250507" y="121204"/>
                  </a:lnTo>
                  <a:lnTo>
                    <a:pt x="3275079" y="122783"/>
                  </a:lnTo>
                  <a:lnTo>
                    <a:pt x="3302044" y="124541"/>
                  </a:lnTo>
                  <a:lnTo>
                    <a:pt x="3330604" y="126419"/>
                  </a:lnTo>
                  <a:lnTo>
                    <a:pt x="3356701" y="128376"/>
                  </a:lnTo>
                  <a:lnTo>
                    <a:pt x="3381153" y="130386"/>
                  </a:lnTo>
                  <a:lnTo>
                    <a:pt x="3426785" y="134149"/>
                  </a:lnTo>
                  <a:lnTo>
                    <a:pt x="3469408" y="136997"/>
                  </a:lnTo>
                  <a:lnTo>
                    <a:pt x="3511634" y="138498"/>
                  </a:lnTo>
                  <a:lnTo>
                    <a:pt x="3553216" y="139518"/>
                  </a:lnTo>
                  <a:lnTo>
                    <a:pt x="3592863" y="141147"/>
                  </a:lnTo>
                  <a:lnTo>
                    <a:pt x="3616206" y="142428"/>
                  </a:lnTo>
                  <a:lnTo>
                    <a:pt x="3641998" y="143988"/>
                  </a:lnTo>
                  <a:lnTo>
                    <a:pt x="3669423" y="145734"/>
                  </a:lnTo>
                  <a:lnTo>
                    <a:pt x="3694410" y="147250"/>
                  </a:lnTo>
                  <a:lnTo>
                    <a:pt x="3740048" y="149875"/>
                  </a:lnTo>
                  <a:lnTo>
                    <a:pt x="3781732" y="151277"/>
                  </a:lnTo>
                  <a:lnTo>
                    <a:pt x="3821778" y="152253"/>
                  </a:lnTo>
                  <a:lnTo>
                    <a:pt x="3861919" y="153863"/>
                  </a:lnTo>
                  <a:lnTo>
                    <a:pt x="3908688" y="155754"/>
                  </a:lnTo>
                  <a:lnTo>
                    <a:pt x="3934000" y="156753"/>
                  </a:lnTo>
                  <a:lnTo>
                    <a:pt x="3979059" y="157862"/>
                  </a:lnTo>
                  <a:lnTo>
                    <a:pt x="4020251" y="158708"/>
                  </a:lnTo>
                  <a:lnTo>
                    <a:pt x="4059725" y="160259"/>
                  </a:lnTo>
                  <a:lnTo>
                    <a:pt x="4096555" y="162125"/>
                  </a:lnTo>
                  <a:lnTo>
                    <a:pt x="4132444" y="163777"/>
                  </a:lnTo>
                  <a:lnTo>
                    <a:pt x="4169561" y="164511"/>
                  </a:lnTo>
                  <a:lnTo>
                    <a:pt x="4213810" y="166719"/>
                  </a:lnTo>
                  <a:lnTo>
                    <a:pt x="4260052" y="169347"/>
                  </a:lnTo>
                  <a:lnTo>
                    <a:pt x="4300594" y="170515"/>
                  </a:lnTo>
                  <a:lnTo>
                    <a:pt x="4336722" y="171975"/>
                  </a:lnTo>
                  <a:lnTo>
                    <a:pt x="4370419" y="173447"/>
                  </a:lnTo>
                  <a:lnTo>
                    <a:pt x="4403034" y="174101"/>
                  </a:lnTo>
                  <a:lnTo>
                    <a:pt x="4436108" y="174391"/>
                  </a:lnTo>
                  <a:lnTo>
                    <a:pt x="4471740" y="175226"/>
                  </a:lnTo>
                  <a:lnTo>
                    <a:pt x="4513446" y="177949"/>
                  </a:lnTo>
                  <a:lnTo>
                    <a:pt x="4550327" y="179630"/>
                  </a:lnTo>
                  <a:lnTo>
                    <a:pt x="4597917" y="181516"/>
                  </a:lnTo>
                  <a:lnTo>
                    <a:pt x="4641062" y="183369"/>
                  </a:lnTo>
                  <a:lnTo>
                    <a:pt x="4688536" y="183918"/>
                  </a:lnTo>
                  <a:lnTo>
                    <a:pt x="4723278" y="184399"/>
                  </a:lnTo>
                  <a:lnTo>
                    <a:pt x="4766636" y="186300"/>
                  </a:lnTo>
                  <a:lnTo>
                    <a:pt x="4812627" y="187122"/>
                  </a:lnTo>
                  <a:lnTo>
                    <a:pt x="4856284" y="188970"/>
                  </a:lnTo>
                  <a:lnTo>
                    <a:pt x="4897101" y="190046"/>
                  </a:lnTo>
                  <a:lnTo>
                    <a:pt x="4938953" y="190409"/>
                  </a:lnTo>
                  <a:lnTo>
                    <a:pt x="4977951" y="191422"/>
                  </a:lnTo>
                  <a:lnTo>
                    <a:pt x="5022369" y="193229"/>
                  </a:lnTo>
                  <a:lnTo>
                    <a:pt x="5064604" y="195320"/>
                  </a:lnTo>
                  <a:lnTo>
                    <a:pt x="5098020" y="203018"/>
                  </a:lnTo>
                  <a:lnTo>
                    <a:pt x="5098363" y="202725"/>
                  </a:lnTo>
                  <a:lnTo>
                    <a:pt x="5099050" y="2000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8" name="SMARTInkShape-Group182">
            <a:extLst>
              <a:ext uri="{FF2B5EF4-FFF2-40B4-BE49-F238E27FC236}">
                <a16:creationId xmlns:a16="http://schemas.microsoft.com/office/drawing/2014/main" xmlns="" id="{76CA5166-747E-47E8-B4E3-BF6CCDD528D1}"/>
              </a:ext>
            </a:extLst>
          </p:cNvPr>
          <p:cNvGrpSpPr/>
          <p:nvPr/>
        </p:nvGrpSpPr>
        <p:grpSpPr>
          <a:xfrm>
            <a:off x="4667250" y="2592744"/>
            <a:ext cx="1110263" cy="304193"/>
            <a:chOff x="4667250" y="2592744"/>
            <a:chExt cx="1110263" cy="304193"/>
          </a:xfrm>
        </p:grpSpPr>
        <p:sp>
          <p:nvSpPr>
            <p:cNvPr id="172" name="SMARTInkShape-519">
              <a:extLst>
                <a:ext uri="{FF2B5EF4-FFF2-40B4-BE49-F238E27FC236}">
                  <a16:creationId xmlns:a16="http://schemas.microsoft.com/office/drawing/2014/main" xmlns="" id="{52F2DA6F-1450-4A49-94FD-D52507DE4695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641975" y="2611433"/>
              <a:ext cx="135538" cy="285504"/>
            </a:xfrm>
            <a:custGeom>
              <a:avLst/>
              <a:gdLst/>
              <a:ahLst/>
              <a:cxnLst/>
              <a:rect l="0" t="0" r="0" b="0"/>
              <a:pathLst>
                <a:path w="135538" h="285504">
                  <a:moveTo>
                    <a:pt x="123825" y="17467"/>
                  </a:moveTo>
                  <a:lnTo>
                    <a:pt x="123825" y="17467"/>
                  </a:lnTo>
                  <a:lnTo>
                    <a:pt x="125510" y="15781"/>
                  </a:lnTo>
                  <a:lnTo>
                    <a:pt x="125654" y="14932"/>
                  </a:lnTo>
                  <a:lnTo>
                    <a:pt x="125397" y="14013"/>
                  </a:lnTo>
                  <a:lnTo>
                    <a:pt x="122450" y="10004"/>
                  </a:lnTo>
                  <a:lnTo>
                    <a:pt x="116289" y="3985"/>
                  </a:lnTo>
                  <a:lnTo>
                    <a:pt x="107976" y="0"/>
                  </a:lnTo>
                  <a:lnTo>
                    <a:pt x="77812" y="11051"/>
                  </a:lnTo>
                  <a:lnTo>
                    <a:pt x="60607" y="23053"/>
                  </a:lnTo>
                  <a:lnTo>
                    <a:pt x="52336" y="31356"/>
                  </a:lnTo>
                  <a:lnTo>
                    <a:pt x="27589" y="76908"/>
                  </a:lnTo>
                  <a:lnTo>
                    <a:pt x="13133" y="120735"/>
                  </a:lnTo>
                  <a:lnTo>
                    <a:pt x="8395" y="162187"/>
                  </a:lnTo>
                  <a:lnTo>
                    <a:pt x="14463" y="208580"/>
                  </a:lnTo>
                  <a:lnTo>
                    <a:pt x="26625" y="247938"/>
                  </a:lnTo>
                  <a:lnTo>
                    <a:pt x="32294" y="258305"/>
                  </a:lnTo>
                  <a:lnTo>
                    <a:pt x="56606" y="275446"/>
                  </a:lnTo>
                  <a:lnTo>
                    <a:pt x="78822" y="285503"/>
                  </a:lnTo>
                  <a:lnTo>
                    <a:pt x="94651" y="285466"/>
                  </a:lnTo>
                  <a:lnTo>
                    <a:pt x="114828" y="280436"/>
                  </a:lnTo>
                  <a:lnTo>
                    <a:pt x="118885" y="278505"/>
                  </a:lnTo>
                  <a:lnTo>
                    <a:pt x="131338" y="260617"/>
                  </a:lnTo>
                  <a:lnTo>
                    <a:pt x="135043" y="247830"/>
                  </a:lnTo>
                  <a:lnTo>
                    <a:pt x="135537" y="241951"/>
                  </a:lnTo>
                  <a:lnTo>
                    <a:pt x="127805" y="218506"/>
                  </a:lnTo>
                  <a:lnTo>
                    <a:pt x="116028" y="201565"/>
                  </a:lnTo>
                  <a:lnTo>
                    <a:pt x="96488" y="196302"/>
                  </a:lnTo>
                  <a:lnTo>
                    <a:pt x="71459" y="195374"/>
                  </a:lnTo>
                  <a:lnTo>
                    <a:pt x="41281" y="202786"/>
                  </a:lnTo>
                  <a:lnTo>
                    <a:pt x="22266" y="214624"/>
                  </a:lnTo>
                  <a:lnTo>
                    <a:pt x="0" y="2365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3" name="SMARTInkShape-520">
              <a:extLst>
                <a:ext uri="{FF2B5EF4-FFF2-40B4-BE49-F238E27FC236}">
                  <a16:creationId xmlns:a16="http://schemas.microsoft.com/office/drawing/2014/main" xmlns="" id="{471C78B9-2AF4-4FF9-975D-35097ED3629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392724" y="2599335"/>
              <a:ext cx="211152" cy="255704"/>
            </a:xfrm>
            <a:custGeom>
              <a:avLst/>
              <a:gdLst/>
              <a:ahLst/>
              <a:cxnLst/>
              <a:rect l="0" t="0" r="0" b="0"/>
              <a:pathLst>
                <a:path w="211152" h="255704">
                  <a:moveTo>
                    <a:pt x="106376" y="77190"/>
                  </a:moveTo>
                  <a:lnTo>
                    <a:pt x="106376" y="77190"/>
                  </a:lnTo>
                  <a:lnTo>
                    <a:pt x="109616" y="77543"/>
                  </a:lnTo>
                  <a:lnTo>
                    <a:pt x="116156" y="79725"/>
                  </a:lnTo>
                  <a:lnTo>
                    <a:pt x="125365" y="86661"/>
                  </a:lnTo>
                  <a:lnTo>
                    <a:pt x="123722" y="90070"/>
                  </a:lnTo>
                  <a:lnTo>
                    <a:pt x="105832" y="88807"/>
                  </a:lnTo>
                  <a:lnTo>
                    <a:pt x="95434" y="84822"/>
                  </a:lnTo>
                  <a:lnTo>
                    <a:pt x="91673" y="82278"/>
                  </a:lnTo>
                  <a:lnTo>
                    <a:pt x="85613" y="72866"/>
                  </a:lnTo>
                  <a:lnTo>
                    <a:pt x="77658" y="53445"/>
                  </a:lnTo>
                  <a:lnTo>
                    <a:pt x="77210" y="34328"/>
                  </a:lnTo>
                  <a:lnTo>
                    <a:pt x="80997" y="17531"/>
                  </a:lnTo>
                  <a:lnTo>
                    <a:pt x="86512" y="9047"/>
                  </a:lnTo>
                  <a:lnTo>
                    <a:pt x="89958" y="5303"/>
                  </a:lnTo>
                  <a:lnTo>
                    <a:pt x="100373" y="1143"/>
                  </a:lnTo>
                  <a:lnTo>
                    <a:pt x="111822" y="0"/>
                  </a:lnTo>
                  <a:lnTo>
                    <a:pt x="120438" y="1843"/>
                  </a:lnTo>
                  <a:lnTo>
                    <a:pt x="141139" y="18209"/>
                  </a:lnTo>
                  <a:lnTo>
                    <a:pt x="149343" y="27105"/>
                  </a:lnTo>
                  <a:lnTo>
                    <a:pt x="156541" y="53531"/>
                  </a:lnTo>
                  <a:lnTo>
                    <a:pt x="154166" y="93228"/>
                  </a:lnTo>
                  <a:lnTo>
                    <a:pt x="146759" y="123335"/>
                  </a:lnTo>
                  <a:lnTo>
                    <a:pt x="118795" y="167744"/>
                  </a:lnTo>
                  <a:lnTo>
                    <a:pt x="94457" y="196638"/>
                  </a:lnTo>
                  <a:lnTo>
                    <a:pt x="69566" y="212065"/>
                  </a:lnTo>
                  <a:lnTo>
                    <a:pt x="27021" y="227814"/>
                  </a:lnTo>
                  <a:lnTo>
                    <a:pt x="10230" y="231298"/>
                  </a:lnTo>
                  <a:lnTo>
                    <a:pt x="6648" y="230376"/>
                  </a:lnTo>
                  <a:lnTo>
                    <a:pt x="787" y="225588"/>
                  </a:lnTo>
                  <a:lnTo>
                    <a:pt x="0" y="223042"/>
                  </a:lnTo>
                  <a:lnTo>
                    <a:pt x="534" y="220638"/>
                  </a:lnTo>
                  <a:lnTo>
                    <a:pt x="1948" y="218331"/>
                  </a:lnTo>
                  <a:lnTo>
                    <a:pt x="12365" y="211711"/>
                  </a:lnTo>
                  <a:lnTo>
                    <a:pt x="28309" y="208653"/>
                  </a:lnTo>
                  <a:lnTo>
                    <a:pt x="43067" y="209432"/>
                  </a:lnTo>
                  <a:lnTo>
                    <a:pt x="75671" y="224841"/>
                  </a:lnTo>
                  <a:lnTo>
                    <a:pt x="118234" y="251576"/>
                  </a:lnTo>
                  <a:lnTo>
                    <a:pt x="138778" y="255703"/>
                  </a:lnTo>
                  <a:lnTo>
                    <a:pt x="171282" y="253468"/>
                  </a:lnTo>
                  <a:lnTo>
                    <a:pt x="188794" y="242192"/>
                  </a:lnTo>
                  <a:lnTo>
                    <a:pt x="211151" y="2137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4" name="SMARTInkShape-521">
              <a:extLst>
                <a:ext uri="{FF2B5EF4-FFF2-40B4-BE49-F238E27FC236}">
                  <a16:creationId xmlns:a16="http://schemas.microsoft.com/office/drawing/2014/main" xmlns="" id="{72998B15-7BAE-4A6A-984E-D745EDF4586E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183090" y="2774950"/>
              <a:ext cx="125511" cy="15876"/>
            </a:xfrm>
            <a:custGeom>
              <a:avLst/>
              <a:gdLst/>
              <a:ahLst/>
              <a:cxnLst/>
              <a:rect l="0" t="0" r="0" b="0"/>
              <a:pathLst>
                <a:path w="125511" h="15876">
                  <a:moveTo>
                    <a:pt x="1685" y="0"/>
                  </a:moveTo>
                  <a:lnTo>
                    <a:pt x="1685" y="0"/>
                  </a:lnTo>
                  <a:lnTo>
                    <a:pt x="0" y="0"/>
                  </a:lnTo>
                  <a:lnTo>
                    <a:pt x="209" y="353"/>
                  </a:lnTo>
                  <a:lnTo>
                    <a:pt x="3521" y="2182"/>
                  </a:lnTo>
                  <a:lnTo>
                    <a:pt x="7599" y="2881"/>
                  </a:lnTo>
                  <a:lnTo>
                    <a:pt x="43713" y="5051"/>
                  </a:lnTo>
                  <a:lnTo>
                    <a:pt x="88068" y="10327"/>
                  </a:lnTo>
                  <a:lnTo>
                    <a:pt x="125510" y="15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5" name="SMARTInkShape-522">
              <a:extLst>
                <a:ext uri="{FF2B5EF4-FFF2-40B4-BE49-F238E27FC236}">
                  <a16:creationId xmlns:a16="http://schemas.microsoft.com/office/drawing/2014/main" xmlns="" id="{594772CF-8F6C-4059-BAB4-81603B79F078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953000" y="2609018"/>
              <a:ext cx="172183" cy="267104"/>
            </a:xfrm>
            <a:custGeom>
              <a:avLst/>
              <a:gdLst/>
              <a:ahLst/>
              <a:cxnLst/>
              <a:rect l="0" t="0" r="0" b="0"/>
              <a:pathLst>
                <a:path w="172183" h="267104">
                  <a:moveTo>
                    <a:pt x="0" y="54807"/>
                  </a:moveTo>
                  <a:lnTo>
                    <a:pt x="0" y="54807"/>
                  </a:lnTo>
                  <a:lnTo>
                    <a:pt x="1685" y="56493"/>
                  </a:lnTo>
                  <a:lnTo>
                    <a:pt x="2535" y="56636"/>
                  </a:lnTo>
                  <a:lnTo>
                    <a:pt x="3454" y="56379"/>
                  </a:lnTo>
                  <a:lnTo>
                    <a:pt x="4419" y="55855"/>
                  </a:lnTo>
                  <a:lnTo>
                    <a:pt x="43821" y="14164"/>
                  </a:lnTo>
                  <a:lnTo>
                    <a:pt x="60531" y="5880"/>
                  </a:lnTo>
                  <a:lnTo>
                    <a:pt x="88300" y="0"/>
                  </a:lnTo>
                  <a:lnTo>
                    <a:pt x="109145" y="1134"/>
                  </a:lnTo>
                  <a:lnTo>
                    <a:pt x="119887" y="4024"/>
                  </a:lnTo>
                  <a:lnTo>
                    <a:pt x="124022" y="7193"/>
                  </a:lnTo>
                  <a:lnTo>
                    <a:pt x="130498" y="16359"/>
                  </a:lnTo>
                  <a:lnTo>
                    <a:pt x="134739" y="30049"/>
                  </a:lnTo>
                  <a:lnTo>
                    <a:pt x="130939" y="54840"/>
                  </a:lnTo>
                  <a:lnTo>
                    <a:pt x="123111" y="73279"/>
                  </a:lnTo>
                  <a:lnTo>
                    <a:pt x="93778" y="105002"/>
                  </a:lnTo>
                  <a:lnTo>
                    <a:pt x="75793" y="118580"/>
                  </a:lnTo>
                  <a:lnTo>
                    <a:pt x="73812" y="119547"/>
                  </a:lnTo>
                  <a:lnTo>
                    <a:pt x="72139" y="119839"/>
                  </a:lnTo>
                  <a:lnTo>
                    <a:pt x="69338" y="119223"/>
                  </a:lnTo>
                  <a:lnTo>
                    <a:pt x="69156" y="118212"/>
                  </a:lnTo>
                  <a:lnTo>
                    <a:pt x="70835" y="115207"/>
                  </a:lnTo>
                  <a:lnTo>
                    <a:pt x="75747" y="111235"/>
                  </a:lnTo>
                  <a:lnTo>
                    <a:pt x="89890" y="106592"/>
                  </a:lnTo>
                  <a:lnTo>
                    <a:pt x="91677" y="106264"/>
                  </a:lnTo>
                  <a:lnTo>
                    <a:pt x="115241" y="111159"/>
                  </a:lnTo>
                  <a:lnTo>
                    <a:pt x="137498" y="124970"/>
                  </a:lnTo>
                  <a:lnTo>
                    <a:pt x="161883" y="160046"/>
                  </a:lnTo>
                  <a:lnTo>
                    <a:pt x="167551" y="173899"/>
                  </a:lnTo>
                  <a:lnTo>
                    <a:pt x="172182" y="205893"/>
                  </a:lnTo>
                  <a:lnTo>
                    <a:pt x="170364" y="218265"/>
                  </a:lnTo>
                  <a:lnTo>
                    <a:pt x="164853" y="233171"/>
                  </a:lnTo>
                  <a:lnTo>
                    <a:pt x="156758" y="244499"/>
                  </a:lnTo>
                  <a:lnTo>
                    <a:pt x="146223" y="253062"/>
                  </a:lnTo>
                  <a:lnTo>
                    <a:pt x="113391" y="267103"/>
                  </a:lnTo>
                  <a:lnTo>
                    <a:pt x="91610" y="266268"/>
                  </a:lnTo>
                  <a:lnTo>
                    <a:pt x="46208" y="255687"/>
                  </a:lnTo>
                  <a:lnTo>
                    <a:pt x="30444" y="248734"/>
                  </a:lnTo>
                  <a:lnTo>
                    <a:pt x="28763" y="247592"/>
                  </a:lnTo>
                  <a:lnTo>
                    <a:pt x="28347" y="246477"/>
                  </a:lnTo>
                  <a:lnTo>
                    <a:pt x="28776" y="245382"/>
                  </a:lnTo>
                  <a:lnTo>
                    <a:pt x="34925" y="2389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6" name="SMARTInkShape-523">
              <a:extLst>
                <a:ext uri="{FF2B5EF4-FFF2-40B4-BE49-F238E27FC236}">
                  <a16:creationId xmlns:a16="http://schemas.microsoft.com/office/drawing/2014/main" xmlns="" id="{60B501AB-A22A-4E19-A934-5C86829C221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750944" y="2752725"/>
              <a:ext cx="125857" cy="21769"/>
            </a:xfrm>
            <a:custGeom>
              <a:avLst/>
              <a:gdLst/>
              <a:ahLst/>
              <a:cxnLst/>
              <a:rect l="0" t="0" r="0" b="0"/>
              <a:pathLst>
                <a:path w="125857" h="21769">
                  <a:moveTo>
                    <a:pt x="11556" y="0"/>
                  </a:moveTo>
                  <a:lnTo>
                    <a:pt x="11556" y="0"/>
                  </a:lnTo>
                  <a:lnTo>
                    <a:pt x="4648" y="4394"/>
                  </a:lnTo>
                  <a:lnTo>
                    <a:pt x="1430" y="7598"/>
                  </a:lnTo>
                  <a:lnTo>
                    <a:pt x="0" y="10197"/>
                  </a:lnTo>
                  <a:lnTo>
                    <a:pt x="1246" y="14410"/>
                  </a:lnTo>
                  <a:lnTo>
                    <a:pt x="4974" y="21768"/>
                  </a:lnTo>
                  <a:lnTo>
                    <a:pt x="50718" y="21224"/>
                  </a:lnTo>
                  <a:lnTo>
                    <a:pt x="97313" y="14758"/>
                  </a:lnTo>
                  <a:lnTo>
                    <a:pt x="125856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7" name="SMARTInkShape-524">
              <a:extLst>
                <a:ext uri="{FF2B5EF4-FFF2-40B4-BE49-F238E27FC236}">
                  <a16:creationId xmlns:a16="http://schemas.microsoft.com/office/drawing/2014/main" xmlns="" id="{87B9FE28-FC26-4DC2-9DD5-9DEBF6A55B4B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667250" y="2592744"/>
              <a:ext cx="202286" cy="299119"/>
            </a:xfrm>
            <a:custGeom>
              <a:avLst/>
              <a:gdLst/>
              <a:ahLst/>
              <a:cxnLst/>
              <a:rect l="0" t="0" r="0" b="0"/>
              <a:pathLst>
                <a:path w="202286" h="299119">
                  <a:moveTo>
                    <a:pt x="0" y="4406"/>
                  </a:moveTo>
                  <a:lnTo>
                    <a:pt x="0" y="4406"/>
                  </a:lnTo>
                  <a:lnTo>
                    <a:pt x="1685" y="7777"/>
                  </a:lnTo>
                  <a:lnTo>
                    <a:pt x="7790" y="13244"/>
                  </a:lnTo>
                  <a:lnTo>
                    <a:pt x="27793" y="23094"/>
                  </a:lnTo>
                  <a:lnTo>
                    <a:pt x="68795" y="25034"/>
                  </a:lnTo>
                  <a:lnTo>
                    <a:pt x="112106" y="23428"/>
                  </a:lnTo>
                  <a:lnTo>
                    <a:pt x="159243" y="14514"/>
                  </a:lnTo>
                  <a:lnTo>
                    <a:pt x="196779" y="0"/>
                  </a:lnTo>
                  <a:lnTo>
                    <a:pt x="200111" y="449"/>
                  </a:lnTo>
                  <a:lnTo>
                    <a:pt x="201140" y="1062"/>
                  </a:lnTo>
                  <a:lnTo>
                    <a:pt x="201827" y="1824"/>
                  </a:lnTo>
                  <a:lnTo>
                    <a:pt x="202285" y="2685"/>
                  </a:lnTo>
                  <a:lnTo>
                    <a:pt x="199558" y="10638"/>
                  </a:lnTo>
                  <a:lnTo>
                    <a:pt x="184348" y="51488"/>
                  </a:lnTo>
                  <a:lnTo>
                    <a:pt x="174494" y="88338"/>
                  </a:lnTo>
                  <a:lnTo>
                    <a:pt x="161886" y="128640"/>
                  </a:lnTo>
                  <a:lnTo>
                    <a:pt x="150040" y="173232"/>
                  </a:lnTo>
                  <a:lnTo>
                    <a:pt x="143861" y="214903"/>
                  </a:lnTo>
                  <a:lnTo>
                    <a:pt x="137987" y="255888"/>
                  </a:lnTo>
                  <a:lnTo>
                    <a:pt x="132712" y="296827"/>
                  </a:lnTo>
                  <a:lnTo>
                    <a:pt x="131866" y="298837"/>
                  </a:lnTo>
                  <a:lnTo>
                    <a:pt x="130597" y="299118"/>
                  </a:lnTo>
                  <a:lnTo>
                    <a:pt x="129045" y="298248"/>
                  </a:lnTo>
                  <a:lnTo>
                    <a:pt x="123825" y="2933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83" name="SMARTInkShape-Group183">
            <a:extLst>
              <a:ext uri="{FF2B5EF4-FFF2-40B4-BE49-F238E27FC236}">
                <a16:creationId xmlns:a16="http://schemas.microsoft.com/office/drawing/2014/main" xmlns="" id="{CC3AE2D3-AA97-4EEA-8B1E-C0A3DB36A632}"/>
              </a:ext>
            </a:extLst>
          </p:cNvPr>
          <p:cNvGrpSpPr/>
          <p:nvPr/>
        </p:nvGrpSpPr>
        <p:grpSpPr>
          <a:xfrm>
            <a:off x="2768612" y="3820345"/>
            <a:ext cx="1181089" cy="418119"/>
            <a:chOff x="2768612" y="3820345"/>
            <a:chExt cx="1181089" cy="418119"/>
          </a:xfrm>
        </p:grpSpPr>
        <p:sp>
          <p:nvSpPr>
            <p:cNvPr id="179" name="SMARTInkShape-525">
              <a:extLst>
                <a:ext uri="{FF2B5EF4-FFF2-40B4-BE49-F238E27FC236}">
                  <a16:creationId xmlns:a16="http://schemas.microsoft.com/office/drawing/2014/main" xmlns="" id="{9F326387-90CA-4ABB-A5ED-070BB1B449B4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452613" y="4033575"/>
              <a:ext cx="497088" cy="204889"/>
            </a:xfrm>
            <a:custGeom>
              <a:avLst/>
              <a:gdLst/>
              <a:ahLst/>
              <a:cxnLst/>
              <a:rect l="0" t="0" r="0" b="0"/>
              <a:pathLst>
                <a:path w="497088" h="204889">
                  <a:moveTo>
                    <a:pt x="49412" y="27250"/>
                  </a:moveTo>
                  <a:lnTo>
                    <a:pt x="49412" y="27250"/>
                  </a:lnTo>
                  <a:lnTo>
                    <a:pt x="49412" y="21069"/>
                  </a:lnTo>
                  <a:lnTo>
                    <a:pt x="40985" y="19265"/>
                  </a:lnTo>
                  <a:lnTo>
                    <a:pt x="37796" y="19457"/>
                  </a:lnTo>
                  <a:lnTo>
                    <a:pt x="32373" y="21552"/>
                  </a:lnTo>
                  <a:lnTo>
                    <a:pt x="18804" y="32692"/>
                  </a:lnTo>
                  <a:lnTo>
                    <a:pt x="5635" y="56960"/>
                  </a:lnTo>
                  <a:lnTo>
                    <a:pt x="0" y="76393"/>
                  </a:lnTo>
                  <a:lnTo>
                    <a:pt x="3153" y="113356"/>
                  </a:lnTo>
                  <a:lnTo>
                    <a:pt x="12209" y="137026"/>
                  </a:lnTo>
                  <a:lnTo>
                    <a:pt x="40497" y="174503"/>
                  </a:lnTo>
                  <a:lnTo>
                    <a:pt x="71497" y="198840"/>
                  </a:lnTo>
                  <a:lnTo>
                    <a:pt x="81669" y="203210"/>
                  </a:lnTo>
                  <a:lnTo>
                    <a:pt x="98571" y="204888"/>
                  </a:lnTo>
                  <a:lnTo>
                    <a:pt x="105950" y="199334"/>
                  </a:lnTo>
                  <a:lnTo>
                    <a:pt x="113698" y="190162"/>
                  </a:lnTo>
                  <a:lnTo>
                    <a:pt x="128802" y="151993"/>
                  </a:lnTo>
                  <a:lnTo>
                    <a:pt x="138975" y="110407"/>
                  </a:lnTo>
                  <a:lnTo>
                    <a:pt x="154853" y="63444"/>
                  </a:lnTo>
                  <a:lnTo>
                    <a:pt x="175316" y="18315"/>
                  </a:lnTo>
                  <a:lnTo>
                    <a:pt x="181692" y="10060"/>
                  </a:lnTo>
                  <a:lnTo>
                    <a:pt x="191422" y="3146"/>
                  </a:lnTo>
                  <a:lnTo>
                    <a:pt x="199870" y="0"/>
                  </a:lnTo>
                  <a:lnTo>
                    <a:pt x="212739" y="1525"/>
                  </a:lnTo>
                  <a:lnTo>
                    <a:pt x="215672" y="10181"/>
                  </a:lnTo>
                  <a:lnTo>
                    <a:pt x="217652" y="57219"/>
                  </a:lnTo>
                  <a:lnTo>
                    <a:pt x="217685" y="102974"/>
                  </a:lnTo>
                  <a:lnTo>
                    <a:pt x="214708" y="149368"/>
                  </a:lnTo>
                  <a:lnTo>
                    <a:pt x="214513" y="185160"/>
                  </a:lnTo>
                  <a:lnTo>
                    <a:pt x="214865" y="180764"/>
                  </a:lnTo>
                  <a:lnTo>
                    <a:pt x="224061" y="135484"/>
                  </a:lnTo>
                  <a:lnTo>
                    <a:pt x="230037" y="96432"/>
                  </a:lnTo>
                  <a:lnTo>
                    <a:pt x="240088" y="54195"/>
                  </a:lnTo>
                  <a:lnTo>
                    <a:pt x="254794" y="20713"/>
                  </a:lnTo>
                  <a:lnTo>
                    <a:pt x="259932" y="12938"/>
                  </a:lnTo>
                  <a:lnTo>
                    <a:pt x="267625" y="7601"/>
                  </a:lnTo>
                  <a:lnTo>
                    <a:pt x="281879" y="2986"/>
                  </a:lnTo>
                  <a:lnTo>
                    <a:pt x="287844" y="4236"/>
                  </a:lnTo>
                  <a:lnTo>
                    <a:pt x="296212" y="7026"/>
                  </a:lnTo>
                  <a:lnTo>
                    <a:pt x="298612" y="7417"/>
                  </a:lnTo>
                  <a:lnTo>
                    <a:pt x="300918" y="9442"/>
                  </a:lnTo>
                  <a:lnTo>
                    <a:pt x="305361" y="16396"/>
                  </a:lnTo>
                  <a:lnTo>
                    <a:pt x="308458" y="26856"/>
                  </a:lnTo>
                  <a:lnTo>
                    <a:pt x="309686" y="74420"/>
                  </a:lnTo>
                  <a:lnTo>
                    <a:pt x="308817" y="118575"/>
                  </a:lnTo>
                  <a:lnTo>
                    <a:pt x="308188" y="134625"/>
                  </a:lnTo>
                  <a:lnTo>
                    <a:pt x="309734" y="169884"/>
                  </a:lnTo>
                  <a:lnTo>
                    <a:pt x="309391" y="170670"/>
                  </a:lnTo>
                  <a:lnTo>
                    <a:pt x="308809" y="170841"/>
                  </a:lnTo>
                  <a:lnTo>
                    <a:pt x="308068" y="170602"/>
                  </a:lnTo>
                  <a:lnTo>
                    <a:pt x="307245" y="166574"/>
                  </a:lnTo>
                  <a:lnTo>
                    <a:pt x="309643" y="121004"/>
                  </a:lnTo>
                  <a:lnTo>
                    <a:pt x="311437" y="89736"/>
                  </a:lnTo>
                  <a:lnTo>
                    <a:pt x="322692" y="56569"/>
                  </a:lnTo>
                  <a:lnTo>
                    <a:pt x="336951" y="38526"/>
                  </a:lnTo>
                  <a:lnTo>
                    <a:pt x="349692" y="30209"/>
                  </a:lnTo>
                  <a:lnTo>
                    <a:pt x="353732" y="28565"/>
                  </a:lnTo>
                  <a:lnTo>
                    <a:pt x="355303" y="28479"/>
                  </a:lnTo>
                  <a:lnTo>
                    <a:pt x="357989" y="29325"/>
                  </a:lnTo>
                  <a:lnTo>
                    <a:pt x="361485" y="31785"/>
                  </a:lnTo>
                  <a:lnTo>
                    <a:pt x="368009" y="45915"/>
                  </a:lnTo>
                  <a:lnTo>
                    <a:pt x="379141" y="91230"/>
                  </a:lnTo>
                  <a:lnTo>
                    <a:pt x="388342" y="138671"/>
                  </a:lnTo>
                  <a:lnTo>
                    <a:pt x="396092" y="162420"/>
                  </a:lnTo>
                  <a:lnTo>
                    <a:pt x="406328" y="174584"/>
                  </a:lnTo>
                  <a:lnTo>
                    <a:pt x="429954" y="188096"/>
                  </a:lnTo>
                  <a:lnTo>
                    <a:pt x="448307" y="193167"/>
                  </a:lnTo>
                  <a:lnTo>
                    <a:pt x="471815" y="193768"/>
                  </a:lnTo>
                  <a:lnTo>
                    <a:pt x="497087" y="186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0" name="SMARTInkShape-526">
              <a:extLst>
                <a:ext uri="{FF2B5EF4-FFF2-40B4-BE49-F238E27FC236}">
                  <a16:creationId xmlns:a16="http://schemas.microsoft.com/office/drawing/2014/main" xmlns="" id="{606BD3B7-6CE2-4C8C-AC0E-896BF5CB638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133725" y="3858790"/>
              <a:ext cx="207536" cy="350508"/>
            </a:xfrm>
            <a:custGeom>
              <a:avLst/>
              <a:gdLst/>
              <a:ahLst/>
              <a:cxnLst/>
              <a:rect l="0" t="0" r="0" b="0"/>
              <a:pathLst>
                <a:path w="207536" h="350508">
                  <a:moveTo>
                    <a:pt x="0" y="90910"/>
                  </a:moveTo>
                  <a:lnTo>
                    <a:pt x="0" y="90910"/>
                  </a:lnTo>
                  <a:lnTo>
                    <a:pt x="0" y="92739"/>
                  </a:lnTo>
                  <a:lnTo>
                    <a:pt x="0" y="91958"/>
                  </a:lnTo>
                  <a:lnTo>
                    <a:pt x="941" y="90435"/>
                  </a:lnTo>
                  <a:lnTo>
                    <a:pt x="2535" y="87877"/>
                  </a:lnTo>
                  <a:lnTo>
                    <a:pt x="6180" y="78649"/>
                  </a:lnTo>
                  <a:lnTo>
                    <a:pt x="6300" y="74969"/>
                  </a:lnTo>
                  <a:lnTo>
                    <a:pt x="25184" y="45889"/>
                  </a:lnTo>
                  <a:lnTo>
                    <a:pt x="47868" y="22642"/>
                  </a:lnTo>
                  <a:lnTo>
                    <a:pt x="90251" y="2949"/>
                  </a:lnTo>
                  <a:lnTo>
                    <a:pt x="116396" y="0"/>
                  </a:lnTo>
                  <a:lnTo>
                    <a:pt x="143025" y="3361"/>
                  </a:lnTo>
                  <a:lnTo>
                    <a:pt x="164346" y="16440"/>
                  </a:lnTo>
                  <a:lnTo>
                    <a:pt x="174558" y="25963"/>
                  </a:lnTo>
                  <a:lnTo>
                    <a:pt x="185430" y="45547"/>
                  </a:lnTo>
                  <a:lnTo>
                    <a:pt x="193844" y="74758"/>
                  </a:lnTo>
                  <a:lnTo>
                    <a:pt x="192081" y="103377"/>
                  </a:lnTo>
                  <a:lnTo>
                    <a:pt x="183561" y="125005"/>
                  </a:lnTo>
                  <a:lnTo>
                    <a:pt x="176175" y="135271"/>
                  </a:lnTo>
                  <a:lnTo>
                    <a:pt x="159024" y="149538"/>
                  </a:lnTo>
                  <a:lnTo>
                    <a:pt x="135942" y="158402"/>
                  </a:lnTo>
                  <a:lnTo>
                    <a:pt x="125142" y="160061"/>
                  </a:lnTo>
                  <a:lnTo>
                    <a:pt x="120883" y="159509"/>
                  </a:lnTo>
                  <a:lnTo>
                    <a:pt x="119747" y="158867"/>
                  </a:lnTo>
                  <a:lnTo>
                    <a:pt x="113689" y="157754"/>
                  </a:lnTo>
                  <a:lnTo>
                    <a:pt x="114381" y="157660"/>
                  </a:lnTo>
                  <a:lnTo>
                    <a:pt x="147881" y="157032"/>
                  </a:lnTo>
                  <a:lnTo>
                    <a:pt x="165925" y="161885"/>
                  </a:lnTo>
                  <a:lnTo>
                    <a:pt x="188004" y="183528"/>
                  </a:lnTo>
                  <a:lnTo>
                    <a:pt x="195366" y="197728"/>
                  </a:lnTo>
                  <a:lnTo>
                    <a:pt x="205810" y="242811"/>
                  </a:lnTo>
                  <a:lnTo>
                    <a:pt x="207535" y="253319"/>
                  </a:lnTo>
                  <a:lnTo>
                    <a:pt x="203020" y="299436"/>
                  </a:lnTo>
                  <a:lnTo>
                    <a:pt x="200298" y="306708"/>
                  </a:lnTo>
                  <a:lnTo>
                    <a:pt x="192110" y="318735"/>
                  </a:lnTo>
                  <a:lnTo>
                    <a:pt x="172957" y="334500"/>
                  </a:lnTo>
                  <a:lnTo>
                    <a:pt x="151031" y="346074"/>
                  </a:lnTo>
                  <a:lnTo>
                    <a:pt x="125596" y="350507"/>
                  </a:lnTo>
                  <a:lnTo>
                    <a:pt x="113139" y="347666"/>
                  </a:lnTo>
                  <a:lnTo>
                    <a:pt x="85736" y="330846"/>
                  </a:lnTo>
                  <a:lnTo>
                    <a:pt x="70047" y="309258"/>
                  </a:lnTo>
                  <a:lnTo>
                    <a:pt x="63500" y="2845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1" name="SMARTInkShape-527">
              <a:extLst>
                <a:ext uri="{FF2B5EF4-FFF2-40B4-BE49-F238E27FC236}">
                  <a16:creationId xmlns:a16="http://schemas.microsoft.com/office/drawing/2014/main" xmlns="" id="{40D2902B-DD91-46A5-9D19-BE2179684A0E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876550" y="4069145"/>
              <a:ext cx="142876" cy="17081"/>
            </a:xfrm>
            <a:custGeom>
              <a:avLst/>
              <a:gdLst/>
              <a:ahLst/>
              <a:cxnLst/>
              <a:rect l="0" t="0" r="0" b="0"/>
              <a:pathLst>
                <a:path w="142876" h="17081">
                  <a:moveTo>
                    <a:pt x="0" y="7555"/>
                  </a:moveTo>
                  <a:lnTo>
                    <a:pt x="0" y="7555"/>
                  </a:lnTo>
                  <a:lnTo>
                    <a:pt x="2734" y="4821"/>
                  </a:lnTo>
                  <a:lnTo>
                    <a:pt x="3441" y="1932"/>
                  </a:lnTo>
                  <a:lnTo>
                    <a:pt x="4822" y="0"/>
                  </a:lnTo>
                  <a:lnTo>
                    <a:pt x="52349" y="5855"/>
                  </a:lnTo>
                  <a:lnTo>
                    <a:pt x="96762" y="12873"/>
                  </a:lnTo>
                  <a:lnTo>
                    <a:pt x="142875" y="170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2" name="SMARTInkShape-528">
              <a:extLst>
                <a:ext uri="{FF2B5EF4-FFF2-40B4-BE49-F238E27FC236}">
                  <a16:creationId xmlns:a16="http://schemas.microsoft.com/office/drawing/2014/main" xmlns="" id="{1B921175-3313-481F-9333-C5EBDF50586C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768612" y="3820345"/>
              <a:ext cx="253788" cy="411931"/>
            </a:xfrm>
            <a:custGeom>
              <a:avLst/>
              <a:gdLst/>
              <a:ahLst/>
              <a:cxnLst/>
              <a:rect l="0" t="0" r="0" b="0"/>
              <a:pathLst>
                <a:path w="253788" h="411931">
                  <a:moveTo>
                    <a:pt x="3163" y="30930"/>
                  </a:moveTo>
                  <a:lnTo>
                    <a:pt x="3163" y="30930"/>
                  </a:lnTo>
                  <a:lnTo>
                    <a:pt x="119" y="37018"/>
                  </a:lnTo>
                  <a:lnTo>
                    <a:pt x="0" y="39991"/>
                  </a:lnTo>
                  <a:lnTo>
                    <a:pt x="47286" y="51278"/>
                  </a:lnTo>
                  <a:lnTo>
                    <a:pt x="89423" y="69029"/>
                  </a:lnTo>
                  <a:lnTo>
                    <a:pt x="126235" y="71926"/>
                  </a:lnTo>
                  <a:lnTo>
                    <a:pt x="170737" y="65028"/>
                  </a:lnTo>
                  <a:lnTo>
                    <a:pt x="215872" y="41902"/>
                  </a:lnTo>
                  <a:lnTo>
                    <a:pt x="227642" y="32652"/>
                  </a:lnTo>
                  <a:lnTo>
                    <a:pt x="253311" y="0"/>
                  </a:lnTo>
                  <a:lnTo>
                    <a:pt x="253537" y="80"/>
                  </a:lnTo>
                  <a:lnTo>
                    <a:pt x="253787" y="1109"/>
                  </a:lnTo>
                  <a:lnTo>
                    <a:pt x="243361" y="47969"/>
                  </a:lnTo>
                  <a:lnTo>
                    <a:pt x="231003" y="88614"/>
                  </a:lnTo>
                  <a:lnTo>
                    <a:pt x="214856" y="128894"/>
                  </a:lnTo>
                  <a:lnTo>
                    <a:pt x="195699" y="174978"/>
                  </a:lnTo>
                  <a:lnTo>
                    <a:pt x="181025" y="216474"/>
                  </a:lnTo>
                  <a:lnTo>
                    <a:pt x="164329" y="257127"/>
                  </a:lnTo>
                  <a:lnTo>
                    <a:pt x="152238" y="297939"/>
                  </a:lnTo>
                  <a:lnTo>
                    <a:pt x="144341" y="338245"/>
                  </a:lnTo>
                  <a:lnTo>
                    <a:pt x="144635" y="383827"/>
                  </a:lnTo>
                  <a:lnTo>
                    <a:pt x="143181" y="404868"/>
                  </a:lnTo>
                  <a:lnTo>
                    <a:pt x="142064" y="407968"/>
                  </a:lnTo>
                  <a:lnTo>
                    <a:pt x="139688" y="4119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89" name="SMARTInkShape-Group184">
            <a:extLst>
              <a:ext uri="{FF2B5EF4-FFF2-40B4-BE49-F238E27FC236}">
                <a16:creationId xmlns:a16="http://schemas.microsoft.com/office/drawing/2014/main" xmlns="" id="{8D430429-992E-4006-A47B-D283C3586FF9}"/>
              </a:ext>
            </a:extLst>
          </p:cNvPr>
          <p:cNvGrpSpPr/>
          <p:nvPr/>
        </p:nvGrpSpPr>
        <p:grpSpPr>
          <a:xfrm>
            <a:off x="1428750" y="3270250"/>
            <a:ext cx="2964823" cy="997168"/>
            <a:chOff x="1428750" y="3270250"/>
            <a:chExt cx="2964823" cy="997168"/>
          </a:xfrm>
        </p:grpSpPr>
        <p:sp>
          <p:nvSpPr>
            <p:cNvPr id="184" name="SMARTInkShape-529">
              <a:extLst>
                <a:ext uri="{FF2B5EF4-FFF2-40B4-BE49-F238E27FC236}">
                  <a16:creationId xmlns:a16="http://schemas.microsoft.com/office/drawing/2014/main" xmlns="" id="{61048FC6-52EE-4B9D-A907-6DBC442B37D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441269" y="4033449"/>
              <a:ext cx="511607" cy="226132"/>
            </a:xfrm>
            <a:custGeom>
              <a:avLst/>
              <a:gdLst/>
              <a:ahLst/>
              <a:cxnLst/>
              <a:rect l="0" t="0" r="0" b="0"/>
              <a:pathLst>
                <a:path w="511607" h="226132">
                  <a:moveTo>
                    <a:pt x="73456" y="49601"/>
                  </a:moveTo>
                  <a:lnTo>
                    <a:pt x="73456" y="49601"/>
                  </a:lnTo>
                  <a:lnTo>
                    <a:pt x="73456" y="38029"/>
                  </a:lnTo>
                  <a:lnTo>
                    <a:pt x="70085" y="28259"/>
                  </a:lnTo>
                  <a:lnTo>
                    <a:pt x="61900" y="16194"/>
                  </a:lnTo>
                  <a:lnTo>
                    <a:pt x="60324" y="15351"/>
                  </a:lnTo>
                  <a:lnTo>
                    <a:pt x="59410" y="15126"/>
                  </a:lnTo>
                  <a:lnTo>
                    <a:pt x="46324" y="19866"/>
                  </a:lnTo>
                  <a:lnTo>
                    <a:pt x="26807" y="38086"/>
                  </a:lnTo>
                  <a:lnTo>
                    <a:pt x="13812" y="55165"/>
                  </a:lnTo>
                  <a:lnTo>
                    <a:pt x="168" y="101491"/>
                  </a:lnTo>
                  <a:lnTo>
                    <a:pt x="0" y="129534"/>
                  </a:lnTo>
                  <a:lnTo>
                    <a:pt x="3767" y="153213"/>
                  </a:lnTo>
                  <a:lnTo>
                    <a:pt x="15452" y="180999"/>
                  </a:lnTo>
                  <a:lnTo>
                    <a:pt x="23805" y="193490"/>
                  </a:lnTo>
                  <a:lnTo>
                    <a:pt x="34103" y="201864"/>
                  </a:lnTo>
                  <a:lnTo>
                    <a:pt x="48978" y="208663"/>
                  </a:lnTo>
                  <a:lnTo>
                    <a:pt x="52904" y="209617"/>
                  </a:lnTo>
                  <a:lnTo>
                    <a:pt x="73599" y="204218"/>
                  </a:lnTo>
                  <a:lnTo>
                    <a:pt x="93097" y="195367"/>
                  </a:lnTo>
                  <a:lnTo>
                    <a:pt x="115102" y="170872"/>
                  </a:lnTo>
                  <a:lnTo>
                    <a:pt x="137353" y="131187"/>
                  </a:lnTo>
                  <a:lnTo>
                    <a:pt x="155640" y="87509"/>
                  </a:lnTo>
                  <a:lnTo>
                    <a:pt x="171833" y="46109"/>
                  </a:lnTo>
                  <a:lnTo>
                    <a:pt x="186508" y="8773"/>
                  </a:lnTo>
                  <a:lnTo>
                    <a:pt x="192728" y="2292"/>
                  </a:lnTo>
                  <a:lnTo>
                    <a:pt x="196362" y="70"/>
                  </a:lnTo>
                  <a:lnTo>
                    <a:pt x="200549" y="0"/>
                  </a:lnTo>
                  <a:lnTo>
                    <a:pt x="209905" y="3685"/>
                  </a:lnTo>
                  <a:lnTo>
                    <a:pt x="220032" y="12007"/>
                  </a:lnTo>
                  <a:lnTo>
                    <a:pt x="234509" y="52882"/>
                  </a:lnTo>
                  <a:lnTo>
                    <a:pt x="241990" y="94229"/>
                  </a:lnTo>
                  <a:lnTo>
                    <a:pt x="244522" y="139983"/>
                  </a:lnTo>
                  <a:lnTo>
                    <a:pt x="244872" y="186509"/>
                  </a:lnTo>
                  <a:lnTo>
                    <a:pt x="244899" y="193845"/>
                  </a:lnTo>
                  <a:lnTo>
                    <a:pt x="245254" y="193389"/>
                  </a:lnTo>
                  <a:lnTo>
                    <a:pt x="246590" y="190059"/>
                  </a:lnTo>
                  <a:lnTo>
                    <a:pt x="252461" y="142496"/>
                  </a:lnTo>
                  <a:lnTo>
                    <a:pt x="259817" y="105593"/>
                  </a:lnTo>
                  <a:lnTo>
                    <a:pt x="271403" y="61025"/>
                  </a:lnTo>
                  <a:lnTo>
                    <a:pt x="279607" y="39502"/>
                  </a:lnTo>
                  <a:lnTo>
                    <a:pt x="287022" y="29120"/>
                  </a:lnTo>
                  <a:lnTo>
                    <a:pt x="294316" y="22859"/>
                  </a:lnTo>
                  <a:lnTo>
                    <a:pt x="299910" y="20077"/>
                  </a:lnTo>
                  <a:lnTo>
                    <a:pt x="302742" y="20746"/>
                  </a:lnTo>
                  <a:lnTo>
                    <a:pt x="308711" y="25252"/>
                  </a:lnTo>
                  <a:lnTo>
                    <a:pt x="316336" y="39094"/>
                  </a:lnTo>
                  <a:lnTo>
                    <a:pt x="333945" y="85080"/>
                  </a:lnTo>
                  <a:lnTo>
                    <a:pt x="343646" y="125610"/>
                  </a:lnTo>
                  <a:lnTo>
                    <a:pt x="350502" y="171349"/>
                  </a:lnTo>
                  <a:lnTo>
                    <a:pt x="352718" y="195970"/>
                  </a:lnTo>
                  <a:lnTo>
                    <a:pt x="352854" y="152361"/>
                  </a:lnTo>
                  <a:lnTo>
                    <a:pt x="359597" y="112818"/>
                  </a:lnTo>
                  <a:lnTo>
                    <a:pt x="367619" y="72005"/>
                  </a:lnTo>
                  <a:lnTo>
                    <a:pt x="377723" y="45233"/>
                  </a:lnTo>
                  <a:lnTo>
                    <a:pt x="382252" y="38488"/>
                  </a:lnTo>
                  <a:lnTo>
                    <a:pt x="386618" y="34314"/>
                  </a:lnTo>
                  <a:lnTo>
                    <a:pt x="388416" y="33412"/>
                  </a:lnTo>
                  <a:lnTo>
                    <a:pt x="389968" y="33164"/>
                  </a:lnTo>
                  <a:lnTo>
                    <a:pt x="391356" y="33351"/>
                  </a:lnTo>
                  <a:lnTo>
                    <a:pt x="398365" y="43728"/>
                  </a:lnTo>
                  <a:lnTo>
                    <a:pt x="407611" y="90069"/>
                  </a:lnTo>
                  <a:lnTo>
                    <a:pt x="412068" y="128450"/>
                  </a:lnTo>
                  <a:lnTo>
                    <a:pt x="418227" y="167913"/>
                  </a:lnTo>
                  <a:lnTo>
                    <a:pt x="429425" y="201147"/>
                  </a:lnTo>
                  <a:lnTo>
                    <a:pt x="439333" y="212440"/>
                  </a:lnTo>
                  <a:lnTo>
                    <a:pt x="455973" y="223909"/>
                  </a:lnTo>
                  <a:lnTo>
                    <a:pt x="460759" y="226131"/>
                  </a:lnTo>
                  <a:lnTo>
                    <a:pt x="511606" y="217876"/>
                  </a:lnTo>
                </a:path>
              </a:pathLst>
            </a:custGeom>
            <a:ln w="19050" cap="sq">
              <a:solidFill>
                <a:srgbClr val="FF6820"/>
              </a:solidFill>
              <a:prstDash val="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5" name="SMARTInkShape-530">
              <a:extLst>
                <a:ext uri="{FF2B5EF4-FFF2-40B4-BE49-F238E27FC236}">
                  <a16:creationId xmlns:a16="http://schemas.microsoft.com/office/drawing/2014/main" xmlns="" id="{0ACE0077-293B-4976-A330-5E0169C6C2C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162312" y="3884239"/>
              <a:ext cx="191590" cy="323996"/>
            </a:xfrm>
            <a:custGeom>
              <a:avLst/>
              <a:gdLst/>
              <a:ahLst/>
              <a:cxnLst/>
              <a:rect l="0" t="0" r="0" b="0"/>
              <a:pathLst>
                <a:path w="191590" h="323996">
                  <a:moveTo>
                    <a:pt x="3163" y="68636"/>
                  </a:moveTo>
                  <a:lnTo>
                    <a:pt x="3163" y="68636"/>
                  </a:lnTo>
                  <a:lnTo>
                    <a:pt x="119" y="77769"/>
                  </a:lnTo>
                  <a:lnTo>
                    <a:pt x="0" y="72659"/>
                  </a:lnTo>
                  <a:lnTo>
                    <a:pt x="21120" y="31255"/>
                  </a:lnTo>
                  <a:lnTo>
                    <a:pt x="39293" y="16167"/>
                  </a:lnTo>
                  <a:lnTo>
                    <a:pt x="58044" y="6719"/>
                  </a:lnTo>
                  <a:lnTo>
                    <a:pt x="83198" y="0"/>
                  </a:lnTo>
                  <a:lnTo>
                    <a:pt x="100000" y="384"/>
                  </a:lnTo>
                  <a:lnTo>
                    <a:pt x="129222" y="9254"/>
                  </a:lnTo>
                  <a:lnTo>
                    <a:pt x="140564" y="17902"/>
                  </a:lnTo>
                  <a:lnTo>
                    <a:pt x="152059" y="32790"/>
                  </a:lnTo>
                  <a:lnTo>
                    <a:pt x="154286" y="37330"/>
                  </a:lnTo>
                  <a:lnTo>
                    <a:pt x="158347" y="79692"/>
                  </a:lnTo>
                  <a:lnTo>
                    <a:pt x="150195" y="101036"/>
                  </a:lnTo>
                  <a:lnTo>
                    <a:pt x="139979" y="116806"/>
                  </a:lnTo>
                  <a:lnTo>
                    <a:pt x="118318" y="133093"/>
                  </a:lnTo>
                  <a:lnTo>
                    <a:pt x="105957" y="138965"/>
                  </a:lnTo>
                  <a:lnTo>
                    <a:pt x="98944" y="140463"/>
                  </a:lnTo>
                  <a:lnTo>
                    <a:pt x="93240" y="139247"/>
                  </a:lnTo>
                  <a:lnTo>
                    <a:pt x="89058" y="136707"/>
                  </a:lnTo>
                  <a:lnTo>
                    <a:pt x="87200" y="134403"/>
                  </a:lnTo>
                  <a:lnTo>
                    <a:pt x="87762" y="133294"/>
                  </a:lnTo>
                  <a:lnTo>
                    <a:pt x="91210" y="131122"/>
                  </a:lnTo>
                  <a:lnTo>
                    <a:pt x="96270" y="130862"/>
                  </a:lnTo>
                  <a:lnTo>
                    <a:pt x="117795" y="137038"/>
                  </a:lnTo>
                  <a:lnTo>
                    <a:pt x="130379" y="144329"/>
                  </a:lnTo>
                  <a:lnTo>
                    <a:pt x="153998" y="169744"/>
                  </a:lnTo>
                  <a:lnTo>
                    <a:pt x="179503" y="208297"/>
                  </a:lnTo>
                  <a:lnTo>
                    <a:pt x="191589" y="252764"/>
                  </a:lnTo>
                  <a:lnTo>
                    <a:pt x="186306" y="278571"/>
                  </a:lnTo>
                  <a:lnTo>
                    <a:pt x="177490" y="296762"/>
                  </a:lnTo>
                  <a:lnTo>
                    <a:pt x="159747" y="310540"/>
                  </a:lnTo>
                  <a:lnTo>
                    <a:pt x="122627" y="322063"/>
                  </a:lnTo>
                  <a:lnTo>
                    <a:pt x="99238" y="323995"/>
                  </a:lnTo>
                  <a:lnTo>
                    <a:pt x="59712" y="316826"/>
                  </a:lnTo>
                  <a:lnTo>
                    <a:pt x="27917" y="295069"/>
                  </a:lnTo>
                  <a:lnTo>
                    <a:pt x="24958" y="292616"/>
                  </a:lnTo>
                  <a:lnTo>
                    <a:pt x="23337" y="289570"/>
                  </a:lnTo>
                  <a:lnTo>
                    <a:pt x="22478" y="282423"/>
                  </a:lnTo>
                  <a:lnTo>
                    <a:pt x="24212" y="276424"/>
                  </a:lnTo>
                  <a:lnTo>
                    <a:pt x="28563" y="268661"/>
                  </a:lnTo>
                </a:path>
              </a:pathLst>
            </a:custGeom>
            <a:ln w="19050" cap="sq">
              <a:solidFill>
                <a:srgbClr val="FF6820"/>
              </a:solidFill>
              <a:prstDash val="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6" name="SMARTInkShape-531">
              <a:extLst>
                <a:ext uri="{FF2B5EF4-FFF2-40B4-BE49-F238E27FC236}">
                  <a16:creationId xmlns:a16="http://schemas.microsoft.com/office/drawing/2014/main" xmlns="" id="{76B8A31A-F27A-4878-8C08-7A35D4AFDE1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882900" y="4070350"/>
              <a:ext cx="209551" cy="23844"/>
            </a:xfrm>
            <a:custGeom>
              <a:avLst/>
              <a:gdLst/>
              <a:ahLst/>
              <a:cxnLst/>
              <a:rect l="0" t="0" r="0" b="0"/>
              <a:pathLst>
                <a:path w="209551" h="23844">
                  <a:moveTo>
                    <a:pt x="0" y="0"/>
                  </a:moveTo>
                  <a:lnTo>
                    <a:pt x="0" y="0"/>
                  </a:lnTo>
                  <a:lnTo>
                    <a:pt x="0" y="1686"/>
                  </a:lnTo>
                  <a:lnTo>
                    <a:pt x="1686" y="6105"/>
                  </a:lnTo>
                  <a:lnTo>
                    <a:pt x="4419" y="10197"/>
                  </a:lnTo>
                  <a:lnTo>
                    <a:pt x="21832" y="21997"/>
                  </a:lnTo>
                  <a:lnTo>
                    <a:pt x="65932" y="23843"/>
                  </a:lnTo>
                  <a:lnTo>
                    <a:pt x="113492" y="23253"/>
                  </a:lnTo>
                  <a:lnTo>
                    <a:pt x="154396" y="20246"/>
                  </a:lnTo>
                  <a:lnTo>
                    <a:pt x="209550" y="19050"/>
                  </a:lnTo>
                </a:path>
              </a:pathLst>
            </a:custGeom>
            <a:ln w="19050" cap="sq">
              <a:solidFill>
                <a:srgbClr val="FF6820"/>
              </a:solidFill>
              <a:prstDash val="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7" name="SMARTInkShape-532">
              <a:extLst>
                <a:ext uri="{FF2B5EF4-FFF2-40B4-BE49-F238E27FC236}">
                  <a16:creationId xmlns:a16="http://schemas.microsoft.com/office/drawing/2014/main" xmlns="" id="{ACCD90C5-77AC-46CC-B309-FB092A04449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2781300" y="3840049"/>
              <a:ext cx="267310" cy="427369"/>
            </a:xfrm>
            <a:custGeom>
              <a:avLst/>
              <a:gdLst/>
              <a:ahLst/>
              <a:cxnLst/>
              <a:rect l="0" t="0" r="0" b="0"/>
              <a:pathLst>
                <a:path w="267310" h="427369">
                  <a:moveTo>
                    <a:pt x="0" y="30276"/>
                  </a:moveTo>
                  <a:lnTo>
                    <a:pt x="0" y="30276"/>
                  </a:lnTo>
                  <a:lnTo>
                    <a:pt x="1686" y="31962"/>
                  </a:lnTo>
                  <a:lnTo>
                    <a:pt x="2513" y="33730"/>
                  </a:lnTo>
                  <a:lnTo>
                    <a:pt x="2734" y="34695"/>
                  </a:lnTo>
                  <a:lnTo>
                    <a:pt x="33377" y="45096"/>
                  </a:lnTo>
                  <a:lnTo>
                    <a:pt x="53388" y="49140"/>
                  </a:lnTo>
                  <a:lnTo>
                    <a:pt x="93107" y="46421"/>
                  </a:lnTo>
                  <a:lnTo>
                    <a:pt x="123455" y="44214"/>
                  </a:lnTo>
                  <a:lnTo>
                    <a:pt x="164700" y="39881"/>
                  </a:lnTo>
                  <a:lnTo>
                    <a:pt x="205747" y="31350"/>
                  </a:lnTo>
                  <a:lnTo>
                    <a:pt x="251826" y="9706"/>
                  </a:lnTo>
                  <a:lnTo>
                    <a:pt x="266218" y="207"/>
                  </a:lnTo>
                  <a:lnTo>
                    <a:pt x="267084" y="0"/>
                  </a:lnTo>
                  <a:lnTo>
                    <a:pt x="267309" y="214"/>
                  </a:lnTo>
                  <a:lnTo>
                    <a:pt x="248413" y="44686"/>
                  </a:lnTo>
                  <a:lnTo>
                    <a:pt x="232566" y="85713"/>
                  </a:lnTo>
                  <a:lnTo>
                    <a:pt x="220407" y="127135"/>
                  </a:lnTo>
                  <a:lnTo>
                    <a:pt x="209945" y="167356"/>
                  </a:lnTo>
                  <a:lnTo>
                    <a:pt x="196928" y="210106"/>
                  </a:lnTo>
                  <a:lnTo>
                    <a:pt x="184165" y="255867"/>
                  </a:lnTo>
                  <a:lnTo>
                    <a:pt x="174693" y="298577"/>
                  </a:lnTo>
                  <a:lnTo>
                    <a:pt x="170209" y="343022"/>
                  </a:lnTo>
                  <a:lnTo>
                    <a:pt x="166109" y="385015"/>
                  </a:lnTo>
                  <a:lnTo>
                    <a:pt x="162631" y="427368"/>
                  </a:lnTo>
                  <a:lnTo>
                    <a:pt x="165100" y="427151"/>
                  </a:lnTo>
                </a:path>
              </a:pathLst>
            </a:custGeom>
            <a:ln w="19050" cap="sq">
              <a:solidFill>
                <a:srgbClr val="FF6820"/>
              </a:solidFill>
              <a:prstDash val="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8" name="SMARTInkShape-533">
              <a:extLst>
                <a:ext uri="{FF2B5EF4-FFF2-40B4-BE49-F238E27FC236}">
                  <a16:creationId xmlns:a16="http://schemas.microsoft.com/office/drawing/2014/main" xmlns="" id="{B4836F58-4B59-4D0F-A396-A02B980A8F9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428750" y="3270250"/>
              <a:ext cx="2964823" cy="495117"/>
            </a:xfrm>
            <a:custGeom>
              <a:avLst/>
              <a:gdLst/>
              <a:ahLst/>
              <a:cxnLst/>
              <a:rect l="0" t="0" r="0" b="0"/>
              <a:pathLst>
                <a:path w="2964823" h="495117">
                  <a:moveTo>
                    <a:pt x="0" y="0"/>
                  </a:moveTo>
                  <a:lnTo>
                    <a:pt x="0" y="0"/>
                  </a:lnTo>
                  <a:lnTo>
                    <a:pt x="353" y="9002"/>
                  </a:lnTo>
                  <a:lnTo>
                    <a:pt x="7227" y="53232"/>
                  </a:lnTo>
                  <a:lnTo>
                    <a:pt x="12777" y="98643"/>
                  </a:lnTo>
                  <a:lnTo>
                    <a:pt x="24532" y="142787"/>
                  </a:lnTo>
                  <a:lnTo>
                    <a:pt x="46342" y="188609"/>
                  </a:lnTo>
                  <a:lnTo>
                    <a:pt x="75378" y="217558"/>
                  </a:lnTo>
                  <a:lnTo>
                    <a:pt x="104697" y="234994"/>
                  </a:lnTo>
                  <a:lnTo>
                    <a:pt x="132708" y="244288"/>
                  </a:lnTo>
                  <a:lnTo>
                    <a:pt x="178521" y="246267"/>
                  </a:lnTo>
                  <a:lnTo>
                    <a:pt x="225716" y="242176"/>
                  </a:lnTo>
                  <a:lnTo>
                    <a:pt x="268467" y="235357"/>
                  </a:lnTo>
                  <a:lnTo>
                    <a:pt x="314888" y="226094"/>
                  </a:lnTo>
                  <a:lnTo>
                    <a:pt x="350867" y="219469"/>
                  </a:lnTo>
                  <a:lnTo>
                    <a:pt x="395708" y="211901"/>
                  </a:lnTo>
                  <a:lnTo>
                    <a:pt x="430670" y="206327"/>
                  </a:lnTo>
                  <a:lnTo>
                    <a:pt x="476895" y="200756"/>
                  </a:lnTo>
                  <a:lnTo>
                    <a:pt x="512817" y="196322"/>
                  </a:lnTo>
                  <a:lnTo>
                    <a:pt x="555955" y="192774"/>
                  </a:lnTo>
                  <a:lnTo>
                    <a:pt x="599977" y="187802"/>
                  </a:lnTo>
                  <a:lnTo>
                    <a:pt x="637009" y="183547"/>
                  </a:lnTo>
                  <a:lnTo>
                    <a:pt x="680356" y="178948"/>
                  </a:lnTo>
                  <a:lnTo>
                    <a:pt x="718681" y="176063"/>
                  </a:lnTo>
                  <a:lnTo>
                    <a:pt x="762851" y="174909"/>
                  </a:lnTo>
                  <a:lnTo>
                    <a:pt x="800940" y="173768"/>
                  </a:lnTo>
                  <a:lnTo>
                    <a:pt x="841036" y="172137"/>
                  </a:lnTo>
                  <a:lnTo>
                    <a:pt x="886189" y="171586"/>
                  </a:lnTo>
                  <a:lnTo>
                    <a:pt x="922793" y="172451"/>
                  </a:lnTo>
                  <a:lnTo>
                    <a:pt x="963992" y="174011"/>
                  </a:lnTo>
                  <a:lnTo>
                    <a:pt x="994061" y="175881"/>
                  </a:lnTo>
                  <a:lnTo>
                    <a:pt x="1033296" y="179769"/>
                  </a:lnTo>
                  <a:lnTo>
                    <a:pt x="1074840" y="184320"/>
                  </a:lnTo>
                  <a:lnTo>
                    <a:pt x="1105063" y="187518"/>
                  </a:lnTo>
                  <a:lnTo>
                    <a:pt x="1143425" y="193878"/>
                  </a:lnTo>
                  <a:lnTo>
                    <a:pt x="1186934" y="202232"/>
                  </a:lnTo>
                  <a:lnTo>
                    <a:pt x="1228613" y="210648"/>
                  </a:lnTo>
                  <a:lnTo>
                    <a:pt x="1272907" y="219949"/>
                  </a:lnTo>
                  <a:lnTo>
                    <a:pt x="1311195" y="232230"/>
                  </a:lnTo>
                  <a:lnTo>
                    <a:pt x="1353720" y="248263"/>
                  </a:lnTo>
                  <a:lnTo>
                    <a:pt x="1398485" y="270623"/>
                  </a:lnTo>
                  <a:lnTo>
                    <a:pt x="1436413" y="292823"/>
                  </a:lnTo>
                  <a:lnTo>
                    <a:pt x="1474961" y="319164"/>
                  </a:lnTo>
                  <a:lnTo>
                    <a:pt x="1520264" y="360723"/>
                  </a:lnTo>
                  <a:lnTo>
                    <a:pt x="1559201" y="408058"/>
                  </a:lnTo>
                  <a:lnTo>
                    <a:pt x="1581058" y="452124"/>
                  </a:lnTo>
                  <a:lnTo>
                    <a:pt x="1597135" y="490004"/>
                  </a:lnTo>
                  <a:lnTo>
                    <a:pt x="1600954" y="494357"/>
                  </a:lnTo>
                  <a:lnTo>
                    <a:pt x="1602467" y="495024"/>
                  </a:lnTo>
                  <a:lnTo>
                    <a:pt x="1603828" y="495116"/>
                  </a:lnTo>
                  <a:lnTo>
                    <a:pt x="1607221" y="492396"/>
                  </a:lnTo>
                  <a:lnTo>
                    <a:pt x="1610729" y="487659"/>
                  </a:lnTo>
                  <a:lnTo>
                    <a:pt x="1638559" y="442597"/>
                  </a:lnTo>
                  <a:lnTo>
                    <a:pt x="1681709" y="395108"/>
                  </a:lnTo>
                  <a:lnTo>
                    <a:pt x="1720669" y="363573"/>
                  </a:lnTo>
                  <a:lnTo>
                    <a:pt x="1761841" y="341548"/>
                  </a:lnTo>
                  <a:lnTo>
                    <a:pt x="1807095" y="326708"/>
                  </a:lnTo>
                  <a:lnTo>
                    <a:pt x="1853247" y="316785"/>
                  </a:lnTo>
                  <a:lnTo>
                    <a:pt x="1893193" y="311683"/>
                  </a:lnTo>
                  <a:lnTo>
                    <a:pt x="1940190" y="309074"/>
                  </a:lnTo>
                  <a:lnTo>
                    <a:pt x="1987145" y="308545"/>
                  </a:lnTo>
                  <a:lnTo>
                    <a:pt x="2031959" y="311472"/>
                  </a:lnTo>
                  <a:lnTo>
                    <a:pt x="2076834" y="315447"/>
                  </a:lnTo>
                  <a:lnTo>
                    <a:pt x="2107665" y="319410"/>
                  </a:lnTo>
                  <a:lnTo>
                    <a:pt x="2140770" y="323993"/>
                  </a:lnTo>
                  <a:lnTo>
                    <a:pt x="2186956" y="329262"/>
                  </a:lnTo>
                  <a:lnTo>
                    <a:pt x="2221872" y="334370"/>
                  </a:lnTo>
                  <a:lnTo>
                    <a:pt x="2268802" y="341509"/>
                  </a:lnTo>
                  <a:lnTo>
                    <a:pt x="2306696" y="348093"/>
                  </a:lnTo>
                  <a:lnTo>
                    <a:pt x="2353510" y="355162"/>
                  </a:lnTo>
                  <a:lnTo>
                    <a:pt x="2391734" y="361520"/>
                  </a:lnTo>
                  <a:lnTo>
                    <a:pt x="2435274" y="367977"/>
                  </a:lnTo>
                  <a:lnTo>
                    <a:pt x="2470995" y="372742"/>
                  </a:lnTo>
                  <a:lnTo>
                    <a:pt x="2509331" y="377683"/>
                  </a:lnTo>
                  <a:lnTo>
                    <a:pt x="2554627" y="382447"/>
                  </a:lnTo>
                  <a:lnTo>
                    <a:pt x="2592715" y="384936"/>
                  </a:lnTo>
                  <a:lnTo>
                    <a:pt x="2635582" y="386635"/>
                  </a:lnTo>
                  <a:lnTo>
                    <a:pt x="2680190" y="387138"/>
                  </a:lnTo>
                  <a:lnTo>
                    <a:pt x="2715431" y="385374"/>
                  </a:lnTo>
                  <a:lnTo>
                    <a:pt x="2761666" y="380414"/>
                  </a:lnTo>
                  <a:lnTo>
                    <a:pt x="2804468" y="370732"/>
                  </a:lnTo>
                  <a:lnTo>
                    <a:pt x="2848711" y="356779"/>
                  </a:lnTo>
                  <a:lnTo>
                    <a:pt x="2895531" y="330072"/>
                  </a:lnTo>
                  <a:lnTo>
                    <a:pt x="2917452" y="310877"/>
                  </a:lnTo>
                  <a:lnTo>
                    <a:pt x="2938411" y="282494"/>
                  </a:lnTo>
                  <a:lnTo>
                    <a:pt x="2955931" y="236768"/>
                  </a:lnTo>
                  <a:lnTo>
                    <a:pt x="2964057" y="189320"/>
                  </a:lnTo>
                  <a:lnTo>
                    <a:pt x="2964822" y="149214"/>
                  </a:lnTo>
                  <a:lnTo>
                    <a:pt x="2959309" y="104534"/>
                  </a:lnTo>
                  <a:lnTo>
                    <a:pt x="2955242" y="65467"/>
                  </a:lnTo>
                  <a:lnTo>
                    <a:pt x="2952969" y="17996"/>
                  </a:lnTo>
                  <a:lnTo>
                    <a:pt x="2952763" y="4612"/>
                  </a:lnTo>
                  <a:lnTo>
                    <a:pt x="2952750" y="15100"/>
                  </a:lnTo>
                  <a:lnTo>
                    <a:pt x="2954632" y="19176"/>
                  </a:lnTo>
                  <a:lnTo>
                    <a:pt x="2959100" y="25400"/>
                  </a:lnTo>
                </a:path>
              </a:pathLst>
            </a:custGeom>
            <a:ln w="19050" cap="sq">
              <a:solidFill>
                <a:srgbClr val="FF6820"/>
              </a:solidFill>
              <a:prstDash val="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2" name="SMARTInkShape-Group185">
            <a:extLst>
              <a:ext uri="{FF2B5EF4-FFF2-40B4-BE49-F238E27FC236}">
                <a16:creationId xmlns:a16="http://schemas.microsoft.com/office/drawing/2014/main" xmlns="" id="{E3674221-637D-4035-9515-D3F105D792E2}"/>
              </a:ext>
            </a:extLst>
          </p:cNvPr>
          <p:cNvGrpSpPr/>
          <p:nvPr/>
        </p:nvGrpSpPr>
        <p:grpSpPr>
          <a:xfrm>
            <a:off x="3656576" y="2424398"/>
            <a:ext cx="81333" cy="366185"/>
            <a:chOff x="3656576" y="2424398"/>
            <a:chExt cx="81333" cy="366185"/>
          </a:xfrm>
        </p:grpSpPr>
        <p:sp>
          <p:nvSpPr>
            <p:cNvPr id="190" name="SMARTInkShape-534">
              <a:extLst>
                <a:ext uri="{FF2B5EF4-FFF2-40B4-BE49-F238E27FC236}">
                  <a16:creationId xmlns:a16="http://schemas.microsoft.com/office/drawing/2014/main" xmlns="" id="{2D5EF4A8-F256-4366-B8B1-24DF10FC238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656576" y="2756147"/>
              <a:ext cx="39120" cy="34436"/>
            </a:xfrm>
            <a:custGeom>
              <a:avLst/>
              <a:gdLst/>
              <a:ahLst/>
              <a:cxnLst/>
              <a:rect l="0" t="0" r="0" b="0"/>
              <a:pathLst>
                <a:path w="39120" h="34436">
                  <a:moveTo>
                    <a:pt x="26424" y="9278"/>
                  </a:moveTo>
                  <a:lnTo>
                    <a:pt x="26424" y="9278"/>
                  </a:lnTo>
                  <a:lnTo>
                    <a:pt x="28110" y="9278"/>
                  </a:lnTo>
                  <a:lnTo>
                    <a:pt x="29878" y="10219"/>
                  </a:lnTo>
                  <a:lnTo>
                    <a:pt x="30843" y="10964"/>
                  </a:lnTo>
                  <a:lnTo>
                    <a:pt x="31916" y="12732"/>
                  </a:lnTo>
                  <a:lnTo>
                    <a:pt x="32202" y="13697"/>
                  </a:lnTo>
                  <a:lnTo>
                    <a:pt x="32745" y="14341"/>
                  </a:lnTo>
                  <a:lnTo>
                    <a:pt x="34290" y="15056"/>
                  </a:lnTo>
                  <a:lnTo>
                    <a:pt x="35196" y="14894"/>
                  </a:lnTo>
                  <a:lnTo>
                    <a:pt x="39072" y="12487"/>
                  </a:lnTo>
                  <a:lnTo>
                    <a:pt x="39119" y="2569"/>
                  </a:lnTo>
                  <a:lnTo>
                    <a:pt x="38768" y="1631"/>
                  </a:lnTo>
                  <a:lnTo>
                    <a:pt x="38181" y="1005"/>
                  </a:lnTo>
                  <a:lnTo>
                    <a:pt x="36588" y="309"/>
                  </a:lnTo>
                  <a:lnTo>
                    <a:pt x="34705" y="0"/>
                  </a:lnTo>
                  <a:lnTo>
                    <a:pt x="23608" y="3239"/>
                  </a:lnTo>
                  <a:lnTo>
                    <a:pt x="17946" y="6195"/>
                  </a:lnTo>
                  <a:lnTo>
                    <a:pt x="16539" y="7223"/>
                  </a:lnTo>
                  <a:lnTo>
                    <a:pt x="12873" y="13726"/>
                  </a:lnTo>
                  <a:lnTo>
                    <a:pt x="11237" y="20670"/>
                  </a:lnTo>
                  <a:lnTo>
                    <a:pt x="11796" y="25042"/>
                  </a:lnTo>
                  <a:lnTo>
                    <a:pt x="13220" y="28984"/>
                  </a:lnTo>
                  <a:lnTo>
                    <a:pt x="15029" y="31912"/>
                  </a:lnTo>
                  <a:lnTo>
                    <a:pt x="16711" y="32834"/>
                  </a:lnTo>
                  <a:lnTo>
                    <a:pt x="28307" y="34435"/>
                  </a:lnTo>
                  <a:lnTo>
                    <a:pt x="34822" y="32921"/>
                  </a:lnTo>
                  <a:lnTo>
                    <a:pt x="36256" y="31390"/>
                  </a:lnTo>
                  <a:lnTo>
                    <a:pt x="38274" y="24884"/>
                  </a:lnTo>
                  <a:lnTo>
                    <a:pt x="38746" y="21741"/>
                  </a:lnTo>
                  <a:lnTo>
                    <a:pt x="38015" y="19168"/>
                  </a:lnTo>
                  <a:lnTo>
                    <a:pt x="32981" y="9195"/>
                  </a:lnTo>
                  <a:lnTo>
                    <a:pt x="28280" y="5949"/>
                  </a:lnTo>
                  <a:lnTo>
                    <a:pt x="12919" y="813"/>
                  </a:lnTo>
                  <a:lnTo>
                    <a:pt x="11071" y="460"/>
                  </a:lnTo>
                  <a:lnTo>
                    <a:pt x="7136" y="1008"/>
                  </a:lnTo>
                  <a:lnTo>
                    <a:pt x="3387" y="2427"/>
                  </a:lnTo>
                  <a:lnTo>
                    <a:pt x="546" y="4234"/>
                  </a:lnTo>
                  <a:lnTo>
                    <a:pt x="0" y="5563"/>
                  </a:lnTo>
                  <a:lnTo>
                    <a:pt x="333" y="8920"/>
                  </a:lnTo>
                  <a:lnTo>
                    <a:pt x="916" y="10098"/>
                  </a:lnTo>
                  <a:lnTo>
                    <a:pt x="1658" y="10883"/>
                  </a:lnTo>
                  <a:lnTo>
                    <a:pt x="2505" y="11406"/>
                  </a:lnTo>
                  <a:lnTo>
                    <a:pt x="8934" y="12246"/>
                  </a:lnTo>
                  <a:lnTo>
                    <a:pt x="15284" y="12039"/>
                  </a:lnTo>
                  <a:lnTo>
                    <a:pt x="22653" y="9900"/>
                  </a:lnTo>
                  <a:lnTo>
                    <a:pt x="23910" y="8987"/>
                  </a:lnTo>
                  <a:lnTo>
                    <a:pt x="25307" y="7032"/>
                  </a:lnTo>
                  <a:lnTo>
                    <a:pt x="26424" y="29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1" name="SMARTInkShape-535">
              <a:extLst>
                <a:ext uri="{FF2B5EF4-FFF2-40B4-BE49-F238E27FC236}">
                  <a16:creationId xmlns:a16="http://schemas.microsoft.com/office/drawing/2014/main" xmlns="" id="{B0E0A316-AF09-460B-AD7F-AB281B6276F6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659243" y="2424398"/>
              <a:ext cx="78666" cy="248953"/>
            </a:xfrm>
            <a:custGeom>
              <a:avLst/>
              <a:gdLst/>
              <a:ahLst/>
              <a:cxnLst/>
              <a:rect l="0" t="0" r="0" b="0"/>
              <a:pathLst>
                <a:path w="78666" h="248953">
                  <a:moveTo>
                    <a:pt x="23757" y="106077"/>
                  </a:moveTo>
                  <a:lnTo>
                    <a:pt x="23757" y="106077"/>
                  </a:lnTo>
                  <a:lnTo>
                    <a:pt x="29862" y="112182"/>
                  </a:lnTo>
                  <a:lnTo>
                    <a:pt x="31762" y="115963"/>
                  </a:lnTo>
                  <a:lnTo>
                    <a:pt x="32268" y="117960"/>
                  </a:lnTo>
                  <a:lnTo>
                    <a:pt x="31891" y="122059"/>
                  </a:lnTo>
                  <a:lnTo>
                    <a:pt x="30211" y="127937"/>
                  </a:lnTo>
                  <a:lnTo>
                    <a:pt x="29213" y="128140"/>
                  </a:lnTo>
                  <a:lnTo>
                    <a:pt x="28452" y="128194"/>
                  </a:lnTo>
                  <a:lnTo>
                    <a:pt x="18504" y="125746"/>
                  </a:lnTo>
                  <a:lnTo>
                    <a:pt x="16131" y="123873"/>
                  </a:lnTo>
                  <a:lnTo>
                    <a:pt x="11424" y="115779"/>
                  </a:lnTo>
                  <a:lnTo>
                    <a:pt x="0" y="73723"/>
                  </a:lnTo>
                  <a:lnTo>
                    <a:pt x="259" y="45185"/>
                  </a:lnTo>
                  <a:lnTo>
                    <a:pt x="4521" y="28968"/>
                  </a:lnTo>
                  <a:lnTo>
                    <a:pt x="9211" y="18537"/>
                  </a:lnTo>
                  <a:lnTo>
                    <a:pt x="18586" y="9668"/>
                  </a:lnTo>
                  <a:lnTo>
                    <a:pt x="33984" y="1546"/>
                  </a:lnTo>
                  <a:lnTo>
                    <a:pt x="42766" y="0"/>
                  </a:lnTo>
                  <a:lnTo>
                    <a:pt x="58199" y="1465"/>
                  </a:lnTo>
                  <a:lnTo>
                    <a:pt x="65053" y="4432"/>
                  </a:lnTo>
                  <a:lnTo>
                    <a:pt x="70451" y="10924"/>
                  </a:lnTo>
                  <a:lnTo>
                    <a:pt x="74848" y="21101"/>
                  </a:lnTo>
                  <a:lnTo>
                    <a:pt x="78665" y="48801"/>
                  </a:lnTo>
                  <a:lnTo>
                    <a:pt x="72860" y="76811"/>
                  </a:lnTo>
                  <a:lnTo>
                    <a:pt x="55358" y="120760"/>
                  </a:lnTo>
                  <a:lnTo>
                    <a:pt x="35396" y="168311"/>
                  </a:lnTo>
                  <a:lnTo>
                    <a:pt x="22120" y="212117"/>
                  </a:lnTo>
                  <a:lnTo>
                    <a:pt x="18097" y="235025"/>
                  </a:lnTo>
                  <a:lnTo>
                    <a:pt x="19595" y="241116"/>
                  </a:lnTo>
                  <a:lnTo>
                    <a:pt x="22260" y="245469"/>
                  </a:lnTo>
                  <a:lnTo>
                    <a:pt x="26932" y="2489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5" name="SMARTInkShape-Group186">
            <a:extLst>
              <a:ext uri="{FF2B5EF4-FFF2-40B4-BE49-F238E27FC236}">
                <a16:creationId xmlns:a16="http://schemas.microsoft.com/office/drawing/2014/main" xmlns="" id="{EAC2BFF0-222A-45EC-93E4-EF39E4998069}"/>
              </a:ext>
            </a:extLst>
          </p:cNvPr>
          <p:cNvGrpSpPr/>
          <p:nvPr/>
        </p:nvGrpSpPr>
        <p:grpSpPr>
          <a:xfrm>
            <a:off x="3194050" y="2832113"/>
            <a:ext cx="1115814" cy="361937"/>
            <a:chOff x="3194050" y="2832113"/>
            <a:chExt cx="1115814" cy="361937"/>
          </a:xfrm>
        </p:grpSpPr>
        <p:sp>
          <p:nvSpPr>
            <p:cNvPr id="193" name="SMARTInkShape-536">
              <a:extLst>
                <a:ext uri="{FF2B5EF4-FFF2-40B4-BE49-F238E27FC236}">
                  <a16:creationId xmlns:a16="http://schemas.microsoft.com/office/drawing/2014/main" xmlns="" id="{AF8BBC59-AF7E-4456-B504-DDA29D4CDBD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251224" y="3159125"/>
              <a:ext cx="1050847" cy="34925"/>
            </a:xfrm>
            <a:custGeom>
              <a:avLst/>
              <a:gdLst/>
              <a:ahLst/>
              <a:cxnLst/>
              <a:rect l="0" t="0" r="0" b="0"/>
              <a:pathLst>
                <a:path w="1050847" h="34925">
                  <a:moveTo>
                    <a:pt x="22201" y="25400"/>
                  </a:moveTo>
                  <a:lnTo>
                    <a:pt x="22201" y="25400"/>
                  </a:lnTo>
                  <a:lnTo>
                    <a:pt x="0" y="25400"/>
                  </a:lnTo>
                  <a:lnTo>
                    <a:pt x="4985" y="24694"/>
                  </a:lnTo>
                  <a:lnTo>
                    <a:pt x="41772" y="19311"/>
                  </a:lnTo>
                  <a:lnTo>
                    <a:pt x="87073" y="22101"/>
                  </a:lnTo>
                  <a:lnTo>
                    <a:pt x="133472" y="20388"/>
                  </a:lnTo>
                  <a:lnTo>
                    <a:pt x="179282" y="22017"/>
                  </a:lnTo>
                  <a:lnTo>
                    <a:pt x="217856" y="22207"/>
                  </a:lnTo>
                  <a:lnTo>
                    <a:pt x="261641" y="22222"/>
                  </a:lnTo>
                  <a:lnTo>
                    <a:pt x="307791" y="24959"/>
                  </a:lnTo>
                  <a:lnTo>
                    <a:pt x="350004" y="25313"/>
                  </a:lnTo>
                  <a:lnTo>
                    <a:pt x="395656" y="27074"/>
                  </a:lnTo>
                  <a:lnTo>
                    <a:pt x="436936" y="28279"/>
                  </a:lnTo>
                  <a:lnTo>
                    <a:pt x="482659" y="30221"/>
                  </a:lnTo>
                  <a:lnTo>
                    <a:pt x="521764" y="31448"/>
                  </a:lnTo>
                  <a:lnTo>
                    <a:pt x="568762" y="33396"/>
                  </a:lnTo>
                  <a:lnTo>
                    <a:pt x="607537" y="34623"/>
                  </a:lnTo>
                  <a:lnTo>
                    <a:pt x="651677" y="34865"/>
                  </a:lnTo>
                  <a:lnTo>
                    <a:pt x="697657" y="34917"/>
                  </a:lnTo>
                  <a:lnTo>
                    <a:pt x="744991" y="34924"/>
                  </a:lnTo>
                  <a:lnTo>
                    <a:pt x="785477" y="32191"/>
                  </a:lnTo>
                  <a:lnTo>
                    <a:pt x="829138" y="31837"/>
                  </a:lnTo>
                  <a:lnTo>
                    <a:pt x="872791" y="30076"/>
                  </a:lnTo>
                  <a:lnTo>
                    <a:pt x="918527" y="26481"/>
                  </a:lnTo>
                  <a:lnTo>
                    <a:pt x="965790" y="18289"/>
                  </a:lnTo>
                  <a:lnTo>
                    <a:pt x="1013046" y="9596"/>
                  </a:lnTo>
                  <a:lnTo>
                    <a:pt x="1037314" y="5475"/>
                  </a:lnTo>
                  <a:lnTo>
                    <a:pt x="1039923" y="4197"/>
                  </a:lnTo>
                  <a:lnTo>
                    <a:pt x="1045558" y="3309"/>
                  </a:lnTo>
                  <a:lnTo>
                    <a:pt x="1050846" y="3176"/>
                  </a:lnTo>
                  <a:lnTo>
                    <a:pt x="1049199" y="1490"/>
                  </a:lnTo>
                  <a:lnTo>
                    <a:pt x="1046499" y="662"/>
                  </a:lnTo>
                  <a:lnTo>
                    <a:pt x="104137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4" name="SMARTInkShape-537">
              <a:extLst>
                <a:ext uri="{FF2B5EF4-FFF2-40B4-BE49-F238E27FC236}">
                  <a16:creationId xmlns:a16="http://schemas.microsoft.com/office/drawing/2014/main" xmlns="" id="{9320641C-0766-4E29-83A1-26F823A31CC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194050" y="2832113"/>
              <a:ext cx="1115814" cy="346063"/>
            </a:xfrm>
            <a:custGeom>
              <a:avLst/>
              <a:gdLst/>
              <a:ahLst/>
              <a:cxnLst/>
              <a:rect l="0" t="0" r="0" b="0"/>
              <a:pathLst>
                <a:path w="1115814" h="346063">
                  <a:moveTo>
                    <a:pt x="0" y="41262"/>
                  </a:moveTo>
                  <a:lnTo>
                    <a:pt x="0" y="41262"/>
                  </a:lnTo>
                  <a:lnTo>
                    <a:pt x="13914" y="27701"/>
                  </a:lnTo>
                  <a:lnTo>
                    <a:pt x="21675" y="24006"/>
                  </a:lnTo>
                  <a:lnTo>
                    <a:pt x="23270" y="23761"/>
                  </a:lnTo>
                  <a:lnTo>
                    <a:pt x="28610" y="24396"/>
                  </a:lnTo>
                  <a:lnTo>
                    <a:pt x="69712" y="22259"/>
                  </a:lnTo>
                  <a:lnTo>
                    <a:pt x="115185" y="23900"/>
                  </a:lnTo>
                  <a:lnTo>
                    <a:pt x="151423" y="23619"/>
                  </a:lnTo>
                  <a:lnTo>
                    <a:pt x="188917" y="25804"/>
                  </a:lnTo>
                  <a:lnTo>
                    <a:pt x="230874" y="28017"/>
                  </a:lnTo>
                  <a:lnTo>
                    <a:pt x="273018" y="30086"/>
                  </a:lnTo>
                  <a:lnTo>
                    <a:pt x="308867" y="31248"/>
                  </a:lnTo>
                  <a:lnTo>
                    <a:pt x="349162" y="29907"/>
                  </a:lnTo>
                  <a:lnTo>
                    <a:pt x="391244" y="28960"/>
                  </a:lnTo>
                  <a:lnTo>
                    <a:pt x="422712" y="28739"/>
                  </a:lnTo>
                  <a:lnTo>
                    <a:pt x="464738" y="28615"/>
                  </a:lnTo>
                  <a:lnTo>
                    <a:pt x="502237" y="28578"/>
                  </a:lnTo>
                  <a:lnTo>
                    <a:pt x="547567" y="28567"/>
                  </a:lnTo>
                  <a:lnTo>
                    <a:pt x="585340" y="28563"/>
                  </a:lnTo>
                  <a:lnTo>
                    <a:pt x="625073" y="28562"/>
                  </a:lnTo>
                  <a:lnTo>
                    <a:pt x="669100" y="28562"/>
                  </a:lnTo>
                  <a:lnTo>
                    <a:pt x="710564" y="28562"/>
                  </a:lnTo>
                  <a:lnTo>
                    <a:pt x="754168" y="28562"/>
                  </a:lnTo>
                  <a:lnTo>
                    <a:pt x="795679" y="26380"/>
                  </a:lnTo>
                  <a:lnTo>
                    <a:pt x="839695" y="25518"/>
                  </a:lnTo>
                  <a:lnTo>
                    <a:pt x="877880" y="23740"/>
                  </a:lnTo>
                  <a:lnTo>
                    <a:pt x="924603" y="20332"/>
                  </a:lnTo>
                  <a:lnTo>
                    <a:pt x="972053" y="15484"/>
                  </a:lnTo>
                  <a:lnTo>
                    <a:pt x="1019167" y="3918"/>
                  </a:lnTo>
                  <a:lnTo>
                    <a:pt x="1053161" y="0"/>
                  </a:lnTo>
                  <a:lnTo>
                    <a:pt x="1056387" y="933"/>
                  </a:lnTo>
                  <a:lnTo>
                    <a:pt x="1059350" y="2172"/>
                  </a:lnTo>
                  <a:lnTo>
                    <a:pt x="1085850" y="3162"/>
                  </a:lnTo>
                  <a:lnTo>
                    <a:pt x="1086203" y="16589"/>
                  </a:lnTo>
                  <a:lnTo>
                    <a:pt x="1088731" y="28115"/>
                  </a:lnTo>
                  <a:lnTo>
                    <a:pt x="1091199" y="70399"/>
                  </a:lnTo>
                  <a:lnTo>
                    <a:pt x="1092141" y="115366"/>
                  </a:lnTo>
                  <a:lnTo>
                    <a:pt x="1093882" y="162327"/>
                  </a:lnTo>
                  <a:lnTo>
                    <a:pt x="1097469" y="208496"/>
                  </a:lnTo>
                  <a:lnTo>
                    <a:pt x="1101343" y="254572"/>
                  </a:lnTo>
                  <a:lnTo>
                    <a:pt x="1109926" y="300791"/>
                  </a:lnTo>
                  <a:lnTo>
                    <a:pt x="1115813" y="327897"/>
                  </a:lnTo>
                  <a:lnTo>
                    <a:pt x="1114425" y="3460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9" name="SMARTInkShape-Group187">
            <a:extLst>
              <a:ext uri="{FF2B5EF4-FFF2-40B4-BE49-F238E27FC236}">
                <a16:creationId xmlns:a16="http://schemas.microsoft.com/office/drawing/2014/main" xmlns="" id="{3DF4EB3B-017E-4FD7-89A5-329F699A4C30}"/>
              </a:ext>
            </a:extLst>
          </p:cNvPr>
          <p:cNvGrpSpPr/>
          <p:nvPr/>
        </p:nvGrpSpPr>
        <p:grpSpPr>
          <a:xfrm>
            <a:off x="2313258" y="2402870"/>
            <a:ext cx="772843" cy="206344"/>
            <a:chOff x="2313258" y="2402870"/>
            <a:chExt cx="772843" cy="206344"/>
          </a:xfrm>
        </p:grpSpPr>
        <p:sp>
          <p:nvSpPr>
            <p:cNvPr id="196" name="SMARTInkShape-538">
              <a:extLst>
                <a:ext uri="{FF2B5EF4-FFF2-40B4-BE49-F238E27FC236}">
                  <a16:creationId xmlns:a16="http://schemas.microsoft.com/office/drawing/2014/main" xmlns="" id="{26DF8F24-ABB3-44A1-B321-5C7A0374223D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731995" y="2483520"/>
              <a:ext cx="354106" cy="125694"/>
            </a:xfrm>
            <a:custGeom>
              <a:avLst/>
              <a:gdLst/>
              <a:ahLst/>
              <a:cxnLst/>
              <a:rect l="0" t="0" r="0" b="0"/>
              <a:pathLst>
                <a:path w="354106" h="125694">
                  <a:moveTo>
                    <a:pt x="36605" y="27905"/>
                  </a:moveTo>
                  <a:lnTo>
                    <a:pt x="36605" y="27905"/>
                  </a:lnTo>
                  <a:lnTo>
                    <a:pt x="32186" y="20752"/>
                  </a:lnTo>
                  <a:lnTo>
                    <a:pt x="27261" y="15397"/>
                  </a:lnTo>
                  <a:lnTo>
                    <a:pt x="11085" y="18684"/>
                  </a:lnTo>
                  <a:lnTo>
                    <a:pt x="9008" y="19641"/>
                  </a:lnTo>
                  <a:lnTo>
                    <a:pt x="4820" y="26349"/>
                  </a:lnTo>
                  <a:lnTo>
                    <a:pt x="376" y="39203"/>
                  </a:lnTo>
                  <a:lnTo>
                    <a:pt x="0" y="53478"/>
                  </a:lnTo>
                  <a:lnTo>
                    <a:pt x="3034" y="73683"/>
                  </a:lnTo>
                  <a:lnTo>
                    <a:pt x="12100" y="92229"/>
                  </a:lnTo>
                  <a:lnTo>
                    <a:pt x="21348" y="103056"/>
                  </a:lnTo>
                  <a:lnTo>
                    <a:pt x="28883" y="108460"/>
                  </a:lnTo>
                  <a:lnTo>
                    <a:pt x="42745" y="112098"/>
                  </a:lnTo>
                  <a:lnTo>
                    <a:pt x="59990" y="110793"/>
                  </a:lnTo>
                  <a:lnTo>
                    <a:pt x="68503" y="107772"/>
                  </a:lnTo>
                  <a:lnTo>
                    <a:pt x="73242" y="104441"/>
                  </a:lnTo>
                  <a:lnTo>
                    <a:pt x="94900" y="65494"/>
                  </a:lnTo>
                  <a:lnTo>
                    <a:pt x="107331" y="24681"/>
                  </a:lnTo>
                  <a:lnTo>
                    <a:pt x="111430" y="19299"/>
                  </a:lnTo>
                  <a:lnTo>
                    <a:pt x="116075" y="15614"/>
                  </a:lnTo>
                  <a:lnTo>
                    <a:pt x="117807" y="15125"/>
                  </a:lnTo>
                  <a:lnTo>
                    <a:pt x="119315" y="15151"/>
                  </a:lnTo>
                  <a:lnTo>
                    <a:pt x="126493" y="18560"/>
                  </a:lnTo>
                  <a:lnTo>
                    <a:pt x="133637" y="25724"/>
                  </a:lnTo>
                  <a:lnTo>
                    <a:pt x="141908" y="37920"/>
                  </a:lnTo>
                  <a:lnTo>
                    <a:pt x="155686" y="81016"/>
                  </a:lnTo>
                  <a:lnTo>
                    <a:pt x="160412" y="125693"/>
                  </a:lnTo>
                  <a:lnTo>
                    <a:pt x="157451" y="78515"/>
                  </a:lnTo>
                  <a:lnTo>
                    <a:pt x="160168" y="45806"/>
                  </a:lnTo>
                  <a:lnTo>
                    <a:pt x="170900" y="17093"/>
                  </a:lnTo>
                  <a:lnTo>
                    <a:pt x="172702" y="15406"/>
                  </a:lnTo>
                  <a:lnTo>
                    <a:pt x="177526" y="13530"/>
                  </a:lnTo>
                  <a:lnTo>
                    <a:pt x="182257" y="13638"/>
                  </a:lnTo>
                  <a:lnTo>
                    <a:pt x="184506" y="14160"/>
                  </a:lnTo>
                  <a:lnTo>
                    <a:pt x="194414" y="23323"/>
                  </a:lnTo>
                  <a:lnTo>
                    <a:pt x="208218" y="51857"/>
                  </a:lnTo>
                  <a:lnTo>
                    <a:pt x="214091" y="88992"/>
                  </a:lnTo>
                  <a:lnTo>
                    <a:pt x="214387" y="100231"/>
                  </a:lnTo>
                  <a:lnTo>
                    <a:pt x="220733" y="55331"/>
                  </a:lnTo>
                  <a:lnTo>
                    <a:pt x="230903" y="27848"/>
                  </a:lnTo>
                  <a:lnTo>
                    <a:pt x="245884" y="5032"/>
                  </a:lnTo>
                  <a:lnTo>
                    <a:pt x="250856" y="336"/>
                  </a:lnTo>
                  <a:lnTo>
                    <a:pt x="253522" y="0"/>
                  </a:lnTo>
                  <a:lnTo>
                    <a:pt x="259307" y="2450"/>
                  </a:lnTo>
                  <a:lnTo>
                    <a:pt x="264465" y="8948"/>
                  </a:lnTo>
                  <a:lnTo>
                    <a:pt x="283240" y="55112"/>
                  </a:lnTo>
                  <a:lnTo>
                    <a:pt x="304589" y="95782"/>
                  </a:lnTo>
                  <a:lnTo>
                    <a:pt x="310579" y="102523"/>
                  </a:lnTo>
                  <a:lnTo>
                    <a:pt x="317944" y="106694"/>
                  </a:lnTo>
                  <a:lnTo>
                    <a:pt x="326862" y="106902"/>
                  </a:lnTo>
                  <a:lnTo>
                    <a:pt x="354105" y="977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7" name="SMARTInkShape-539">
              <a:extLst>
                <a:ext uri="{FF2B5EF4-FFF2-40B4-BE49-F238E27FC236}">
                  <a16:creationId xmlns:a16="http://schemas.microsoft.com/office/drawing/2014/main" xmlns="" id="{113A83D2-15B4-4E6C-A79E-806D5A5BB32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564954" y="2403564"/>
              <a:ext cx="89903" cy="195870"/>
            </a:xfrm>
            <a:custGeom>
              <a:avLst/>
              <a:gdLst/>
              <a:ahLst/>
              <a:cxnLst/>
              <a:rect l="0" t="0" r="0" b="0"/>
              <a:pathLst>
                <a:path w="89903" h="195870">
                  <a:moveTo>
                    <a:pt x="57596" y="22136"/>
                  </a:moveTo>
                  <a:lnTo>
                    <a:pt x="57596" y="22136"/>
                  </a:lnTo>
                  <a:lnTo>
                    <a:pt x="62015" y="17717"/>
                  </a:lnTo>
                  <a:lnTo>
                    <a:pt x="61953" y="15662"/>
                  </a:lnTo>
                  <a:lnTo>
                    <a:pt x="58848" y="7087"/>
                  </a:lnTo>
                  <a:lnTo>
                    <a:pt x="54478" y="0"/>
                  </a:lnTo>
                  <a:lnTo>
                    <a:pt x="13280" y="39808"/>
                  </a:lnTo>
                  <a:lnTo>
                    <a:pt x="5797" y="55390"/>
                  </a:lnTo>
                  <a:lnTo>
                    <a:pt x="0" y="97065"/>
                  </a:lnTo>
                  <a:lnTo>
                    <a:pt x="3729" y="131128"/>
                  </a:lnTo>
                  <a:lnTo>
                    <a:pt x="18099" y="171585"/>
                  </a:lnTo>
                  <a:lnTo>
                    <a:pt x="33115" y="186558"/>
                  </a:lnTo>
                  <a:lnTo>
                    <a:pt x="46462" y="195423"/>
                  </a:lnTo>
                  <a:lnTo>
                    <a:pt x="50879" y="195869"/>
                  </a:lnTo>
                  <a:lnTo>
                    <a:pt x="60490" y="193542"/>
                  </a:lnTo>
                  <a:lnTo>
                    <a:pt x="74132" y="182911"/>
                  </a:lnTo>
                  <a:lnTo>
                    <a:pt x="83741" y="171961"/>
                  </a:lnTo>
                  <a:lnTo>
                    <a:pt x="89371" y="153586"/>
                  </a:lnTo>
                  <a:lnTo>
                    <a:pt x="89902" y="138695"/>
                  </a:lnTo>
                  <a:lnTo>
                    <a:pt x="86771" y="131090"/>
                  </a:lnTo>
                  <a:lnTo>
                    <a:pt x="84454" y="127580"/>
                  </a:lnTo>
                  <a:lnTo>
                    <a:pt x="72766" y="119270"/>
                  </a:lnTo>
                  <a:lnTo>
                    <a:pt x="56447" y="114024"/>
                  </a:lnTo>
                  <a:lnTo>
                    <a:pt x="41576" y="113607"/>
                  </a:lnTo>
                  <a:lnTo>
                    <a:pt x="24863" y="120774"/>
                  </a:lnTo>
                  <a:lnTo>
                    <a:pt x="16472" y="127946"/>
                  </a:lnTo>
                  <a:lnTo>
                    <a:pt x="11097" y="135485"/>
                  </a:lnTo>
                  <a:lnTo>
                    <a:pt x="8070" y="145326"/>
                  </a:lnTo>
                  <a:lnTo>
                    <a:pt x="6796" y="1554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8" name="SMARTInkShape-540">
              <a:extLst>
                <a:ext uri="{FF2B5EF4-FFF2-40B4-BE49-F238E27FC236}">
                  <a16:creationId xmlns:a16="http://schemas.microsoft.com/office/drawing/2014/main" xmlns="" id="{B691BE99-83DE-4839-B56E-980DEC478663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313258" y="2402870"/>
              <a:ext cx="223568" cy="195365"/>
            </a:xfrm>
            <a:custGeom>
              <a:avLst/>
              <a:gdLst/>
              <a:ahLst/>
              <a:cxnLst/>
              <a:rect l="0" t="0" r="0" b="0"/>
              <a:pathLst>
                <a:path w="223568" h="195365">
                  <a:moveTo>
                    <a:pt x="160067" y="108555"/>
                  </a:moveTo>
                  <a:lnTo>
                    <a:pt x="160067" y="108555"/>
                  </a:lnTo>
                  <a:lnTo>
                    <a:pt x="130802" y="106869"/>
                  </a:lnTo>
                  <a:lnTo>
                    <a:pt x="123189" y="104161"/>
                  </a:lnTo>
                  <a:lnTo>
                    <a:pt x="100263" y="87547"/>
                  </a:lnTo>
                  <a:lnTo>
                    <a:pt x="97973" y="85025"/>
                  </a:lnTo>
                  <a:lnTo>
                    <a:pt x="91378" y="69676"/>
                  </a:lnTo>
                  <a:lnTo>
                    <a:pt x="88327" y="51174"/>
                  </a:lnTo>
                  <a:lnTo>
                    <a:pt x="90794" y="32287"/>
                  </a:lnTo>
                  <a:lnTo>
                    <a:pt x="95993" y="20027"/>
                  </a:lnTo>
                  <a:lnTo>
                    <a:pt x="107059" y="6869"/>
                  </a:lnTo>
                  <a:lnTo>
                    <a:pt x="117458" y="1625"/>
                  </a:lnTo>
                  <a:lnTo>
                    <a:pt x="128077" y="0"/>
                  </a:lnTo>
                  <a:lnTo>
                    <a:pt x="136324" y="1630"/>
                  </a:lnTo>
                  <a:lnTo>
                    <a:pt x="144458" y="9409"/>
                  </a:lnTo>
                  <a:lnTo>
                    <a:pt x="151366" y="19688"/>
                  </a:lnTo>
                  <a:lnTo>
                    <a:pt x="154436" y="27783"/>
                  </a:lnTo>
                  <a:lnTo>
                    <a:pt x="147148" y="74396"/>
                  </a:lnTo>
                  <a:lnTo>
                    <a:pt x="135308" y="100786"/>
                  </a:lnTo>
                  <a:lnTo>
                    <a:pt x="112985" y="130712"/>
                  </a:lnTo>
                  <a:lnTo>
                    <a:pt x="83739" y="157891"/>
                  </a:lnTo>
                  <a:lnTo>
                    <a:pt x="46055" y="173255"/>
                  </a:lnTo>
                  <a:lnTo>
                    <a:pt x="26842" y="176526"/>
                  </a:lnTo>
                  <a:lnTo>
                    <a:pt x="15601" y="176041"/>
                  </a:lnTo>
                  <a:lnTo>
                    <a:pt x="7548" y="172768"/>
                  </a:lnTo>
                  <a:lnTo>
                    <a:pt x="4413" y="170414"/>
                  </a:lnTo>
                  <a:lnTo>
                    <a:pt x="929" y="164976"/>
                  </a:lnTo>
                  <a:lnTo>
                    <a:pt x="0" y="162044"/>
                  </a:lnTo>
                  <a:lnTo>
                    <a:pt x="86" y="159736"/>
                  </a:lnTo>
                  <a:lnTo>
                    <a:pt x="849" y="157845"/>
                  </a:lnTo>
                  <a:lnTo>
                    <a:pt x="2064" y="156232"/>
                  </a:lnTo>
                  <a:lnTo>
                    <a:pt x="12200" y="152276"/>
                  </a:lnTo>
                  <a:lnTo>
                    <a:pt x="23003" y="150555"/>
                  </a:lnTo>
                  <a:lnTo>
                    <a:pt x="43020" y="155101"/>
                  </a:lnTo>
                  <a:lnTo>
                    <a:pt x="83870" y="176404"/>
                  </a:lnTo>
                  <a:lnTo>
                    <a:pt x="121780" y="192163"/>
                  </a:lnTo>
                  <a:lnTo>
                    <a:pt x="153432" y="195364"/>
                  </a:lnTo>
                  <a:lnTo>
                    <a:pt x="183333" y="192809"/>
                  </a:lnTo>
                  <a:lnTo>
                    <a:pt x="206487" y="182008"/>
                  </a:lnTo>
                  <a:lnTo>
                    <a:pt x="216311" y="174259"/>
                  </a:lnTo>
                  <a:lnTo>
                    <a:pt x="223567" y="1625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2" name="SMARTInkShape-Group188">
            <a:extLst>
              <a:ext uri="{FF2B5EF4-FFF2-40B4-BE49-F238E27FC236}">
                <a16:creationId xmlns:a16="http://schemas.microsoft.com/office/drawing/2014/main" xmlns="" id="{97B3C3B2-187D-492F-BB03-7319AA58BD9F}"/>
              </a:ext>
            </a:extLst>
          </p:cNvPr>
          <p:cNvGrpSpPr/>
          <p:nvPr/>
        </p:nvGrpSpPr>
        <p:grpSpPr>
          <a:xfrm>
            <a:off x="1311406" y="2347502"/>
            <a:ext cx="517395" cy="285857"/>
            <a:chOff x="1311406" y="2347502"/>
            <a:chExt cx="517395" cy="285857"/>
          </a:xfrm>
        </p:grpSpPr>
        <p:sp>
          <p:nvSpPr>
            <p:cNvPr id="200" name="SMARTInkShape-541">
              <a:extLst>
                <a:ext uri="{FF2B5EF4-FFF2-40B4-BE49-F238E27FC236}">
                  <a16:creationId xmlns:a16="http://schemas.microsoft.com/office/drawing/2014/main" xmlns="" id="{0ACEB699-A003-4EE5-94EF-78621FCDEA9D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530350" y="24193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1829" y="0"/>
                  </a:lnTo>
                  <a:lnTo>
                    <a:pt x="311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1" name="SMARTInkShape-542">
              <a:extLst>
                <a:ext uri="{FF2B5EF4-FFF2-40B4-BE49-F238E27FC236}">
                  <a16:creationId xmlns:a16="http://schemas.microsoft.com/office/drawing/2014/main" xmlns="" id="{046D9644-3291-4297-8599-1F59AA6364F1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311406" y="2347502"/>
              <a:ext cx="517395" cy="285857"/>
            </a:xfrm>
            <a:custGeom>
              <a:avLst/>
              <a:gdLst/>
              <a:ahLst/>
              <a:cxnLst/>
              <a:rect l="0" t="0" r="0" b="0"/>
              <a:pathLst>
                <a:path w="517395" h="285857">
                  <a:moveTo>
                    <a:pt x="3044" y="265523"/>
                  </a:moveTo>
                  <a:lnTo>
                    <a:pt x="3044" y="265523"/>
                  </a:lnTo>
                  <a:lnTo>
                    <a:pt x="0" y="265523"/>
                  </a:lnTo>
                  <a:lnTo>
                    <a:pt x="45702" y="229102"/>
                  </a:lnTo>
                  <a:lnTo>
                    <a:pt x="63211" y="212546"/>
                  </a:lnTo>
                  <a:lnTo>
                    <a:pt x="95466" y="169015"/>
                  </a:lnTo>
                  <a:lnTo>
                    <a:pt x="112795" y="126489"/>
                  </a:lnTo>
                  <a:lnTo>
                    <a:pt x="122015" y="83068"/>
                  </a:lnTo>
                  <a:lnTo>
                    <a:pt x="118756" y="36663"/>
                  </a:lnTo>
                  <a:lnTo>
                    <a:pt x="116443" y="25166"/>
                  </a:lnTo>
                  <a:lnTo>
                    <a:pt x="109535" y="15587"/>
                  </a:lnTo>
                  <a:lnTo>
                    <a:pt x="96568" y="5084"/>
                  </a:lnTo>
                  <a:lnTo>
                    <a:pt x="88708" y="1606"/>
                  </a:lnTo>
                  <a:lnTo>
                    <a:pt x="74718" y="0"/>
                  </a:lnTo>
                  <a:lnTo>
                    <a:pt x="65826" y="875"/>
                  </a:lnTo>
                  <a:lnTo>
                    <a:pt x="59052" y="4321"/>
                  </a:lnTo>
                  <a:lnTo>
                    <a:pt x="52212" y="11270"/>
                  </a:lnTo>
                  <a:lnTo>
                    <a:pt x="50639" y="13471"/>
                  </a:lnTo>
                  <a:lnTo>
                    <a:pt x="48426" y="31738"/>
                  </a:lnTo>
                  <a:lnTo>
                    <a:pt x="51995" y="78187"/>
                  </a:lnTo>
                  <a:lnTo>
                    <a:pt x="54982" y="115785"/>
                  </a:lnTo>
                  <a:lnTo>
                    <a:pt x="56969" y="159340"/>
                  </a:lnTo>
                  <a:lnTo>
                    <a:pt x="60393" y="205416"/>
                  </a:lnTo>
                  <a:lnTo>
                    <a:pt x="65512" y="249036"/>
                  </a:lnTo>
                  <a:lnTo>
                    <a:pt x="69637" y="282213"/>
                  </a:lnTo>
                  <a:lnTo>
                    <a:pt x="77092" y="234718"/>
                  </a:lnTo>
                  <a:lnTo>
                    <a:pt x="89790" y="194365"/>
                  </a:lnTo>
                  <a:lnTo>
                    <a:pt x="102781" y="181591"/>
                  </a:lnTo>
                  <a:lnTo>
                    <a:pt x="107109" y="178831"/>
                  </a:lnTo>
                  <a:lnTo>
                    <a:pt x="109462" y="179153"/>
                  </a:lnTo>
                  <a:lnTo>
                    <a:pt x="117478" y="184311"/>
                  </a:lnTo>
                  <a:lnTo>
                    <a:pt x="122225" y="188389"/>
                  </a:lnTo>
                  <a:lnTo>
                    <a:pt x="128864" y="199708"/>
                  </a:lnTo>
                  <a:lnTo>
                    <a:pt x="141966" y="242455"/>
                  </a:lnTo>
                  <a:lnTo>
                    <a:pt x="154074" y="267123"/>
                  </a:lnTo>
                  <a:lnTo>
                    <a:pt x="162329" y="276071"/>
                  </a:lnTo>
                  <a:lnTo>
                    <a:pt x="168382" y="279031"/>
                  </a:lnTo>
                  <a:lnTo>
                    <a:pt x="171478" y="279820"/>
                  </a:lnTo>
                  <a:lnTo>
                    <a:pt x="179621" y="277874"/>
                  </a:lnTo>
                  <a:lnTo>
                    <a:pt x="188767" y="273129"/>
                  </a:lnTo>
                  <a:lnTo>
                    <a:pt x="201144" y="262524"/>
                  </a:lnTo>
                  <a:lnTo>
                    <a:pt x="207035" y="254548"/>
                  </a:lnTo>
                  <a:lnTo>
                    <a:pt x="210947" y="238753"/>
                  </a:lnTo>
                  <a:lnTo>
                    <a:pt x="212551" y="194393"/>
                  </a:lnTo>
                  <a:lnTo>
                    <a:pt x="212590" y="178033"/>
                  </a:lnTo>
                  <a:lnTo>
                    <a:pt x="212239" y="176505"/>
                  </a:lnTo>
                  <a:lnTo>
                    <a:pt x="211652" y="175486"/>
                  </a:lnTo>
                  <a:lnTo>
                    <a:pt x="210907" y="174807"/>
                  </a:lnTo>
                  <a:lnTo>
                    <a:pt x="210411" y="175412"/>
                  </a:lnTo>
                  <a:lnTo>
                    <a:pt x="209550" y="185139"/>
                  </a:lnTo>
                  <a:lnTo>
                    <a:pt x="215548" y="224805"/>
                  </a:lnTo>
                  <a:lnTo>
                    <a:pt x="227172" y="253702"/>
                  </a:lnTo>
                  <a:lnTo>
                    <a:pt x="243082" y="274438"/>
                  </a:lnTo>
                  <a:lnTo>
                    <a:pt x="251662" y="281362"/>
                  </a:lnTo>
                  <a:lnTo>
                    <a:pt x="260179" y="284910"/>
                  </a:lnTo>
                  <a:lnTo>
                    <a:pt x="264426" y="285856"/>
                  </a:lnTo>
                  <a:lnTo>
                    <a:pt x="278830" y="283816"/>
                  </a:lnTo>
                  <a:lnTo>
                    <a:pt x="285306" y="280591"/>
                  </a:lnTo>
                  <a:lnTo>
                    <a:pt x="287527" y="278744"/>
                  </a:lnTo>
                  <a:lnTo>
                    <a:pt x="294024" y="267716"/>
                  </a:lnTo>
                  <a:lnTo>
                    <a:pt x="297046" y="256648"/>
                  </a:lnTo>
                  <a:lnTo>
                    <a:pt x="297892" y="229879"/>
                  </a:lnTo>
                  <a:lnTo>
                    <a:pt x="292138" y="208834"/>
                  </a:lnTo>
                  <a:lnTo>
                    <a:pt x="292044" y="209519"/>
                  </a:lnTo>
                  <a:lnTo>
                    <a:pt x="292019" y="210195"/>
                  </a:lnTo>
                  <a:lnTo>
                    <a:pt x="297040" y="214518"/>
                  </a:lnTo>
                  <a:lnTo>
                    <a:pt x="301396" y="216396"/>
                  </a:lnTo>
                  <a:lnTo>
                    <a:pt x="311627" y="217601"/>
                  </a:lnTo>
                  <a:lnTo>
                    <a:pt x="325668" y="215305"/>
                  </a:lnTo>
                  <a:lnTo>
                    <a:pt x="331171" y="213453"/>
                  </a:lnTo>
                  <a:lnTo>
                    <a:pt x="339921" y="207056"/>
                  </a:lnTo>
                  <a:lnTo>
                    <a:pt x="343267" y="203319"/>
                  </a:lnTo>
                  <a:lnTo>
                    <a:pt x="344159" y="201829"/>
                  </a:lnTo>
                  <a:lnTo>
                    <a:pt x="345787" y="182070"/>
                  </a:lnTo>
                  <a:lnTo>
                    <a:pt x="343993" y="176222"/>
                  </a:lnTo>
                  <a:lnTo>
                    <a:pt x="340844" y="170800"/>
                  </a:lnTo>
                  <a:lnTo>
                    <a:pt x="337092" y="167215"/>
                  </a:lnTo>
                  <a:lnTo>
                    <a:pt x="331191" y="165386"/>
                  </a:lnTo>
                  <a:lnTo>
                    <a:pt x="327642" y="164898"/>
                  </a:lnTo>
                  <a:lnTo>
                    <a:pt x="319936" y="167179"/>
                  </a:lnTo>
                  <a:lnTo>
                    <a:pt x="312865" y="171720"/>
                  </a:lnTo>
                  <a:lnTo>
                    <a:pt x="308547" y="177266"/>
                  </a:lnTo>
                  <a:lnTo>
                    <a:pt x="301071" y="193814"/>
                  </a:lnTo>
                  <a:lnTo>
                    <a:pt x="299542" y="201197"/>
                  </a:lnTo>
                  <a:lnTo>
                    <a:pt x="305579" y="234669"/>
                  </a:lnTo>
                  <a:lnTo>
                    <a:pt x="315601" y="252540"/>
                  </a:lnTo>
                  <a:lnTo>
                    <a:pt x="322933" y="260693"/>
                  </a:lnTo>
                  <a:lnTo>
                    <a:pt x="335833" y="268208"/>
                  </a:lnTo>
                  <a:lnTo>
                    <a:pt x="347095" y="271655"/>
                  </a:lnTo>
                  <a:lnTo>
                    <a:pt x="364277" y="271260"/>
                  </a:lnTo>
                  <a:lnTo>
                    <a:pt x="372789" y="268543"/>
                  </a:lnTo>
                  <a:lnTo>
                    <a:pt x="385217" y="257990"/>
                  </a:lnTo>
                  <a:lnTo>
                    <a:pt x="394465" y="243692"/>
                  </a:lnTo>
                  <a:lnTo>
                    <a:pt x="401714" y="212153"/>
                  </a:lnTo>
                  <a:lnTo>
                    <a:pt x="402207" y="183915"/>
                  </a:lnTo>
                  <a:lnTo>
                    <a:pt x="397971" y="169768"/>
                  </a:lnTo>
                  <a:lnTo>
                    <a:pt x="394232" y="163463"/>
                  </a:lnTo>
                  <a:lnTo>
                    <a:pt x="390218" y="160191"/>
                  </a:lnTo>
                  <a:lnTo>
                    <a:pt x="383578" y="158090"/>
                  </a:lnTo>
                  <a:lnTo>
                    <a:pt x="382675" y="158623"/>
                  </a:lnTo>
                  <a:lnTo>
                    <a:pt x="382073" y="159684"/>
                  </a:lnTo>
                  <a:lnTo>
                    <a:pt x="381672" y="161097"/>
                  </a:lnTo>
                  <a:lnTo>
                    <a:pt x="381757" y="162039"/>
                  </a:lnTo>
                  <a:lnTo>
                    <a:pt x="382167" y="162667"/>
                  </a:lnTo>
                  <a:lnTo>
                    <a:pt x="400211" y="171817"/>
                  </a:lnTo>
                  <a:lnTo>
                    <a:pt x="405375" y="172965"/>
                  </a:lnTo>
                  <a:lnTo>
                    <a:pt x="426011" y="171699"/>
                  </a:lnTo>
                  <a:lnTo>
                    <a:pt x="444118" y="167664"/>
                  </a:lnTo>
                  <a:lnTo>
                    <a:pt x="444907" y="167123"/>
                  </a:lnTo>
                  <a:lnTo>
                    <a:pt x="445081" y="166409"/>
                  </a:lnTo>
                  <a:lnTo>
                    <a:pt x="444510" y="164414"/>
                  </a:lnTo>
                  <a:lnTo>
                    <a:pt x="441040" y="164069"/>
                  </a:lnTo>
                  <a:lnTo>
                    <a:pt x="438421" y="164928"/>
                  </a:lnTo>
                  <a:lnTo>
                    <a:pt x="437229" y="165652"/>
                  </a:lnTo>
                  <a:lnTo>
                    <a:pt x="430245" y="174769"/>
                  </a:lnTo>
                  <a:lnTo>
                    <a:pt x="424858" y="185442"/>
                  </a:lnTo>
                  <a:lnTo>
                    <a:pt x="423350" y="192184"/>
                  </a:lnTo>
                  <a:lnTo>
                    <a:pt x="425270" y="216046"/>
                  </a:lnTo>
                  <a:lnTo>
                    <a:pt x="428355" y="225189"/>
                  </a:lnTo>
                  <a:lnTo>
                    <a:pt x="447369" y="249010"/>
                  </a:lnTo>
                  <a:lnTo>
                    <a:pt x="463759" y="257299"/>
                  </a:lnTo>
                  <a:lnTo>
                    <a:pt x="485941" y="259166"/>
                  </a:lnTo>
                  <a:lnTo>
                    <a:pt x="500274" y="257486"/>
                  </a:lnTo>
                  <a:lnTo>
                    <a:pt x="507316" y="252896"/>
                  </a:lnTo>
                  <a:lnTo>
                    <a:pt x="512915" y="246506"/>
                  </a:lnTo>
                  <a:lnTo>
                    <a:pt x="517394" y="2337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3" name="SMARTInkShape-543">
            <a:extLst>
              <a:ext uri="{FF2B5EF4-FFF2-40B4-BE49-F238E27FC236}">
                <a16:creationId xmlns:a16="http://schemas.microsoft.com/office/drawing/2014/main" xmlns="" id="{2A183731-D8BD-4D42-825F-EE354A7B9EF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428750" y="2836647"/>
            <a:ext cx="1809751" cy="338237"/>
          </a:xfrm>
          <a:custGeom>
            <a:avLst/>
            <a:gdLst/>
            <a:ahLst/>
            <a:cxnLst/>
            <a:rect l="0" t="0" r="0" b="0"/>
            <a:pathLst>
              <a:path w="1809751" h="338237">
                <a:moveTo>
                  <a:pt x="0" y="33553"/>
                </a:moveTo>
                <a:lnTo>
                  <a:pt x="0" y="33553"/>
                </a:lnTo>
                <a:lnTo>
                  <a:pt x="1686" y="33553"/>
                </a:lnTo>
                <a:lnTo>
                  <a:pt x="44991" y="21163"/>
                </a:lnTo>
                <a:lnTo>
                  <a:pt x="91510" y="16197"/>
                </a:lnTo>
                <a:lnTo>
                  <a:pt x="128927" y="14485"/>
                </a:lnTo>
                <a:lnTo>
                  <a:pt x="172432" y="12056"/>
                </a:lnTo>
                <a:lnTo>
                  <a:pt x="207489" y="10603"/>
                </a:lnTo>
                <a:lnTo>
                  <a:pt x="241090" y="8889"/>
                </a:lnTo>
                <a:lnTo>
                  <a:pt x="276014" y="6952"/>
                </a:lnTo>
                <a:lnTo>
                  <a:pt x="314223" y="5563"/>
                </a:lnTo>
                <a:lnTo>
                  <a:pt x="353532" y="5151"/>
                </a:lnTo>
                <a:lnTo>
                  <a:pt x="398034" y="4659"/>
                </a:lnTo>
                <a:lnTo>
                  <a:pt x="431595" y="2806"/>
                </a:lnTo>
                <a:lnTo>
                  <a:pt x="471690" y="2249"/>
                </a:lnTo>
                <a:lnTo>
                  <a:pt x="513264" y="2001"/>
                </a:lnTo>
                <a:lnTo>
                  <a:pt x="550909" y="1538"/>
                </a:lnTo>
                <a:lnTo>
                  <a:pt x="593700" y="0"/>
                </a:lnTo>
                <a:lnTo>
                  <a:pt x="637344" y="1112"/>
                </a:lnTo>
                <a:lnTo>
                  <a:pt x="684591" y="1667"/>
                </a:lnTo>
                <a:lnTo>
                  <a:pt x="712426" y="1742"/>
                </a:lnTo>
                <a:lnTo>
                  <a:pt x="756548" y="1776"/>
                </a:lnTo>
                <a:lnTo>
                  <a:pt x="792855" y="1791"/>
                </a:lnTo>
                <a:lnTo>
                  <a:pt x="825455" y="2150"/>
                </a:lnTo>
                <a:lnTo>
                  <a:pt x="864638" y="3486"/>
                </a:lnTo>
                <a:lnTo>
                  <a:pt x="911494" y="4536"/>
                </a:lnTo>
                <a:lnTo>
                  <a:pt x="956695" y="4847"/>
                </a:lnTo>
                <a:lnTo>
                  <a:pt x="995175" y="6625"/>
                </a:lnTo>
                <a:lnTo>
                  <a:pt x="1028264" y="8414"/>
                </a:lnTo>
                <a:lnTo>
                  <a:pt x="1065901" y="10033"/>
                </a:lnTo>
                <a:lnTo>
                  <a:pt x="1101443" y="10752"/>
                </a:lnTo>
                <a:lnTo>
                  <a:pt x="1141388" y="11157"/>
                </a:lnTo>
                <a:lnTo>
                  <a:pt x="1176268" y="12193"/>
                </a:lnTo>
                <a:lnTo>
                  <a:pt x="1217405" y="13476"/>
                </a:lnTo>
                <a:lnTo>
                  <a:pt x="1258031" y="14047"/>
                </a:lnTo>
                <a:lnTo>
                  <a:pt x="1300046" y="14368"/>
                </a:lnTo>
                <a:lnTo>
                  <a:pt x="1331214" y="15384"/>
                </a:lnTo>
                <a:lnTo>
                  <a:pt x="1366351" y="16305"/>
                </a:lnTo>
                <a:lnTo>
                  <a:pt x="1400782" y="15539"/>
                </a:lnTo>
                <a:lnTo>
                  <a:pt x="1440101" y="16496"/>
                </a:lnTo>
                <a:lnTo>
                  <a:pt x="1471072" y="17152"/>
                </a:lnTo>
                <a:lnTo>
                  <a:pt x="1513962" y="17522"/>
                </a:lnTo>
                <a:lnTo>
                  <a:pt x="1557530" y="17647"/>
                </a:lnTo>
                <a:lnTo>
                  <a:pt x="1602185" y="15490"/>
                </a:lnTo>
                <a:lnTo>
                  <a:pt x="1649476" y="14633"/>
                </a:lnTo>
                <a:lnTo>
                  <a:pt x="1695114" y="14520"/>
                </a:lnTo>
                <a:lnTo>
                  <a:pt x="1741184" y="17238"/>
                </a:lnTo>
                <a:lnTo>
                  <a:pt x="1758004" y="18561"/>
                </a:lnTo>
                <a:lnTo>
                  <a:pt x="1768113" y="21592"/>
                </a:lnTo>
                <a:lnTo>
                  <a:pt x="1769292" y="22404"/>
                </a:lnTo>
                <a:lnTo>
                  <a:pt x="1776910" y="23885"/>
                </a:lnTo>
                <a:lnTo>
                  <a:pt x="1781171" y="24028"/>
                </a:lnTo>
                <a:lnTo>
                  <a:pt x="1781175" y="31181"/>
                </a:lnTo>
                <a:lnTo>
                  <a:pt x="1781527" y="31972"/>
                </a:lnTo>
                <a:lnTo>
                  <a:pt x="1782115" y="32499"/>
                </a:lnTo>
                <a:lnTo>
                  <a:pt x="1782860" y="32850"/>
                </a:lnTo>
                <a:lnTo>
                  <a:pt x="1783688" y="36063"/>
                </a:lnTo>
                <a:lnTo>
                  <a:pt x="1784409" y="40313"/>
                </a:lnTo>
                <a:lnTo>
                  <a:pt x="1789825" y="55295"/>
                </a:lnTo>
                <a:lnTo>
                  <a:pt x="1794131" y="99503"/>
                </a:lnTo>
                <a:lnTo>
                  <a:pt x="1796916" y="144918"/>
                </a:lnTo>
                <a:lnTo>
                  <a:pt x="1797045" y="191402"/>
                </a:lnTo>
                <a:lnTo>
                  <a:pt x="1799783" y="234377"/>
                </a:lnTo>
                <a:lnTo>
                  <a:pt x="1807677" y="280504"/>
                </a:lnTo>
                <a:lnTo>
                  <a:pt x="1809734" y="326851"/>
                </a:lnTo>
                <a:lnTo>
                  <a:pt x="1809750" y="338236"/>
                </a:lnTo>
                <a:lnTo>
                  <a:pt x="1809750" y="33517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4" name="SMARTInkShape-544">
            <a:extLst>
              <a:ext uri="{FF2B5EF4-FFF2-40B4-BE49-F238E27FC236}">
                <a16:creationId xmlns:a16="http://schemas.microsoft.com/office/drawing/2014/main" xmlns="" id="{A5884CC7-C13D-49DE-824B-7AACD132E3D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409739" y="2886075"/>
            <a:ext cx="1828762" cy="307976"/>
          </a:xfrm>
          <a:custGeom>
            <a:avLst/>
            <a:gdLst/>
            <a:ahLst/>
            <a:cxnLst/>
            <a:rect l="0" t="0" r="0" b="0"/>
            <a:pathLst>
              <a:path w="1828762" h="307976">
                <a:moveTo>
                  <a:pt x="3136" y="0"/>
                </a:moveTo>
                <a:lnTo>
                  <a:pt x="3136" y="0"/>
                </a:lnTo>
                <a:lnTo>
                  <a:pt x="0" y="0"/>
                </a:lnTo>
                <a:lnTo>
                  <a:pt x="11553" y="45120"/>
                </a:lnTo>
                <a:lnTo>
                  <a:pt x="19008" y="90635"/>
                </a:lnTo>
                <a:lnTo>
                  <a:pt x="22848" y="132697"/>
                </a:lnTo>
                <a:lnTo>
                  <a:pt x="25263" y="180284"/>
                </a:lnTo>
                <a:lnTo>
                  <a:pt x="22842" y="223472"/>
                </a:lnTo>
                <a:lnTo>
                  <a:pt x="22186" y="253925"/>
                </a:lnTo>
                <a:lnTo>
                  <a:pt x="25230" y="253998"/>
                </a:lnTo>
                <a:lnTo>
                  <a:pt x="25361" y="250836"/>
                </a:lnTo>
                <a:lnTo>
                  <a:pt x="69187" y="244504"/>
                </a:lnTo>
                <a:lnTo>
                  <a:pt x="111216" y="239093"/>
                </a:lnTo>
                <a:lnTo>
                  <a:pt x="152387" y="234932"/>
                </a:lnTo>
                <a:lnTo>
                  <a:pt x="198317" y="231838"/>
                </a:lnTo>
                <a:lnTo>
                  <a:pt x="244498" y="229344"/>
                </a:lnTo>
                <a:lnTo>
                  <a:pt x="279262" y="228820"/>
                </a:lnTo>
                <a:lnTo>
                  <a:pt x="320371" y="228665"/>
                </a:lnTo>
                <a:lnTo>
                  <a:pt x="357011" y="228619"/>
                </a:lnTo>
                <a:lnTo>
                  <a:pt x="394796" y="227665"/>
                </a:lnTo>
                <a:lnTo>
                  <a:pt x="441275" y="225867"/>
                </a:lnTo>
                <a:lnTo>
                  <a:pt x="487654" y="225160"/>
                </a:lnTo>
                <a:lnTo>
                  <a:pt x="519397" y="223778"/>
                </a:lnTo>
                <a:lnTo>
                  <a:pt x="566226" y="222703"/>
                </a:lnTo>
                <a:lnTo>
                  <a:pt x="602060" y="222451"/>
                </a:lnTo>
                <a:lnTo>
                  <a:pt x="637625" y="222340"/>
                </a:lnTo>
                <a:lnTo>
                  <a:pt x="677966" y="222277"/>
                </a:lnTo>
                <a:lnTo>
                  <a:pt x="722453" y="222258"/>
                </a:lnTo>
                <a:lnTo>
                  <a:pt x="759270" y="222252"/>
                </a:lnTo>
                <a:lnTo>
                  <a:pt x="799891" y="222603"/>
                </a:lnTo>
                <a:lnTo>
                  <a:pt x="843260" y="223936"/>
                </a:lnTo>
                <a:lnTo>
                  <a:pt x="888405" y="225704"/>
                </a:lnTo>
                <a:lnTo>
                  <a:pt x="929283" y="227666"/>
                </a:lnTo>
                <a:lnTo>
                  <a:pt x="974247" y="230753"/>
                </a:lnTo>
                <a:lnTo>
                  <a:pt x="1020260" y="233903"/>
                </a:lnTo>
                <a:lnTo>
                  <a:pt x="1057883" y="237070"/>
                </a:lnTo>
                <a:lnTo>
                  <a:pt x="1095528" y="240243"/>
                </a:lnTo>
                <a:lnTo>
                  <a:pt x="1133140" y="243417"/>
                </a:lnTo>
                <a:lnTo>
                  <a:pt x="1170782" y="246592"/>
                </a:lnTo>
                <a:lnTo>
                  <a:pt x="1200952" y="248708"/>
                </a:lnTo>
                <a:lnTo>
                  <a:pt x="1239761" y="251766"/>
                </a:lnTo>
                <a:lnTo>
                  <a:pt x="1279822" y="255124"/>
                </a:lnTo>
                <a:lnTo>
                  <a:pt x="1326309" y="259350"/>
                </a:lnTo>
                <a:lnTo>
                  <a:pt x="1359798" y="262963"/>
                </a:lnTo>
                <a:lnTo>
                  <a:pt x="1402256" y="267278"/>
                </a:lnTo>
                <a:lnTo>
                  <a:pt x="1436709" y="270602"/>
                </a:lnTo>
                <a:lnTo>
                  <a:pt x="1475304" y="274079"/>
                </a:lnTo>
                <a:lnTo>
                  <a:pt x="1512449" y="276800"/>
                </a:lnTo>
                <a:lnTo>
                  <a:pt x="1552711" y="279185"/>
                </a:lnTo>
                <a:lnTo>
                  <a:pt x="1591067" y="281421"/>
                </a:lnTo>
                <a:lnTo>
                  <a:pt x="1631921" y="285016"/>
                </a:lnTo>
                <a:lnTo>
                  <a:pt x="1670680" y="289688"/>
                </a:lnTo>
                <a:lnTo>
                  <a:pt x="1717180" y="293468"/>
                </a:lnTo>
                <a:lnTo>
                  <a:pt x="1753955" y="298110"/>
                </a:lnTo>
                <a:lnTo>
                  <a:pt x="1796816" y="303113"/>
                </a:lnTo>
                <a:lnTo>
                  <a:pt x="1828761" y="3079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641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08842" y="1272618"/>
            <a:ext cx="9144000" cy="1473773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Numération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7521" y="3602037"/>
            <a:ext cx="10897385" cy="979691"/>
          </a:xfrm>
        </p:spPr>
        <p:txBody>
          <a:bodyPr>
            <a:normAutofit fontScale="62500" lnSpcReduction="20000"/>
          </a:bodyPr>
          <a:lstStyle/>
          <a:p>
            <a:r>
              <a:rPr lang="fr-FR" sz="6000" dirty="0"/>
              <a:t>Repérer un rang ou une position dans une suite ordonnée</a:t>
            </a:r>
          </a:p>
        </p:txBody>
      </p:sp>
    </p:spTree>
    <p:extLst>
      <p:ext uri="{BB962C8B-B14F-4D97-AF65-F5344CB8AC3E}">
        <p14:creationId xmlns:p14="http://schemas.microsoft.com/office/powerpoint/2010/main" val="3582604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687481" y="1016794"/>
            <a:ext cx="108170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Depuis que Nathan est né, sa maman le mesure chaque mois. À sa naissance Nathan mesurait 53 cm. À trois mois, il avait grandi de 18 cm. Entre trois et six mois, il a encore grandi de 19 cm. </a:t>
            </a:r>
          </a:p>
          <a:p>
            <a:r>
              <a:rPr lang="fr-FR" sz="2800" b="1" dirty="0"/>
              <a:t>Quelle est la taille de Nathan à six mois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F1520B6-3BE5-4E45-98CB-ED2D7EA35AC1}"/>
              </a:ext>
            </a:extLst>
          </p:cNvPr>
          <p:cNvPicPr>
            <a:picLocks noChangeAspect="1"/>
          </p:cNvPicPr>
          <p:nvPr/>
        </p:nvPicPr>
        <p:blipFill rotWithShape="1"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55354" b="2391"/>
          <a:stretch/>
        </p:blipFill>
        <p:spPr>
          <a:xfrm>
            <a:off x="1502875" y="2934182"/>
            <a:ext cx="9420692" cy="3136165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3C61F9C8-C125-41F3-B023-E373B7556F50}"/>
              </a:ext>
            </a:extLst>
          </p:cNvPr>
          <p:cNvGrpSpPr/>
          <p:nvPr/>
        </p:nvGrpSpPr>
        <p:grpSpPr>
          <a:xfrm flipH="1">
            <a:off x="5474842" y="176840"/>
            <a:ext cx="925958" cy="583709"/>
            <a:chOff x="8625839" y="39918"/>
            <a:chExt cx="1207471" cy="747734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xmlns="" id="{708DCE0E-3089-43A9-9506-A1F6FED36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/>
            <a:stretch>
              <a:fillRect/>
            </a:stretch>
          </p:blipFill>
          <p:spPr>
            <a:xfrm rot="10800000">
              <a:off x="8625839" y="39918"/>
              <a:ext cx="1207471" cy="652255"/>
            </a:xfrm>
            <a:prstGeom prst="rect">
              <a:avLst/>
            </a:prstGeom>
          </p:spPr>
        </p:pic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xmlns="" id="{D1EF570E-2DB9-478D-89CE-6F55E2072CE9}"/>
                </a:ext>
              </a:extLst>
            </p:cNvPr>
            <p:cNvCxnSpPr/>
            <p:nvPr/>
          </p:nvCxnSpPr>
          <p:spPr>
            <a:xfrm>
              <a:off x="8625839" y="142240"/>
              <a:ext cx="0" cy="6454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xmlns="" id="{C6D3486B-FDB7-4FC6-A331-A5ED27DA64B3}"/>
                </a:ext>
              </a:extLst>
            </p:cNvPr>
            <p:cNvCxnSpPr/>
            <p:nvPr/>
          </p:nvCxnSpPr>
          <p:spPr>
            <a:xfrm>
              <a:off x="9833309" y="142240"/>
              <a:ext cx="0" cy="6454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xmlns="" id="{AEC1E4BC-67E0-486B-87C4-539D354D0E85}"/>
                </a:ext>
              </a:extLst>
            </p:cNvPr>
            <p:cNvCxnSpPr/>
            <p:nvPr/>
          </p:nvCxnSpPr>
          <p:spPr>
            <a:xfrm>
              <a:off x="8625839" y="787652"/>
              <a:ext cx="1207471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SMARTInkShape-Group191">
            <a:extLst>
              <a:ext uri="{FF2B5EF4-FFF2-40B4-BE49-F238E27FC236}">
                <a16:creationId xmlns:a16="http://schemas.microsoft.com/office/drawing/2014/main" xmlns="" id="{9C3E1DB0-3B08-4984-BE5B-14A33DB75826}"/>
              </a:ext>
            </a:extLst>
          </p:cNvPr>
          <p:cNvGrpSpPr/>
          <p:nvPr/>
        </p:nvGrpSpPr>
        <p:grpSpPr>
          <a:xfrm>
            <a:off x="3923009" y="4077567"/>
            <a:ext cx="115782" cy="431168"/>
            <a:chOff x="3923009" y="4077567"/>
            <a:chExt cx="115782" cy="431168"/>
          </a:xfrm>
        </p:grpSpPr>
        <p:sp>
          <p:nvSpPr>
            <p:cNvPr id="59" name="SMARTInkShape-545">
              <a:extLst>
                <a:ext uri="{FF2B5EF4-FFF2-40B4-BE49-F238E27FC236}">
                  <a16:creationId xmlns:a16="http://schemas.microsoft.com/office/drawing/2014/main" xmlns="" id="{D07C3592-2189-45D6-AC89-B02019F6616C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925525" y="4476881"/>
              <a:ext cx="33701" cy="31854"/>
            </a:xfrm>
            <a:custGeom>
              <a:avLst/>
              <a:gdLst/>
              <a:ahLst/>
              <a:cxnLst/>
              <a:rect l="0" t="0" r="0" b="0"/>
              <a:pathLst>
                <a:path w="33701" h="31854">
                  <a:moveTo>
                    <a:pt x="11475" y="12569"/>
                  </a:moveTo>
                  <a:lnTo>
                    <a:pt x="11475" y="12569"/>
                  </a:lnTo>
                  <a:lnTo>
                    <a:pt x="11475" y="14254"/>
                  </a:lnTo>
                  <a:lnTo>
                    <a:pt x="11828" y="14751"/>
                  </a:lnTo>
                  <a:lnTo>
                    <a:pt x="12416" y="15082"/>
                  </a:lnTo>
                  <a:lnTo>
                    <a:pt x="13161" y="15303"/>
                  </a:lnTo>
                  <a:lnTo>
                    <a:pt x="14010" y="15097"/>
                  </a:lnTo>
                  <a:lnTo>
                    <a:pt x="15894" y="13928"/>
                  </a:lnTo>
                  <a:lnTo>
                    <a:pt x="16538" y="13122"/>
                  </a:lnTo>
                  <a:lnTo>
                    <a:pt x="20957" y="0"/>
                  </a:lnTo>
                  <a:lnTo>
                    <a:pt x="10874" y="4964"/>
                  </a:lnTo>
                  <a:lnTo>
                    <a:pt x="4976" y="11188"/>
                  </a:lnTo>
                  <a:lnTo>
                    <a:pt x="612" y="20744"/>
                  </a:lnTo>
                  <a:lnTo>
                    <a:pt x="0" y="23311"/>
                  </a:lnTo>
                  <a:lnTo>
                    <a:pt x="1003" y="25727"/>
                  </a:lnTo>
                  <a:lnTo>
                    <a:pt x="5880" y="30294"/>
                  </a:lnTo>
                  <a:lnTo>
                    <a:pt x="12751" y="31853"/>
                  </a:lnTo>
                  <a:lnTo>
                    <a:pt x="16559" y="31775"/>
                  </a:lnTo>
                  <a:lnTo>
                    <a:pt x="19450" y="31017"/>
                  </a:lnTo>
                  <a:lnTo>
                    <a:pt x="23604" y="28294"/>
                  </a:lnTo>
                  <a:lnTo>
                    <a:pt x="33700" y="15744"/>
                  </a:lnTo>
                </a:path>
              </a:pathLst>
            </a:custGeom>
            <a:ln w="19050" cap="sq">
              <a:solidFill>
                <a:srgbClr val="FF6820"/>
              </a:solidFill>
              <a:prstDash val="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SMARTInkShape-546">
              <a:extLst>
                <a:ext uri="{FF2B5EF4-FFF2-40B4-BE49-F238E27FC236}">
                  <a16:creationId xmlns:a16="http://schemas.microsoft.com/office/drawing/2014/main" xmlns="" id="{812CDB33-ACA5-49FB-B4B7-DBB774E983F3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3923009" y="4077567"/>
              <a:ext cx="115782" cy="262659"/>
            </a:xfrm>
            <a:custGeom>
              <a:avLst/>
              <a:gdLst/>
              <a:ahLst/>
              <a:cxnLst/>
              <a:rect l="0" t="0" r="0" b="0"/>
              <a:pathLst>
                <a:path w="115782" h="262659">
                  <a:moveTo>
                    <a:pt x="29866" y="145183"/>
                  </a:moveTo>
                  <a:lnTo>
                    <a:pt x="29866" y="145183"/>
                  </a:lnTo>
                  <a:lnTo>
                    <a:pt x="28180" y="146869"/>
                  </a:lnTo>
                  <a:lnTo>
                    <a:pt x="26412" y="147696"/>
                  </a:lnTo>
                  <a:lnTo>
                    <a:pt x="11170" y="148355"/>
                  </a:lnTo>
                  <a:lnTo>
                    <a:pt x="10973" y="147416"/>
                  </a:lnTo>
                  <a:lnTo>
                    <a:pt x="10921" y="146671"/>
                  </a:lnTo>
                  <a:lnTo>
                    <a:pt x="0" y="99820"/>
                  </a:lnTo>
                  <a:lnTo>
                    <a:pt x="3558" y="69312"/>
                  </a:lnTo>
                  <a:lnTo>
                    <a:pt x="22263" y="25276"/>
                  </a:lnTo>
                  <a:lnTo>
                    <a:pt x="24797" y="20795"/>
                  </a:lnTo>
                  <a:lnTo>
                    <a:pt x="41848" y="7746"/>
                  </a:lnTo>
                  <a:lnTo>
                    <a:pt x="58032" y="0"/>
                  </a:lnTo>
                  <a:lnTo>
                    <a:pt x="78506" y="526"/>
                  </a:lnTo>
                  <a:lnTo>
                    <a:pt x="94020" y="3466"/>
                  </a:lnTo>
                  <a:lnTo>
                    <a:pt x="103652" y="11171"/>
                  </a:lnTo>
                  <a:lnTo>
                    <a:pt x="112049" y="21770"/>
                  </a:lnTo>
                  <a:lnTo>
                    <a:pt x="115781" y="31183"/>
                  </a:lnTo>
                  <a:lnTo>
                    <a:pt x="114510" y="52844"/>
                  </a:lnTo>
                  <a:lnTo>
                    <a:pt x="100509" y="87197"/>
                  </a:lnTo>
                  <a:lnTo>
                    <a:pt x="76122" y="127164"/>
                  </a:lnTo>
                  <a:lnTo>
                    <a:pt x="41890" y="170338"/>
                  </a:lnTo>
                  <a:lnTo>
                    <a:pt x="25303" y="201017"/>
                  </a:lnTo>
                  <a:lnTo>
                    <a:pt x="17607" y="223973"/>
                  </a:lnTo>
                  <a:lnTo>
                    <a:pt x="13991" y="262658"/>
                  </a:lnTo>
                </a:path>
              </a:pathLst>
            </a:custGeom>
            <a:ln w="19050" cap="sq">
              <a:solidFill>
                <a:srgbClr val="FF6820"/>
              </a:solidFill>
              <a:prstDash val="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2" name="SMARTInkShape-547">
            <a:extLst>
              <a:ext uri="{FF2B5EF4-FFF2-40B4-BE49-F238E27FC236}">
                <a16:creationId xmlns:a16="http://schemas.microsoft.com/office/drawing/2014/main" xmlns="" id="{DD30F026-B92E-4E0B-AFFA-7066A9F8BE6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641600" y="3760794"/>
            <a:ext cx="4225926" cy="373029"/>
          </a:xfrm>
          <a:custGeom>
            <a:avLst/>
            <a:gdLst/>
            <a:ahLst/>
            <a:cxnLst/>
            <a:rect l="0" t="0" r="0" b="0"/>
            <a:pathLst>
              <a:path w="4225926" h="373029">
                <a:moveTo>
                  <a:pt x="0" y="26981"/>
                </a:moveTo>
                <a:lnTo>
                  <a:pt x="0" y="26981"/>
                </a:lnTo>
                <a:lnTo>
                  <a:pt x="8838" y="26981"/>
                </a:lnTo>
                <a:lnTo>
                  <a:pt x="10478" y="28039"/>
                </a:lnTo>
                <a:lnTo>
                  <a:pt x="13241" y="32038"/>
                </a:lnTo>
                <a:lnTo>
                  <a:pt x="13764" y="37342"/>
                </a:lnTo>
                <a:lnTo>
                  <a:pt x="10305" y="52138"/>
                </a:lnTo>
                <a:lnTo>
                  <a:pt x="4562" y="70742"/>
                </a:lnTo>
                <a:lnTo>
                  <a:pt x="3939" y="81810"/>
                </a:lnTo>
                <a:lnTo>
                  <a:pt x="10572" y="112415"/>
                </a:lnTo>
                <a:lnTo>
                  <a:pt x="25801" y="147509"/>
                </a:lnTo>
                <a:lnTo>
                  <a:pt x="61032" y="192457"/>
                </a:lnTo>
                <a:lnTo>
                  <a:pt x="73705" y="206029"/>
                </a:lnTo>
                <a:lnTo>
                  <a:pt x="117484" y="231009"/>
                </a:lnTo>
                <a:lnTo>
                  <a:pt x="135587" y="240304"/>
                </a:lnTo>
                <a:lnTo>
                  <a:pt x="176239" y="255085"/>
                </a:lnTo>
                <a:lnTo>
                  <a:pt x="217552" y="266302"/>
                </a:lnTo>
                <a:lnTo>
                  <a:pt x="258520" y="275494"/>
                </a:lnTo>
                <a:lnTo>
                  <a:pt x="305293" y="280499"/>
                </a:lnTo>
                <a:lnTo>
                  <a:pt x="340851" y="275782"/>
                </a:lnTo>
                <a:lnTo>
                  <a:pt x="373034" y="271497"/>
                </a:lnTo>
                <a:lnTo>
                  <a:pt x="418386" y="266059"/>
                </a:lnTo>
                <a:lnTo>
                  <a:pt x="457577" y="260332"/>
                </a:lnTo>
                <a:lnTo>
                  <a:pt x="488412" y="254517"/>
                </a:lnTo>
                <a:lnTo>
                  <a:pt x="523283" y="247230"/>
                </a:lnTo>
                <a:lnTo>
                  <a:pt x="563446" y="240250"/>
                </a:lnTo>
                <a:lnTo>
                  <a:pt x="602196" y="234262"/>
                </a:lnTo>
                <a:lnTo>
                  <a:pt x="641521" y="228100"/>
                </a:lnTo>
                <a:lnTo>
                  <a:pt x="679863" y="220454"/>
                </a:lnTo>
                <a:lnTo>
                  <a:pt x="722727" y="213835"/>
                </a:lnTo>
                <a:lnTo>
                  <a:pt x="763179" y="208778"/>
                </a:lnTo>
                <a:lnTo>
                  <a:pt x="809166" y="201350"/>
                </a:lnTo>
                <a:lnTo>
                  <a:pt x="849320" y="193089"/>
                </a:lnTo>
                <a:lnTo>
                  <a:pt x="883359" y="186062"/>
                </a:lnTo>
                <a:lnTo>
                  <a:pt x="924945" y="177764"/>
                </a:lnTo>
                <a:lnTo>
                  <a:pt x="965771" y="170549"/>
                </a:lnTo>
                <a:lnTo>
                  <a:pt x="1001555" y="163814"/>
                </a:lnTo>
                <a:lnTo>
                  <a:pt x="1035686" y="157998"/>
                </a:lnTo>
                <a:lnTo>
                  <a:pt x="1073197" y="154238"/>
                </a:lnTo>
                <a:lnTo>
                  <a:pt x="1106567" y="151390"/>
                </a:lnTo>
                <a:lnTo>
                  <a:pt x="1143447" y="148374"/>
                </a:lnTo>
                <a:lnTo>
                  <a:pt x="1172950" y="147020"/>
                </a:lnTo>
                <a:lnTo>
                  <a:pt x="1212050" y="145949"/>
                </a:lnTo>
                <a:lnTo>
                  <a:pt x="1258435" y="146976"/>
                </a:lnTo>
                <a:lnTo>
                  <a:pt x="1296794" y="148142"/>
                </a:lnTo>
                <a:lnTo>
                  <a:pt x="1331886" y="150916"/>
                </a:lnTo>
                <a:lnTo>
                  <a:pt x="1372768" y="154758"/>
                </a:lnTo>
                <a:lnTo>
                  <a:pt x="1420159" y="161502"/>
                </a:lnTo>
                <a:lnTo>
                  <a:pt x="1457563" y="168517"/>
                </a:lnTo>
                <a:lnTo>
                  <a:pt x="1496632" y="176750"/>
                </a:lnTo>
                <a:lnTo>
                  <a:pt x="1542818" y="189366"/>
                </a:lnTo>
                <a:lnTo>
                  <a:pt x="1589937" y="203199"/>
                </a:lnTo>
                <a:lnTo>
                  <a:pt x="1628629" y="217992"/>
                </a:lnTo>
                <a:lnTo>
                  <a:pt x="1674190" y="240265"/>
                </a:lnTo>
                <a:lnTo>
                  <a:pt x="1720391" y="266878"/>
                </a:lnTo>
                <a:lnTo>
                  <a:pt x="1745023" y="286571"/>
                </a:lnTo>
                <a:lnTo>
                  <a:pt x="1753295" y="287264"/>
                </a:lnTo>
                <a:lnTo>
                  <a:pt x="1755614" y="286361"/>
                </a:lnTo>
                <a:lnTo>
                  <a:pt x="1756726" y="285626"/>
                </a:lnTo>
                <a:lnTo>
                  <a:pt x="1763052" y="275870"/>
                </a:lnTo>
                <a:lnTo>
                  <a:pt x="1810066" y="242104"/>
                </a:lnTo>
                <a:lnTo>
                  <a:pt x="1842335" y="225219"/>
                </a:lnTo>
                <a:lnTo>
                  <a:pt x="1884395" y="211088"/>
                </a:lnTo>
                <a:lnTo>
                  <a:pt x="1929571" y="199368"/>
                </a:lnTo>
                <a:lnTo>
                  <a:pt x="1974642" y="190591"/>
                </a:lnTo>
                <a:lnTo>
                  <a:pt x="2008636" y="187553"/>
                </a:lnTo>
                <a:lnTo>
                  <a:pt x="2038667" y="188422"/>
                </a:lnTo>
                <a:lnTo>
                  <a:pt x="2082071" y="190997"/>
                </a:lnTo>
                <a:lnTo>
                  <a:pt x="2125812" y="195238"/>
                </a:lnTo>
                <a:lnTo>
                  <a:pt x="2167746" y="200856"/>
                </a:lnTo>
                <a:lnTo>
                  <a:pt x="2210744" y="207246"/>
                </a:lnTo>
                <a:lnTo>
                  <a:pt x="2254765" y="214683"/>
                </a:lnTo>
                <a:lnTo>
                  <a:pt x="2298593" y="224638"/>
                </a:lnTo>
                <a:lnTo>
                  <a:pt x="2345827" y="235095"/>
                </a:lnTo>
                <a:lnTo>
                  <a:pt x="2389194" y="248458"/>
                </a:lnTo>
                <a:lnTo>
                  <a:pt x="2428498" y="259949"/>
                </a:lnTo>
                <a:lnTo>
                  <a:pt x="2468627" y="270712"/>
                </a:lnTo>
                <a:lnTo>
                  <a:pt x="2509210" y="280760"/>
                </a:lnTo>
                <a:lnTo>
                  <a:pt x="2555297" y="290441"/>
                </a:lnTo>
                <a:lnTo>
                  <a:pt x="2600585" y="300012"/>
                </a:lnTo>
                <a:lnTo>
                  <a:pt x="2636541" y="306372"/>
                </a:lnTo>
                <a:lnTo>
                  <a:pt x="2670161" y="311786"/>
                </a:lnTo>
                <a:lnTo>
                  <a:pt x="2712151" y="318801"/>
                </a:lnTo>
                <a:lnTo>
                  <a:pt x="2740337" y="323543"/>
                </a:lnTo>
                <a:lnTo>
                  <a:pt x="2783438" y="329178"/>
                </a:lnTo>
                <a:lnTo>
                  <a:pt x="2818116" y="333329"/>
                </a:lnTo>
                <a:lnTo>
                  <a:pt x="2856531" y="338589"/>
                </a:lnTo>
                <a:lnTo>
                  <a:pt x="2884234" y="342921"/>
                </a:lnTo>
                <a:lnTo>
                  <a:pt x="2928295" y="348374"/>
                </a:lnTo>
                <a:lnTo>
                  <a:pt x="2963636" y="352444"/>
                </a:lnTo>
                <a:lnTo>
                  <a:pt x="2996393" y="356134"/>
                </a:lnTo>
                <a:lnTo>
                  <a:pt x="3040351" y="361302"/>
                </a:lnTo>
                <a:lnTo>
                  <a:pt x="3076115" y="365245"/>
                </a:lnTo>
                <a:lnTo>
                  <a:pt x="3109885" y="368173"/>
                </a:lnTo>
                <a:lnTo>
                  <a:pt x="3154291" y="370651"/>
                </a:lnTo>
                <a:lnTo>
                  <a:pt x="3189314" y="371987"/>
                </a:lnTo>
                <a:lnTo>
                  <a:pt x="3219815" y="372581"/>
                </a:lnTo>
                <a:lnTo>
                  <a:pt x="3255713" y="372845"/>
                </a:lnTo>
                <a:lnTo>
                  <a:pt x="3289307" y="372962"/>
                </a:lnTo>
                <a:lnTo>
                  <a:pt x="3331282" y="373028"/>
                </a:lnTo>
                <a:lnTo>
                  <a:pt x="3375596" y="371365"/>
                </a:lnTo>
                <a:lnTo>
                  <a:pt x="3414431" y="368635"/>
                </a:lnTo>
                <a:lnTo>
                  <a:pt x="3459479" y="364905"/>
                </a:lnTo>
                <a:lnTo>
                  <a:pt x="3505746" y="362862"/>
                </a:lnTo>
                <a:lnTo>
                  <a:pt x="3542874" y="360158"/>
                </a:lnTo>
                <a:lnTo>
                  <a:pt x="3583863" y="356083"/>
                </a:lnTo>
                <a:lnTo>
                  <a:pt x="3615539" y="352107"/>
                </a:lnTo>
                <a:lnTo>
                  <a:pt x="3653723" y="346812"/>
                </a:lnTo>
                <a:lnTo>
                  <a:pt x="3690684" y="340931"/>
                </a:lnTo>
                <a:lnTo>
                  <a:pt x="3736782" y="333355"/>
                </a:lnTo>
                <a:lnTo>
                  <a:pt x="3783994" y="324957"/>
                </a:lnTo>
                <a:lnTo>
                  <a:pt x="3820247" y="317451"/>
                </a:lnTo>
                <a:lnTo>
                  <a:pt x="3866509" y="306412"/>
                </a:lnTo>
                <a:lnTo>
                  <a:pt x="3913075" y="294883"/>
                </a:lnTo>
                <a:lnTo>
                  <a:pt x="3950725" y="281690"/>
                </a:lnTo>
                <a:lnTo>
                  <a:pt x="3988329" y="264462"/>
                </a:lnTo>
                <a:lnTo>
                  <a:pt x="4034171" y="240624"/>
                </a:lnTo>
                <a:lnTo>
                  <a:pt x="4075437" y="214845"/>
                </a:lnTo>
                <a:lnTo>
                  <a:pt x="4119849" y="179958"/>
                </a:lnTo>
                <a:lnTo>
                  <a:pt x="4157013" y="137695"/>
                </a:lnTo>
                <a:lnTo>
                  <a:pt x="4189801" y="92328"/>
                </a:lnTo>
                <a:lnTo>
                  <a:pt x="4213148" y="55674"/>
                </a:lnTo>
                <a:lnTo>
                  <a:pt x="4225272" y="12184"/>
                </a:lnTo>
                <a:lnTo>
                  <a:pt x="4224694" y="7940"/>
                </a:lnTo>
                <a:lnTo>
                  <a:pt x="4222921" y="1198"/>
                </a:lnTo>
                <a:lnTo>
                  <a:pt x="4222864" y="268"/>
                </a:lnTo>
                <a:lnTo>
                  <a:pt x="4223179" y="0"/>
                </a:lnTo>
                <a:lnTo>
                  <a:pt x="4223741" y="174"/>
                </a:lnTo>
                <a:lnTo>
                  <a:pt x="4225925" y="1581"/>
                </a:lnTo>
              </a:path>
            </a:pathLst>
          </a:custGeom>
          <a:ln w="19050" cap="sq">
            <a:solidFill>
              <a:srgbClr val="FF6820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6" name="SMARTInkShape-Group193">
            <a:extLst>
              <a:ext uri="{FF2B5EF4-FFF2-40B4-BE49-F238E27FC236}">
                <a16:creationId xmlns:a16="http://schemas.microsoft.com/office/drawing/2014/main" xmlns="" id="{4B50EED2-6CCF-4DC4-8BA5-43073315F837}"/>
              </a:ext>
            </a:extLst>
          </p:cNvPr>
          <p:cNvGrpSpPr/>
          <p:nvPr/>
        </p:nvGrpSpPr>
        <p:grpSpPr>
          <a:xfrm>
            <a:off x="5991225" y="3100246"/>
            <a:ext cx="606426" cy="262015"/>
            <a:chOff x="5991225" y="3100246"/>
            <a:chExt cx="606426" cy="262015"/>
          </a:xfrm>
        </p:grpSpPr>
        <p:sp>
          <p:nvSpPr>
            <p:cNvPr id="63" name="SMARTInkShape-548">
              <a:extLst>
                <a:ext uri="{FF2B5EF4-FFF2-40B4-BE49-F238E27FC236}">
                  <a16:creationId xmlns:a16="http://schemas.microsoft.com/office/drawing/2014/main" xmlns="" id="{7A697EE3-ADA3-4920-B4E4-F27F5DFCE4D2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132433" y="3103856"/>
              <a:ext cx="84770" cy="228130"/>
            </a:xfrm>
            <a:custGeom>
              <a:avLst/>
              <a:gdLst/>
              <a:ahLst/>
              <a:cxnLst/>
              <a:rect l="0" t="0" r="0" b="0"/>
              <a:pathLst>
                <a:path w="84770" h="228130">
                  <a:moveTo>
                    <a:pt x="55642" y="67969"/>
                  </a:moveTo>
                  <a:lnTo>
                    <a:pt x="55642" y="67969"/>
                  </a:lnTo>
                  <a:lnTo>
                    <a:pt x="55642" y="65235"/>
                  </a:lnTo>
                  <a:lnTo>
                    <a:pt x="61134" y="58379"/>
                  </a:lnTo>
                  <a:lnTo>
                    <a:pt x="61942" y="55451"/>
                  </a:lnTo>
                  <a:lnTo>
                    <a:pt x="60302" y="33600"/>
                  </a:lnTo>
                  <a:lnTo>
                    <a:pt x="52515" y="15844"/>
                  </a:lnTo>
                  <a:lnTo>
                    <a:pt x="41271" y="4468"/>
                  </a:lnTo>
                  <a:lnTo>
                    <a:pt x="34058" y="0"/>
                  </a:lnTo>
                  <a:lnTo>
                    <a:pt x="28175" y="837"/>
                  </a:lnTo>
                  <a:lnTo>
                    <a:pt x="21562" y="3560"/>
                  </a:lnTo>
                  <a:lnTo>
                    <a:pt x="16272" y="7122"/>
                  </a:lnTo>
                  <a:lnTo>
                    <a:pt x="4954" y="30114"/>
                  </a:lnTo>
                  <a:lnTo>
                    <a:pt x="1364" y="41619"/>
                  </a:lnTo>
                  <a:lnTo>
                    <a:pt x="0" y="69180"/>
                  </a:lnTo>
                  <a:lnTo>
                    <a:pt x="1984" y="80501"/>
                  </a:lnTo>
                  <a:lnTo>
                    <a:pt x="10941" y="97386"/>
                  </a:lnTo>
                  <a:lnTo>
                    <a:pt x="13141" y="100281"/>
                  </a:lnTo>
                  <a:lnTo>
                    <a:pt x="24666" y="107725"/>
                  </a:lnTo>
                  <a:lnTo>
                    <a:pt x="28641" y="108231"/>
                  </a:lnTo>
                  <a:lnTo>
                    <a:pt x="35880" y="105972"/>
                  </a:lnTo>
                  <a:lnTo>
                    <a:pt x="42535" y="102120"/>
                  </a:lnTo>
                  <a:lnTo>
                    <a:pt x="48427" y="90317"/>
                  </a:lnTo>
                  <a:lnTo>
                    <a:pt x="57293" y="55208"/>
                  </a:lnTo>
                  <a:lnTo>
                    <a:pt x="61844" y="27641"/>
                  </a:lnTo>
                  <a:lnTo>
                    <a:pt x="70089" y="74459"/>
                  </a:lnTo>
                  <a:lnTo>
                    <a:pt x="78481" y="115673"/>
                  </a:lnTo>
                  <a:lnTo>
                    <a:pt x="84769" y="158805"/>
                  </a:lnTo>
                  <a:lnTo>
                    <a:pt x="81804" y="201976"/>
                  </a:lnTo>
                  <a:lnTo>
                    <a:pt x="78324" y="213488"/>
                  </a:lnTo>
                  <a:lnTo>
                    <a:pt x="71602" y="220956"/>
                  </a:lnTo>
                  <a:lnTo>
                    <a:pt x="60724" y="227246"/>
                  </a:lnTo>
                  <a:lnTo>
                    <a:pt x="57972" y="228129"/>
                  </a:lnTo>
                  <a:lnTo>
                    <a:pt x="32779" y="223695"/>
                  </a:lnTo>
                  <a:lnTo>
                    <a:pt x="25019" y="220789"/>
                  </a:lnTo>
                  <a:lnTo>
                    <a:pt x="18043" y="215969"/>
                  </a:lnTo>
                  <a:lnTo>
                    <a:pt x="14237" y="211240"/>
                  </a:lnTo>
                  <a:lnTo>
                    <a:pt x="11192" y="20131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SMARTInkShape-549">
              <a:extLst>
                <a:ext uri="{FF2B5EF4-FFF2-40B4-BE49-F238E27FC236}">
                  <a16:creationId xmlns:a16="http://schemas.microsoft.com/office/drawing/2014/main" xmlns="" id="{368BB79F-CE43-493C-A08E-66090B83BE71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991225" y="3100246"/>
              <a:ext cx="91594" cy="262015"/>
            </a:xfrm>
            <a:custGeom>
              <a:avLst/>
              <a:gdLst/>
              <a:ahLst/>
              <a:cxnLst/>
              <a:rect l="0" t="0" r="0" b="0"/>
              <a:pathLst>
                <a:path w="91594" h="262015">
                  <a:moveTo>
                    <a:pt x="0" y="211279"/>
                  </a:moveTo>
                  <a:lnTo>
                    <a:pt x="0" y="211279"/>
                  </a:lnTo>
                  <a:lnTo>
                    <a:pt x="0" y="214013"/>
                  </a:lnTo>
                  <a:lnTo>
                    <a:pt x="353" y="214160"/>
                  </a:lnTo>
                  <a:lnTo>
                    <a:pt x="3044" y="214442"/>
                  </a:lnTo>
                  <a:lnTo>
                    <a:pt x="38870" y="167718"/>
                  </a:lnTo>
                  <a:lnTo>
                    <a:pt x="51057" y="141788"/>
                  </a:lnTo>
                  <a:lnTo>
                    <a:pt x="64174" y="101874"/>
                  </a:lnTo>
                  <a:lnTo>
                    <a:pt x="73406" y="59637"/>
                  </a:lnTo>
                  <a:lnTo>
                    <a:pt x="78688" y="15378"/>
                  </a:lnTo>
                  <a:lnTo>
                    <a:pt x="76581" y="194"/>
                  </a:lnTo>
                  <a:lnTo>
                    <a:pt x="76454" y="0"/>
                  </a:lnTo>
                  <a:lnTo>
                    <a:pt x="76369" y="223"/>
                  </a:lnTo>
                  <a:lnTo>
                    <a:pt x="77888" y="44714"/>
                  </a:lnTo>
                  <a:lnTo>
                    <a:pt x="82633" y="91163"/>
                  </a:lnTo>
                  <a:lnTo>
                    <a:pt x="84809" y="130416"/>
                  </a:lnTo>
                  <a:lnTo>
                    <a:pt x="85544" y="175707"/>
                  </a:lnTo>
                  <a:lnTo>
                    <a:pt x="87871" y="218742"/>
                  </a:lnTo>
                  <a:lnTo>
                    <a:pt x="91593" y="261452"/>
                  </a:lnTo>
                  <a:lnTo>
                    <a:pt x="91401" y="262014"/>
                  </a:lnTo>
                  <a:lnTo>
                    <a:pt x="88900" y="25890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SMARTInkShape-550">
              <a:extLst>
                <a:ext uri="{FF2B5EF4-FFF2-40B4-BE49-F238E27FC236}">
                  <a16:creationId xmlns:a16="http://schemas.microsoft.com/office/drawing/2014/main" xmlns="" id="{1185B46A-7E1A-498A-B02A-B55EF291141F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265537" y="3192401"/>
              <a:ext cx="332114" cy="139889"/>
            </a:xfrm>
            <a:custGeom>
              <a:avLst/>
              <a:gdLst/>
              <a:ahLst/>
              <a:cxnLst/>
              <a:rect l="0" t="0" r="0" b="0"/>
              <a:pathLst>
                <a:path w="332114" h="139889">
                  <a:moveTo>
                    <a:pt x="33663" y="11174"/>
                  </a:moveTo>
                  <a:lnTo>
                    <a:pt x="33663" y="11174"/>
                  </a:lnTo>
                  <a:lnTo>
                    <a:pt x="35348" y="11174"/>
                  </a:lnTo>
                  <a:lnTo>
                    <a:pt x="35845" y="10821"/>
                  </a:lnTo>
                  <a:lnTo>
                    <a:pt x="36176" y="10233"/>
                  </a:lnTo>
                  <a:lnTo>
                    <a:pt x="36397" y="9488"/>
                  </a:lnTo>
                  <a:lnTo>
                    <a:pt x="36191" y="8639"/>
                  </a:lnTo>
                  <a:lnTo>
                    <a:pt x="33782" y="4994"/>
                  </a:lnTo>
                  <a:lnTo>
                    <a:pt x="32013" y="4874"/>
                  </a:lnTo>
                  <a:lnTo>
                    <a:pt x="22512" y="9895"/>
                  </a:lnTo>
                  <a:lnTo>
                    <a:pt x="16242" y="17073"/>
                  </a:lnTo>
                  <a:lnTo>
                    <a:pt x="6468" y="34368"/>
                  </a:lnTo>
                  <a:lnTo>
                    <a:pt x="0" y="66605"/>
                  </a:lnTo>
                  <a:lnTo>
                    <a:pt x="1546" y="110095"/>
                  </a:lnTo>
                  <a:lnTo>
                    <a:pt x="6453" y="120756"/>
                  </a:lnTo>
                  <a:lnTo>
                    <a:pt x="17235" y="136419"/>
                  </a:lnTo>
                  <a:lnTo>
                    <a:pt x="24009" y="139158"/>
                  </a:lnTo>
                  <a:lnTo>
                    <a:pt x="28285" y="139888"/>
                  </a:lnTo>
                  <a:lnTo>
                    <a:pt x="37741" y="137878"/>
                  </a:lnTo>
                  <a:lnTo>
                    <a:pt x="51099" y="130795"/>
                  </a:lnTo>
                  <a:lnTo>
                    <a:pt x="57993" y="124311"/>
                  </a:lnTo>
                  <a:lnTo>
                    <a:pt x="74464" y="94847"/>
                  </a:lnTo>
                  <a:lnTo>
                    <a:pt x="87106" y="47818"/>
                  </a:lnTo>
                  <a:lnTo>
                    <a:pt x="99245" y="9008"/>
                  </a:lnTo>
                  <a:lnTo>
                    <a:pt x="104522" y="1909"/>
                  </a:lnTo>
                  <a:lnTo>
                    <a:pt x="107254" y="0"/>
                  </a:lnTo>
                  <a:lnTo>
                    <a:pt x="108829" y="197"/>
                  </a:lnTo>
                  <a:lnTo>
                    <a:pt x="112461" y="2297"/>
                  </a:lnTo>
                  <a:lnTo>
                    <a:pt x="115486" y="6523"/>
                  </a:lnTo>
                  <a:lnTo>
                    <a:pt x="129046" y="43140"/>
                  </a:lnTo>
                  <a:lnTo>
                    <a:pt x="134201" y="84123"/>
                  </a:lnTo>
                  <a:lnTo>
                    <a:pt x="135235" y="131379"/>
                  </a:lnTo>
                  <a:lnTo>
                    <a:pt x="135255" y="135220"/>
                  </a:lnTo>
                  <a:lnTo>
                    <a:pt x="135258" y="135146"/>
                  </a:lnTo>
                  <a:lnTo>
                    <a:pt x="136947" y="133357"/>
                  </a:lnTo>
                  <a:lnTo>
                    <a:pt x="140893" y="89212"/>
                  </a:lnTo>
                  <a:lnTo>
                    <a:pt x="148724" y="45865"/>
                  </a:lnTo>
                  <a:lnTo>
                    <a:pt x="158079" y="23084"/>
                  </a:lnTo>
                  <a:lnTo>
                    <a:pt x="161396" y="19054"/>
                  </a:lnTo>
                  <a:lnTo>
                    <a:pt x="163268" y="17486"/>
                  </a:lnTo>
                  <a:lnTo>
                    <a:pt x="165575" y="17499"/>
                  </a:lnTo>
                  <a:lnTo>
                    <a:pt x="170960" y="20335"/>
                  </a:lnTo>
                  <a:lnTo>
                    <a:pt x="179942" y="29567"/>
                  </a:lnTo>
                  <a:lnTo>
                    <a:pt x="191753" y="50046"/>
                  </a:lnTo>
                  <a:lnTo>
                    <a:pt x="196529" y="67181"/>
                  </a:lnTo>
                  <a:lnTo>
                    <a:pt x="198676" y="113888"/>
                  </a:lnTo>
                  <a:lnTo>
                    <a:pt x="195781" y="132086"/>
                  </a:lnTo>
                  <a:lnTo>
                    <a:pt x="195717" y="131999"/>
                  </a:lnTo>
                  <a:lnTo>
                    <a:pt x="198478" y="92652"/>
                  </a:lnTo>
                  <a:lnTo>
                    <a:pt x="209507" y="46934"/>
                  </a:lnTo>
                  <a:lnTo>
                    <a:pt x="219951" y="19515"/>
                  </a:lnTo>
                  <a:lnTo>
                    <a:pt x="226286" y="10274"/>
                  </a:lnTo>
                  <a:lnTo>
                    <a:pt x="228400" y="8810"/>
                  </a:lnTo>
                  <a:lnTo>
                    <a:pt x="230516" y="8187"/>
                  </a:lnTo>
                  <a:lnTo>
                    <a:pt x="234395" y="8435"/>
                  </a:lnTo>
                  <a:lnTo>
                    <a:pt x="237295" y="9722"/>
                  </a:lnTo>
                  <a:lnTo>
                    <a:pt x="242190" y="39876"/>
                  </a:lnTo>
                  <a:lnTo>
                    <a:pt x="248149" y="82503"/>
                  </a:lnTo>
                  <a:lnTo>
                    <a:pt x="252654" y="110949"/>
                  </a:lnTo>
                  <a:lnTo>
                    <a:pt x="260004" y="126227"/>
                  </a:lnTo>
                  <a:lnTo>
                    <a:pt x="262874" y="128798"/>
                  </a:lnTo>
                  <a:lnTo>
                    <a:pt x="265845" y="130159"/>
                  </a:lnTo>
                  <a:lnTo>
                    <a:pt x="268884" y="130714"/>
                  </a:lnTo>
                  <a:lnTo>
                    <a:pt x="284960" y="126439"/>
                  </a:lnTo>
                  <a:lnTo>
                    <a:pt x="332113" y="9372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1" name="SMARTInkShape-Group194">
            <a:extLst>
              <a:ext uri="{FF2B5EF4-FFF2-40B4-BE49-F238E27FC236}">
                <a16:creationId xmlns:a16="http://schemas.microsoft.com/office/drawing/2014/main" xmlns="" id="{6AAEA6B2-83AE-4535-9BD9-8A5ECDDD0BE0}"/>
              </a:ext>
            </a:extLst>
          </p:cNvPr>
          <p:cNvGrpSpPr/>
          <p:nvPr/>
        </p:nvGrpSpPr>
        <p:grpSpPr>
          <a:xfrm>
            <a:off x="6809616" y="2809875"/>
            <a:ext cx="671455" cy="319561"/>
            <a:chOff x="6809616" y="2809875"/>
            <a:chExt cx="671455" cy="319561"/>
          </a:xfrm>
        </p:grpSpPr>
        <p:sp>
          <p:nvSpPr>
            <p:cNvPr id="67" name="SMARTInkShape-551">
              <a:extLst>
                <a:ext uri="{FF2B5EF4-FFF2-40B4-BE49-F238E27FC236}">
                  <a16:creationId xmlns:a16="http://schemas.microsoft.com/office/drawing/2014/main" xmlns="" id="{7C8E640B-2CF4-47E8-8C68-5B52BA4F623B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305675" y="2809875"/>
              <a:ext cx="9526" cy="34926"/>
            </a:xfrm>
            <a:custGeom>
              <a:avLst/>
              <a:gdLst/>
              <a:ahLst/>
              <a:cxnLst/>
              <a:rect l="0" t="0" r="0" b="0"/>
              <a:pathLst>
                <a:path w="9526" h="34926">
                  <a:moveTo>
                    <a:pt x="9525" y="34925"/>
                  </a:moveTo>
                  <a:lnTo>
                    <a:pt x="9525" y="34925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SMARTInkShape-552">
              <a:extLst>
                <a:ext uri="{FF2B5EF4-FFF2-40B4-BE49-F238E27FC236}">
                  <a16:creationId xmlns:a16="http://schemas.microsoft.com/office/drawing/2014/main" xmlns="" id="{F196E542-A01C-444D-9AFA-0FC0D04C55DF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214518" y="3001069"/>
              <a:ext cx="266553" cy="128367"/>
            </a:xfrm>
            <a:custGeom>
              <a:avLst/>
              <a:gdLst/>
              <a:ahLst/>
              <a:cxnLst/>
              <a:rect l="0" t="0" r="0" b="0"/>
              <a:pathLst>
                <a:path w="266553" h="128367">
                  <a:moveTo>
                    <a:pt x="37182" y="40581"/>
                  </a:moveTo>
                  <a:lnTo>
                    <a:pt x="37182" y="40581"/>
                  </a:lnTo>
                  <a:lnTo>
                    <a:pt x="43287" y="40581"/>
                  </a:lnTo>
                  <a:lnTo>
                    <a:pt x="44427" y="40228"/>
                  </a:lnTo>
                  <a:lnTo>
                    <a:pt x="45187" y="39640"/>
                  </a:lnTo>
                  <a:lnTo>
                    <a:pt x="45693" y="38895"/>
                  </a:lnTo>
                  <a:lnTo>
                    <a:pt x="46699" y="21736"/>
                  </a:lnTo>
                  <a:lnTo>
                    <a:pt x="25885" y="2413"/>
                  </a:lnTo>
                  <a:lnTo>
                    <a:pt x="22948" y="3141"/>
                  </a:lnTo>
                  <a:lnTo>
                    <a:pt x="15921" y="8654"/>
                  </a:lnTo>
                  <a:lnTo>
                    <a:pt x="4032" y="30102"/>
                  </a:lnTo>
                  <a:lnTo>
                    <a:pt x="0" y="60485"/>
                  </a:lnTo>
                  <a:lnTo>
                    <a:pt x="1039" y="82266"/>
                  </a:lnTo>
                  <a:lnTo>
                    <a:pt x="10324" y="101028"/>
                  </a:lnTo>
                  <a:lnTo>
                    <a:pt x="19189" y="114935"/>
                  </a:lnTo>
                  <a:lnTo>
                    <a:pt x="23423" y="117667"/>
                  </a:lnTo>
                  <a:lnTo>
                    <a:pt x="34712" y="120703"/>
                  </a:lnTo>
                  <a:lnTo>
                    <a:pt x="51580" y="119040"/>
                  </a:lnTo>
                  <a:lnTo>
                    <a:pt x="60515" y="114022"/>
                  </a:lnTo>
                  <a:lnTo>
                    <a:pt x="64379" y="110709"/>
                  </a:lnTo>
                  <a:lnTo>
                    <a:pt x="68672" y="100441"/>
                  </a:lnTo>
                  <a:lnTo>
                    <a:pt x="71302" y="66560"/>
                  </a:lnTo>
                  <a:lnTo>
                    <a:pt x="67623" y="40134"/>
                  </a:lnTo>
                  <a:lnTo>
                    <a:pt x="63059" y="29446"/>
                  </a:lnTo>
                  <a:lnTo>
                    <a:pt x="47523" y="7522"/>
                  </a:lnTo>
                  <a:lnTo>
                    <a:pt x="34602" y="603"/>
                  </a:lnTo>
                  <a:lnTo>
                    <a:pt x="25217" y="0"/>
                  </a:lnTo>
                  <a:lnTo>
                    <a:pt x="14822" y="2687"/>
                  </a:lnTo>
                  <a:lnTo>
                    <a:pt x="12750" y="3676"/>
                  </a:lnTo>
                  <a:lnTo>
                    <a:pt x="11722" y="5395"/>
                  </a:lnTo>
                  <a:lnTo>
                    <a:pt x="11520" y="10126"/>
                  </a:lnTo>
                  <a:lnTo>
                    <a:pt x="15076" y="22111"/>
                  </a:lnTo>
                  <a:lnTo>
                    <a:pt x="21477" y="29903"/>
                  </a:lnTo>
                  <a:lnTo>
                    <a:pt x="25654" y="33462"/>
                  </a:lnTo>
                  <a:lnTo>
                    <a:pt x="51758" y="40157"/>
                  </a:lnTo>
                  <a:lnTo>
                    <a:pt x="84002" y="42340"/>
                  </a:lnTo>
                  <a:lnTo>
                    <a:pt x="100207" y="40069"/>
                  </a:lnTo>
                  <a:lnTo>
                    <a:pt x="113994" y="33886"/>
                  </a:lnTo>
                  <a:lnTo>
                    <a:pt x="137458" y="16149"/>
                  </a:lnTo>
                  <a:lnTo>
                    <a:pt x="139957" y="12907"/>
                  </a:lnTo>
                  <a:lnTo>
                    <a:pt x="140624" y="11548"/>
                  </a:lnTo>
                  <a:lnTo>
                    <a:pt x="140715" y="10995"/>
                  </a:lnTo>
                  <a:lnTo>
                    <a:pt x="140424" y="10980"/>
                  </a:lnTo>
                  <a:lnTo>
                    <a:pt x="137421" y="13489"/>
                  </a:lnTo>
                  <a:lnTo>
                    <a:pt x="126928" y="34395"/>
                  </a:lnTo>
                  <a:lnTo>
                    <a:pt x="124098" y="52781"/>
                  </a:lnTo>
                  <a:lnTo>
                    <a:pt x="128317" y="75554"/>
                  </a:lnTo>
                  <a:lnTo>
                    <a:pt x="137394" y="96564"/>
                  </a:lnTo>
                  <a:lnTo>
                    <a:pt x="152719" y="117141"/>
                  </a:lnTo>
                  <a:lnTo>
                    <a:pt x="159323" y="121410"/>
                  </a:lnTo>
                  <a:lnTo>
                    <a:pt x="163059" y="123042"/>
                  </a:lnTo>
                  <a:lnTo>
                    <a:pt x="171914" y="122974"/>
                  </a:lnTo>
                  <a:lnTo>
                    <a:pt x="180672" y="120592"/>
                  </a:lnTo>
                  <a:lnTo>
                    <a:pt x="186915" y="117181"/>
                  </a:lnTo>
                  <a:lnTo>
                    <a:pt x="197768" y="102867"/>
                  </a:lnTo>
                  <a:lnTo>
                    <a:pt x="210886" y="73027"/>
                  </a:lnTo>
                  <a:lnTo>
                    <a:pt x="216925" y="27259"/>
                  </a:lnTo>
                  <a:lnTo>
                    <a:pt x="219680" y="10783"/>
                  </a:lnTo>
                  <a:lnTo>
                    <a:pt x="220598" y="8875"/>
                  </a:lnTo>
                  <a:lnTo>
                    <a:pt x="220842" y="8861"/>
                  </a:lnTo>
                  <a:lnTo>
                    <a:pt x="223770" y="17499"/>
                  </a:lnTo>
                  <a:lnTo>
                    <a:pt x="228686" y="35669"/>
                  </a:lnTo>
                  <a:lnTo>
                    <a:pt x="253649" y="81434"/>
                  </a:lnTo>
                  <a:lnTo>
                    <a:pt x="265661" y="106739"/>
                  </a:lnTo>
                  <a:lnTo>
                    <a:pt x="266552" y="114317"/>
                  </a:lnTo>
                  <a:lnTo>
                    <a:pt x="265418" y="121330"/>
                  </a:lnTo>
                  <a:lnTo>
                    <a:pt x="262563" y="125623"/>
                  </a:lnTo>
                  <a:lnTo>
                    <a:pt x="258001" y="127766"/>
                  </a:lnTo>
                  <a:lnTo>
                    <a:pt x="251388" y="128366"/>
                  </a:lnTo>
                  <a:lnTo>
                    <a:pt x="230607" y="124962"/>
                  </a:lnTo>
                  <a:lnTo>
                    <a:pt x="221258" y="118617"/>
                  </a:lnTo>
                  <a:lnTo>
                    <a:pt x="213687" y="109526"/>
                  </a:lnTo>
                  <a:lnTo>
                    <a:pt x="208632" y="10090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SMARTInkShape-553">
              <a:extLst>
                <a:ext uri="{FF2B5EF4-FFF2-40B4-BE49-F238E27FC236}">
                  <a16:creationId xmlns:a16="http://schemas.microsoft.com/office/drawing/2014/main" xmlns="" id="{06BD2D84-1339-4A27-A166-2BB3DBE0E5FF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6956866" y="2989284"/>
              <a:ext cx="256735" cy="134658"/>
            </a:xfrm>
            <a:custGeom>
              <a:avLst/>
              <a:gdLst/>
              <a:ahLst/>
              <a:cxnLst/>
              <a:rect l="0" t="0" r="0" b="0"/>
              <a:pathLst>
                <a:path w="256735" h="134658">
                  <a:moveTo>
                    <a:pt x="2734" y="106341"/>
                  </a:moveTo>
                  <a:lnTo>
                    <a:pt x="2734" y="106341"/>
                  </a:lnTo>
                  <a:lnTo>
                    <a:pt x="1049" y="108027"/>
                  </a:lnTo>
                  <a:lnTo>
                    <a:pt x="221" y="110735"/>
                  </a:lnTo>
                  <a:lnTo>
                    <a:pt x="0" y="112446"/>
                  </a:lnTo>
                  <a:lnTo>
                    <a:pt x="206" y="113586"/>
                  </a:lnTo>
                  <a:lnTo>
                    <a:pt x="696" y="114346"/>
                  </a:lnTo>
                  <a:lnTo>
                    <a:pt x="5894" y="119027"/>
                  </a:lnTo>
                  <a:lnTo>
                    <a:pt x="10328" y="74403"/>
                  </a:lnTo>
                  <a:lnTo>
                    <a:pt x="22366" y="38343"/>
                  </a:lnTo>
                  <a:lnTo>
                    <a:pt x="45091" y="3821"/>
                  </a:lnTo>
                  <a:lnTo>
                    <a:pt x="51781" y="805"/>
                  </a:lnTo>
                  <a:lnTo>
                    <a:pt x="55540" y="0"/>
                  </a:lnTo>
                  <a:lnTo>
                    <a:pt x="58752" y="875"/>
                  </a:lnTo>
                  <a:lnTo>
                    <a:pt x="64202" y="5610"/>
                  </a:lnTo>
                  <a:lnTo>
                    <a:pt x="71238" y="17894"/>
                  </a:lnTo>
                  <a:lnTo>
                    <a:pt x="83092" y="65395"/>
                  </a:lnTo>
                  <a:lnTo>
                    <a:pt x="87589" y="104530"/>
                  </a:lnTo>
                  <a:lnTo>
                    <a:pt x="85886" y="130894"/>
                  </a:lnTo>
                  <a:lnTo>
                    <a:pt x="87080" y="134657"/>
                  </a:lnTo>
                  <a:lnTo>
                    <a:pt x="87187" y="134391"/>
                  </a:lnTo>
                  <a:lnTo>
                    <a:pt x="85700" y="94930"/>
                  </a:lnTo>
                  <a:lnTo>
                    <a:pt x="90705" y="50975"/>
                  </a:lnTo>
                  <a:lnTo>
                    <a:pt x="95776" y="29409"/>
                  </a:lnTo>
                  <a:lnTo>
                    <a:pt x="99825" y="22407"/>
                  </a:lnTo>
                  <a:lnTo>
                    <a:pt x="105153" y="18119"/>
                  </a:lnTo>
                  <a:lnTo>
                    <a:pt x="107349" y="17541"/>
                  </a:lnTo>
                  <a:lnTo>
                    <a:pt x="109166" y="17860"/>
                  </a:lnTo>
                  <a:lnTo>
                    <a:pt x="110731" y="18779"/>
                  </a:lnTo>
                  <a:lnTo>
                    <a:pt x="124440" y="40787"/>
                  </a:lnTo>
                  <a:lnTo>
                    <a:pt x="135582" y="74072"/>
                  </a:lnTo>
                  <a:lnTo>
                    <a:pt x="139195" y="121165"/>
                  </a:lnTo>
                  <a:lnTo>
                    <a:pt x="139216" y="123632"/>
                  </a:lnTo>
                  <a:lnTo>
                    <a:pt x="138878" y="124571"/>
                  </a:lnTo>
                  <a:lnTo>
                    <a:pt x="138299" y="124492"/>
                  </a:lnTo>
                  <a:lnTo>
                    <a:pt x="137561" y="123733"/>
                  </a:lnTo>
                  <a:lnTo>
                    <a:pt x="134836" y="117609"/>
                  </a:lnTo>
                  <a:lnTo>
                    <a:pt x="135045" y="74097"/>
                  </a:lnTo>
                  <a:lnTo>
                    <a:pt x="138426" y="36315"/>
                  </a:lnTo>
                  <a:lnTo>
                    <a:pt x="143593" y="25594"/>
                  </a:lnTo>
                  <a:lnTo>
                    <a:pt x="151063" y="17537"/>
                  </a:lnTo>
                  <a:lnTo>
                    <a:pt x="157911" y="13956"/>
                  </a:lnTo>
                  <a:lnTo>
                    <a:pt x="160865" y="13706"/>
                  </a:lnTo>
                  <a:lnTo>
                    <a:pt x="166030" y="15311"/>
                  </a:lnTo>
                  <a:lnTo>
                    <a:pt x="174590" y="28608"/>
                  </a:lnTo>
                  <a:lnTo>
                    <a:pt x="186117" y="69218"/>
                  </a:lnTo>
                  <a:lnTo>
                    <a:pt x="195408" y="94918"/>
                  </a:lnTo>
                  <a:lnTo>
                    <a:pt x="203608" y="108438"/>
                  </a:lnTo>
                  <a:lnTo>
                    <a:pt x="213131" y="117033"/>
                  </a:lnTo>
                  <a:lnTo>
                    <a:pt x="222538" y="121323"/>
                  </a:lnTo>
                  <a:lnTo>
                    <a:pt x="230247" y="122055"/>
                  </a:lnTo>
                  <a:lnTo>
                    <a:pt x="238142" y="118381"/>
                  </a:lnTo>
                  <a:lnTo>
                    <a:pt x="242222" y="115426"/>
                  </a:lnTo>
                  <a:lnTo>
                    <a:pt x="256734" y="9046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SMARTInkShape-554">
              <a:extLst>
                <a:ext uri="{FF2B5EF4-FFF2-40B4-BE49-F238E27FC236}">
                  <a16:creationId xmlns:a16="http://schemas.microsoft.com/office/drawing/2014/main" xmlns="" id="{F8A94158-CE1A-4E55-9704-047E78908B4A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809616" y="2871821"/>
              <a:ext cx="103806" cy="250556"/>
            </a:xfrm>
            <a:custGeom>
              <a:avLst/>
              <a:gdLst/>
              <a:ahLst/>
              <a:cxnLst/>
              <a:rect l="0" t="0" r="0" b="0"/>
              <a:pathLst>
                <a:path w="103806" h="250556">
                  <a:moveTo>
                    <a:pt x="76959" y="17429"/>
                  </a:moveTo>
                  <a:lnTo>
                    <a:pt x="76959" y="17429"/>
                  </a:lnTo>
                  <a:lnTo>
                    <a:pt x="75274" y="17429"/>
                  </a:lnTo>
                  <a:lnTo>
                    <a:pt x="74777" y="17076"/>
                  </a:lnTo>
                  <a:lnTo>
                    <a:pt x="74446" y="16488"/>
                  </a:lnTo>
                  <a:lnTo>
                    <a:pt x="74225" y="15743"/>
                  </a:lnTo>
                  <a:lnTo>
                    <a:pt x="72229" y="13010"/>
                  </a:lnTo>
                  <a:lnTo>
                    <a:pt x="61496" y="4914"/>
                  </a:lnTo>
                  <a:lnTo>
                    <a:pt x="52171" y="1496"/>
                  </a:lnTo>
                  <a:lnTo>
                    <a:pt x="50302" y="0"/>
                  </a:lnTo>
                  <a:lnTo>
                    <a:pt x="33783" y="7287"/>
                  </a:lnTo>
                  <a:lnTo>
                    <a:pt x="18893" y="20617"/>
                  </a:lnTo>
                  <a:lnTo>
                    <a:pt x="9464" y="35738"/>
                  </a:lnTo>
                  <a:lnTo>
                    <a:pt x="0" y="83190"/>
                  </a:lnTo>
                  <a:lnTo>
                    <a:pt x="416" y="129483"/>
                  </a:lnTo>
                  <a:lnTo>
                    <a:pt x="5748" y="165975"/>
                  </a:lnTo>
                  <a:lnTo>
                    <a:pt x="24134" y="213571"/>
                  </a:lnTo>
                  <a:lnTo>
                    <a:pt x="34731" y="229944"/>
                  </a:lnTo>
                  <a:lnTo>
                    <a:pt x="50744" y="246223"/>
                  </a:lnTo>
                  <a:lnTo>
                    <a:pt x="58487" y="249643"/>
                  </a:lnTo>
                  <a:lnTo>
                    <a:pt x="62528" y="250555"/>
                  </a:lnTo>
                  <a:lnTo>
                    <a:pt x="70780" y="249687"/>
                  </a:lnTo>
                  <a:lnTo>
                    <a:pt x="74957" y="248468"/>
                  </a:lnTo>
                  <a:lnTo>
                    <a:pt x="83359" y="241468"/>
                  </a:lnTo>
                  <a:lnTo>
                    <a:pt x="95083" y="224687"/>
                  </a:lnTo>
                  <a:lnTo>
                    <a:pt x="102437" y="206897"/>
                  </a:lnTo>
                  <a:lnTo>
                    <a:pt x="103805" y="195829"/>
                  </a:lnTo>
                  <a:lnTo>
                    <a:pt x="100868" y="169490"/>
                  </a:lnTo>
                  <a:lnTo>
                    <a:pt x="96404" y="158742"/>
                  </a:lnTo>
                  <a:lnTo>
                    <a:pt x="81048" y="138359"/>
                  </a:lnTo>
                  <a:lnTo>
                    <a:pt x="77568" y="135090"/>
                  </a:lnTo>
                  <a:lnTo>
                    <a:pt x="67117" y="131459"/>
                  </a:lnTo>
                  <a:lnTo>
                    <a:pt x="51112" y="130355"/>
                  </a:lnTo>
                  <a:lnTo>
                    <a:pt x="47027" y="130813"/>
                  </a:lnTo>
                  <a:lnTo>
                    <a:pt x="32852" y="138200"/>
                  </a:lnTo>
                  <a:lnTo>
                    <a:pt x="24547" y="149186"/>
                  </a:lnTo>
                  <a:lnTo>
                    <a:pt x="13459" y="17935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4" name="SMARTInkShape-Group195">
            <a:extLst>
              <a:ext uri="{FF2B5EF4-FFF2-40B4-BE49-F238E27FC236}">
                <a16:creationId xmlns:a16="http://schemas.microsoft.com/office/drawing/2014/main" xmlns="" id="{9B1A352C-D5D2-48EC-BED2-00DAA485370F}"/>
              </a:ext>
            </a:extLst>
          </p:cNvPr>
          <p:cNvGrpSpPr/>
          <p:nvPr/>
        </p:nvGrpSpPr>
        <p:grpSpPr>
          <a:xfrm>
            <a:off x="5775325" y="3435519"/>
            <a:ext cx="1098101" cy="301455"/>
            <a:chOff x="5775325" y="3435519"/>
            <a:chExt cx="1098101" cy="301455"/>
          </a:xfrm>
        </p:grpSpPr>
        <p:sp>
          <p:nvSpPr>
            <p:cNvPr id="72" name="SMARTInkShape-555">
              <a:extLst>
                <a:ext uri="{FF2B5EF4-FFF2-40B4-BE49-F238E27FC236}">
                  <a16:creationId xmlns:a16="http://schemas.microsoft.com/office/drawing/2014/main" xmlns="" id="{17654DE3-BFF2-45F2-B8F6-F4F1C5285B6F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775325" y="3454400"/>
              <a:ext cx="1057276" cy="19051"/>
            </a:xfrm>
            <a:custGeom>
              <a:avLst/>
              <a:gdLst/>
              <a:ahLst/>
              <a:cxnLst/>
              <a:rect l="0" t="0" r="0" b="0"/>
              <a:pathLst>
                <a:path w="1057276" h="19051">
                  <a:moveTo>
                    <a:pt x="0" y="19050"/>
                  </a:moveTo>
                  <a:lnTo>
                    <a:pt x="0" y="19050"/>
                  </a:lnTo>
                  <a:lnTo>
                    <a:pt x="0" y="17364"/>
                  </a:lnTo>
                  <a:lnTo>
                    <a:pt x="353" y="16868"/>
                  </a:lnTo>
                  <a:lnTo>
                    <a:pt x="941" y="16537"/>
                  </a:lnTo>
                  <a:lnTo>
                    <a:pt x="47588" y="9304"/>
                  </a:lnTo>
                  <a:lnTo>
                    <a:pt x="82186" y="6523"/>
                  </a:lnTo>
                  <a:lnTo>
                    <a:pt x="126107" y="6665"/>
                  </a:lnTo>
                  <a:lnTo>
                    <a:pt x="168392" y="6378"/>
                  </a:lnTo>
                  <a:lnTo>
                    <a:pt x="208133" y="6353"/>
                  </a:lnTo>
                  <a:lnTo>
                    <a:pt x="252402" y="6350"/>
                  </a:lnTo>
                  <a:lnTo>
                    <a:pt x="295443" y="6350"/>
                  </a:lnTo>
                  <a:lnTo>
                    <a:pt x="334310" y="6350"/>
                  </a:lnTo>
                  <a:lnTo>
                    <a:pt x="376781" y="6703"/>
                  </a:lnTo>
                  <a:lnTo>
                    <a:pt x="413759" y="8863"/>
                  </a:lnTo>
                  <a:lnTo>
                    <a:pt x="459058" y="9438"/>
                  </a:lnTo>
                  <a:lnTo>
                    <a:pt x="496595" y="9852"/>
                  </a:lnTo>
                  <a:lnTo>
                    <a:pt x="540722" y="11699"/>
                  </a:lnTo>
                  <a:lnTo>
                    <a:pt x="582411" y="12404"/>
                  </a:lnTo>
                  <a:lnTo>
                    <a:pt x="624416" y="12641"/>
                  </a:lnTo>
                  <a:lnTo>
                    <a:pt x="667638" y="12688"/>
                  </a:lnTo>
                  <a:lnTo>
                    <a:pt x="705701" y="11011"/>
                  </a:lnTo>
                  <a:lnTo>
                    <a:pt x="744856" y="9818"/>
                  </a:lnTo>
                  <a:lnTo>
                    <a:pt x="787886" y="9612"/>
                  </a:lnTo>
                  <a:lnTo>
                    <a:pt x="828545" y="9551"/>
                  </a:lnTo>
                  <a:lnTo>
                    <a:pt x="871283" y="9530"/>
                  </a:lnTo>
                  <a:lnTo>
                    <a:pt x="917424" y="6991"/>
                  </a:lnTo>
                  <a:lnTo>
                    <a:pt x="963364" y="3204"/>
                  </a:lnTo>
                  <a:lnTo>
                    <a:pt x="1006999" y="146"/>
                  </a:lnTo>
                  <a:lnTo>
                    <a:pt x="1057275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SMARTInkShape-556">
              <a:extLst>
                <a:ext uri="{FF2B5EF4-FFF2-40B4-BE49-F238E27FC236}">
                  <a16:creationId xmlns:a16="http://schemas.microsoft.com/office/drawing/2014/main" xmlns="" id="{F04FC3C5-4887-4B6E-A358-91B23EFE18F6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781675" y="3435519"/>
              <a:ext cx="1091751" cy="301455"/>
            </a:xfrm>
            <a:custGeom>
              <a:avLst/>
              <a:gdLst/>
              <a:ahLst/>
              <a:cxnLst/>
              <a:rect l="0" t="0" r="0" b="0"/>
              <a:pathLst>
                <a:path w="1091751" h="301455">
                  <a:moveTo>
                    <a:pt x="0" y="285581"/>
                  </a:moveTo>
                  <a:lnTo>
                    <a:pt x="0" y="285581"/>
                  </a:lnTo>
                  <a:lnTo>
                    <a:pt x="1685" y="287267"/>
                  </a:lnTo>
                  <a:lnTo>
                    <a:pt x="7790" y="290000"/>
                  </a:lnTo>
                  <a:lnTo>
                    <a:pt x="18211" y="291550"/>
                  </a:lnTo>
                  <a:lnTo>
                    <a:pt x="54606" y="292870"/>
                  </a:lnTo>
                  <a:lnTo>
                    <a:pt x="97295" y="292979"/>
                  </a:lnTo>
                  <a:lnTo>
                    <a:pt x="137778" y="294320"/>
                  </a:lnTo>
                  <a:lnTo>
                    <a:pt x="175356" y="294951"/>
                  </a:lnTo>
                  <a:lnTo>
                    <a:pt x="217965" y="296761"/>
                  </a:lnTo>
                  <a:lnTo>
                    <a:pt x="263854" y="300163"/>
                  </a:lnTo>
                  <a:lnTo>
                    <a:pt x="310444" y="301201"/>
                  </a:lnTo>
                  <a:lnTo>
                    <a:pt x="354685" y="301380"/>
                  </a:lnTo>
                  <a:lnTo>
                    <a:pt x="397663" y="301434"/>
                  </a:lnTo>
                  <a:lnTo>
                    <a:pt x="435993" y="301451"/>
                  </a:lnTo>
                  <a:lnTo>
                    <a:pt x="475650" y="301454"/>
                  </a:lnTo>
                  <a:lnTo>
                    <a:pt x="511253" y="299274"/>
                  </a:lnTo>
                  <a:lnTo>
                    <a:pt x="550905" y="298222"/>
                  </a:lnTo>
                  <a:lnTo>
                    <a:pt x="591856" y="296186"/>
                  </a:lnTo>
                  <a:lnTo>
                    <a:pt x="639425" y="295073"/>
                  </a:lnTo>
                  <a:lnTo>
                    <a:pt x="679703" y="293019"/>
                  </a:lnTo>
                  <a:lnTo>
                    <a:pt x="726563" y="292074"/>
                  </a:lnTo>
                  <a:lnTo>
                    <a:pt x="770548" y="291607"/>
                  </a:lnTo>
                  <a:lnTo>
                    <a:pt x="813033" y="289201"/>
                  </a:lnTo>
                  <a:lnTo>
                    <a:pt x="851009" y="287202"/>
                  </a:lnTo>
                  <a:lnTo>
                    <a:pt x="892588" y="285901"/>
                  </a:lnTo>
                  <a:lnTo>
                    <a:pt x="932475" y="285323"/>
                  </a:lnTo>
                  <a:lnTo>
                    <a:pt x="973448" y="283087"/>
                  </a:lnTo>
                  <a:lnTo>
                    <a:pt x="1020177" y="282540"/>
                  </a:lnTo>
                  <a:lnTo>
                    <a:pt x="1065166" y="282418"/>
                  </a:lnTo>
                  <a:lnTo>
                    <a:pt x="1091750" y="282406"/>
                  </a:lnTo>
                  <a:lnTo>
                    <a:pt x="1086302" y="282406"/>
                  </a:lnTo>
                  <a:lnTo>
                    <a:pt x="1086151" y="282053"/>
                  </a:lnTo>
                  <a:lnTo>
                    <a:pt x="1085983" y="280720"/>
                  </a:lnTo>
                  <a:lnTo>
                    <a:pt x="1084969" y="278952"/>
                  </a:lnTo>
                  <a:lnTo>
                    <a:pt x="1078295" y="270002"/>
                  </a:lnTo>
                  <a:lnTo>
                    <a:pt x="1076909" y="265874"/>
                  </a:lnTo>
                  <a:lnTo>
                    <a:pt x="1070697" y="219285"/>
                  </a:lnTo>
                  <a:lnTo>
                    <a:pt x="1067468" y="172284"/>
                  </a:lnTo>
                  <a:lnTo>
                    <a:pt x="1064009" y="128777"/>
                  </a:lnTo>
                  <a:lnTo>
                    <a:pt x="1062706" y="84098"/>
                  </a:lnTo>
                  <a:lnTo>
                    <a:pt x="1061237" y="38893"/>
                  </a:lnTo>
                  <a:lnTo>
                    <a:pt x="1058924" y="10342"/>
                  </a:lnTo>
                  <a:lnTo>
                    <a:pt x="1060442" y="0"/>
                  </a:lnTo>
                  <a:lnTo>
                    <a:pt x="1057715" y="2579"/>
                  </a:lnTo>
                  <a:lnTo>
                    <a:pt x="1054100" y="300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0" name="SMARTInkShape-Group196">
            <a:extLst>
              <a:ext uri="{FF2B5EF4-FFF2-40B4-BE49-F238E27FC236}">
                <a16:creationId xmlns:a16="http://schemas.microsoft.com/office/drawing/2014/main" xmlns="" id="{E279CF1B-7C5E-44E0-9454-1CA202D39C6D}"/>
              </a:ext>
            </a:extLst>
          </p:cNvPr>
          <p:cNvGrpSpPr/>
          <p:nvPr/>
        </p:nvGrpSpPr>
        <p:grpSpPr>
          <a:xfrm>
            <a:off x="5521325" y="2717800"/>
            <a:ext cx="623789" cy="704851"/>
            <a:chOff x="5521325" y="2717800"/>
            <a:chExt cx="623789" cy="704851"/>
          </a:xfrm>
        </p:grpSpPr>
        <p:sp>
          <p:nvSpPr>
            <p:cNvPr id="75" name="SMARTInkShape-557">
              <a:extLst>
                <a:ext uri="{FF2B5EF4-FFF2-40B4-BE49-F238E27FC236}">
                  <a16:creationId xmlns:a16="http://schemas.microsoft.com/office/drawing/2014/main" xmlns="" id="{AE326F63-4D54-4060-B487-31854AA1EC01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708650" y="2797175"/>
              <a:ext cx="50801" cy="625476"/>
            </a:xfrm>
            <a:custGeom>
              <a:avLst/>
              <a:gdLst/>
              <a:ahLst/>
              <a:cxnLst/>
              <a:rect l="0" t="0" r="0" b="0"/>
              <a:pathLst>
                <a:path w="50801" h="625476">
                  <a:moveTo>
                    <a:pt x="0" y="0"/>
                  </a:moveTo>
                  <a:lnTo>
                    <a:pt x="0" y="0"/>
                  </a:lnTo>
                  <a:lnTo>
                    <a:pt x="353" y="11038"/>
                  </a:lnTo>
                  <a:lnTo>
                    <a:pt x="10747" y="58464"/>
                  </a:lnTo>
                  <a:lnTo>
                    <a:pt x="16816" y="104334"/>
                  </a:lnTo>
                  <a:lnTo>
                    <a:pt x="20074" y="141098"/>
                  </a:lnTo>
                  <a:lnTo>
                    <a:pt x="21800" y="183825"/>
                  </a:lnTo>
                  <a:lnTo>
                    <a:pt x="22452" y="225995"/>
                  </a:lnTo>
                  <a:lnTo>
                    <a:pt x="24713" y="271359"/>
                  </a:lnTo>
                  <a:lnTo>
                    <a:pt x="25264" y="308229"/>
                  </a:lnTo>
                  <a:lnTo>
                    <a:pt x="27045" y="350658"/>
                  </a:lnTo>
                  <a:lnTo>
                    <a:pt x="28273" y="396983"/>
                  </a:lnTo>
                  <a:lnTo>
                    <a:pt x="28485" y="443317"/>
                  </a:lnTo>
                  <a:lnTo>
                    <a:pt x="28563" y="489809"/>
                  </a:lnTo>
                  <a:lnTo>
                    <a:pt x="33642" y="535582"/>
                  </a:lnTo>
                  <a:lnTo>
                    <a:pt x="40130" y="578398"/>
                  </a:lnTo>
                  <a:lnTo>
                    <a:pt x="50800" y="6254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SMARTInkShape-558">
              <a:extLst>
                <a:ext uri="{FF2B5EF4-FFF2-40B4-BE49-F238E27FC236}">
                  <a16:creationId xmlns:a16="http://schemas.microsoft.com/office/drawing/2014/main" xmlns="" id="{F773B116-8FB3-4F54-8008-C0461E45BFBD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5521325" y="2750192"/>
              <a:ext cx="100531" cy="182968"/>
            </a:xfrm>
            <a:custGeom>
              <a:avLst/>
              <a:gdLst/>
              <a:ahLst/>
              <a:cxnLst/>
              <a:rect l="0" t="0" r="0" b="0"/>
              <a:pathLst>
                <a:path w="100531" h="182968">
                  <a:moveTo>
                    <a:pt x="0" y="24758"/>
                  </a:moveTo>
                  <a:lnTo>
                    <a:pt x="0" y="24758"/>
                  </a:lnTo>
                  <a:lnTo>
                    <a:pt x="0" y="26587"/>
                  </a:lnTo>
                  <a:lnTo>
                    <a:pt x="0" y="24850"/>
                  </a:lnTo>
                  <a:lnTo>
                    <a:pt x="6908" y="20376"/>
                  </a:lnTo>
                  <a:lnTo>
                    <a:pt x="20039" y="9718"/>
                  </a:lnTo>
                  <a:lnTo>
                    <a:pt x="48485" y="1524"/>
                  </a:lnTo>
                  <a:lnTo>
                    <a:pt x="61325" y="0"/>
                  </a:lnTo>
                  <a:lnTo>
                    <a:pt x="68883" y="2465"/>
                  </a:lnTo>
                  <a:lnTo>
                    <a:pt x="78988" y="9301"/>
                  </a:lnTo>
                  <a:lnTo>
                    <a:pt x="81908" y="14596"/>
                  </a:lnTo>
                  <a:lnTo>
                    <a:pt x="83676" y="21300"/>
                  </a:lnTo>
                  <a:lnTo>
                    <a:pt x="81082" y="39106"/>
                  </a:lnTo>
                  <a:lnTo>
                    <a:pt x="74643" y="57042"/>
                  </a:lnTo>
                  <a:lnTo>
                    <a:pt x="67938" y="66348"/>
                  </a:lnTo>
                  <a:lnTo>
                    <a:pt x="54407" y="78579"/>
                  </a:lnTo>
                  <a:lnTo>
                    <a:pt x="50521" y="80428"/>
                  </a:lnTo>
                  <a:lnTo>
                    <a:pt x="46796" y="81603"/>
                  </a:lnTo>
                  <a:lnTo>
                    <a:pt x="43964" y="83301"/>
                  </a:lnTo>
                  <a:lnTo>
                    <a:pt x="43068" y="83542"/>
                  </a:lnTo>
                  <a:lnTo>
                    <a:pt x="42470" y="83350"/>
                  </a:lnTo>
                  <a:lnTo>
                    <a:pt x="42072" y="82870"/>
                  </a:lnTo>
                  <a:lnTo>
                    <a:pt x="42159" y="82549"/>
                  </a:lnTo>
                  <a:lnTo>
                    <a:pt x="42570" y="82335"/>
                  </a:lnTo>
                  <a:lnTo>
                    <a:pt x="67545" y="78871"/>
                  </a:lnTo>
                  <a:lnTo>
                    <a:pt x="83911" y="83830"/>
                  </a:lnTo>
                  <a:lnTo>
                    <a:pt x="91269" y="87583"/>
                  </a:lnTo>
                  <a:lnTo>
                    <a:pt x="96185" y="95367"/>
                  </a:lnTo>
                  <a:lnTo>
                    <a:pt x="100530" y="112553"/>
                  </a:lnTo>
                  <a:lnTo>
                    <a:pt x="98149" y="136279"/>
                  </a:lnTo>
                  <a:lnTo>
                    <a:pt x="89159" y="160041"/>
                  </a:lnTo>
                  <a:lnTo>
                    <a:pt x="84429" y="166728"/>
                  </a:lnTo>
                  <a:lnTo>
                    <a:pt x="74758" y="174812"/>
                  </a:lnTo>
                  <a:lnTo>
                    <a:pt x="59662" y="182343"/>
                  </a:lnTo>
                  <a:lnTo>
                    <a:pt x="45939" y="182967"/>
                  </a:lnTo>
                  <a:lnTo>
                    <a:pt x="37233" y="181739"/>
                  </a:lnTo>
                  <a:lnTo>
                    <a:pt x="29601" y="178135"/>
                  </a:lnTo>
                  <a:lnTo>
                    <a:pt x="13563" y="165132"/>
                  </a:lnTo>
                  <a:lnTo>
                    <a:pt x="6350" y="1549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SMARTInkShape-559">
              <a:extLst>
                <a:ext uri="{FF2B5EF4-FFF2-40B4-BE49-F238E27FC236}">
                  <a16:creationId xmlns:a16="http://schemas.microsoft.com/office/drawing/2014/main" xmlns="" id="{14303079-7853-48D6-B8C0-DC2049FD1DF6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5664200" y="2804776"/>
              <a:ext cx="231776" cy="114472"/>
            </a:xfrm>
            <a:custGeom>
              <a:avLst/>
              <a:gdLst/>
              <a:ahLst/>
              <a:cxnLst/>
              <a:rect l="0" t="0" r="0" b="0"/>
              <a:pathLst>
                <a:path w="231776" h="114472">
                  <a:moveTo>
                    <a:pt x="0" y="59074"/>
                  </a:moveTo>
                  <a:lnTo>
                    <a:pt x="0" y="59074"/>
                  </a:lnTo>
                  <a:lnTo>
                    <a:pt x="1685" y="59074"/>
                  </a:lnTo>
                  <a:lnTo>
                    <a:pt x="2182" y="59427"/>
                  </a:lnTo>
                  <a:lnTo>
                    <a:pt x="2513" y="60015"/>
                  </a:lnTo>
                  <a:lnTo>
                    <a:pt x="2734" y="60760"/>
                  </a:lnTo>
                  <a:lnTo>
                    <a:pt x="2881" y="60903"/>
                  </a:lnTo>
                  <a:lnTo>
                    <a:pt x="2979" y="60646"/>
                  </a:lnTo>
                  <a:lnTo>
                    <a:pt x="7570" y="44319"/>
                  </a:lnTo>
                  <a:lnTo>
                    <a:pt x="13061" y="32713"/>
                  </a:lnTo>
                  <a:lnTo>
                    <a:pt x="30457" y="11395"/>
                  </a:lnTo>
                  <a:lnTo>
                    <a:pt x="43332" y="2972"/>
                  </a:lnTo>
                  <a:lnTo>
                    <a:pt x="51958" y="0"/>
                  </a:lnTo>
                  <a:lnTo>
                    <a:pt x="55783" y="246"/>
                  </a:lnTo>
                  <a:lnTo>
                    <a:pt x="57297" y="805"/>
                  </a:lnTo>
                  <a:lnTo>
                    <a:pt x="59920" y="5190"/>
                  </a:lnTo>
                  <a:lnTo>
                    <a:pt x="65211" y="22397"/>
                  </a:lnTo>
                  <a:lnTo>
                    <a:pt x="67666" y="66979"/>
                  </a:lnTo>
                  <a:lnTo>
                    <a:pt x="60502" y="112971"/>
                  </a:lnTo>
                  <a:lnTo>
                    <a:pt x="60090" y="113703"/>
                  </a:lnTo>
                  <a:lnTo>
                    <a:pt x="59463" y="113838"/>
                  </a:lnTo>
                  <a:lnTo>
                    <a:pt x="58692" y="113575"/>
                  </a:lnTo>
                  <a:lnTo>
                    <a:pt x="58178" y="113047"/>
                  </a:lnTo>
                  <a:lnTo>
                    <a:pt x="57607" y="111519"/>
                  </a:lnTo>
                  <a:lnTo>
                    <a:pt x="57882" y="86904"/>
                  </a:lnTo>
                  <a:lnTo>
                    <a:pt x="72078" y="42194"/>
                  </a:lnTo>
                  <a:lnTo>
                    <a:pt x="87410" y="20116"/>
                  </a:lnTo>
                  <a:lnTo>
                    <a:pt x="98052" y="11345"/>
                  </a:lnTo>
                  <a:lnTo>
                    <a:pt x="101552" y="9639"/>
                  </a:lnTo>
                  <a:lnTo>
                    <a:pt x="107191" y="8678"/>
                  </a:lnTo>
                  <a:lnTo>
                    <a:pt x="109208" y="9602"/>
                  </a:lnTo>
                  <a:lnTo>
                    <a:pt x="113330" y="13450"/>
                  </a:lnTo>
                  <a:lnTo>
                    <a:pt x="119618" y="28309"/>
                  </a:lnTo>
                  <a:lnTo>
                    <a:pt x="122641" y="52213"/>
                  </a:lnTo>
                  <a:lnTo>
                    <a:pt x="120748" y="97854"/>
                  </a:lnTo>
                  <a:lnTo>
                    <a:pt x="121022" y="111498"/>
                  </a:lnTo>
                  <a:lnTo>
                    <a:pt x="121604" y="113073"/>
                  </a:lnTo>
                  <a:lnTo>
                    <a:pt x="122344" y="114124"/>
                  </a:lnTo>
                  <a:lnTo>
                    <a:pt x="122838" y="114471"/>
                  </a:lnTo>
                  <a:lnTo>
                    <a:pt x="123167" y="114350"/>
                  </a:lnTo>
                  <a:lnTo>
                    <a:pt x="123386" y="113916"/>
                  </a:lnTo>
                  <a:lnTo>
                    <a:pt x="121770" y="82017"/>
                  </a:lnTo>
                  <a:lnTo>
                    <a:pt x="126795" y="53655"/>
                  </a:lnTo>
                  <a:lnTo>
                    <a:pt x="139477" y="21651"/>
                  </a:lnTo>
                  <a:lnTo>
                    <a:pt x="153754" y="5403"/>
                  </a:lnTo>
                  <a:lnTo>
                    <a:pt x="156478" y="3185"/>
                  </a:lnTo>
                  <a:lnTo>
                    <a:pt x="163267" y="720"/>
                  </a:lnTo>
                  <a:lnTo>
                    <a:pt x="167053" y="63"/>
                  </a:lnTo>
                  <a:lnTo>
                    <a:pt x="170635" y="1036"/>
                  </a:lnTo>
                  <a:lnTo>
                    <a:pt x="177438" y="5880"/>
                  </a:lnTo>
                  <a:lnTo>
                    <a:pt x="181167" y="11796"/>
                  </a:lnTo>
                  <a:lnTo>
                    <a:pt x="182824" y="20776"/>
                  </a:lnTo>
                  <a:lnTo>
                    <a:pt x="184034" y="63855"/>
                  </a:lnTo>
                  <a:lnTo>
                    <a:pt x="185820" y="96214"/>
                  </a:lnTo>
                  <a:lnTo>
                    <a:pt x="189478" y="104861"/>
                  </a:lnTo>
                  <a:lnTo>
                    <a:pt x="191936" y="108649"/>
                  </a:lnTo>
                  <a:lnTo>
                    <a:pt x="195338" y="110821"/>
                  </a:lnTo>
                  <a:lnTo>
                    <a:pt x="203822" y="112294"/>
                  </a:lnTo>
                  <a:lnTo>
                    <a:pt x="215143" y="111140"/>
                  </a:lnTo>
                  <a:lnTo>
                    <a:pt x="231775" y="939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SMARTInkShape-560">
              <a:extLst>
                <a:ext uri="{FF2B5EF4-FFF2-40B4-BE49-F238E27FC236}">
                  <a16:creationId xmlns:a16="http://schemas.microsoft.com/office/drawing/2014/main" xmlns="" id="{732F8C85-207A-4484-8DE5-A1AF94F01321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904912" y="2798402"/>
              <a:ext cx="240202" cy="128275"/>
            </a:xfrm>
            <a:custGeom>
              <a:avLst/>
              <a:gdLst/>
              <a:ahLst/>
              <a:cxnLst/>
              <a:rect l="0" t="0" r="0" b="0"/>
              <a:pathLst>
                <a:path w="240202" h="128275">
                  <a:moveTo>
                    <a:pt x="54563" y="55923"/>
                  </a:moveTo>
                  <a:lnTo>
                    <a:pt x="54563" y="55923"/>
                  </a:lnTo>
                  <a:lnTo>
                    <a:pt x="52878" y="57609"/>
                  </a:lnTo>
                  <a:lnTo>
                    <a:pt x="52734" y="58105"/>
                  </a:lnTo>
                  <a:lnTo>
                    <a:pt x="52991" y="58436"/>
                  </a:lnTo>
                  <a:lnTo>
                    <a:pt x="54217" y="58804"/>
                  </a:lnTo>
                  <a:lnTo>
                    <a:pt x="55938" y="58967"/>
                  </a:lnTo>
                  <a:lnTo>
                    <a:pt x="56891" y="58305"/>
                  </a:lnTo>
                  <a:lnTo>
                    <a:pt x="58890" y="55688"/>
                  </a:lnTo>
                  <a:lnTo>
                    <a:pt x="60860" y="49780"/>
                  </a:lnTo>
                  <a:lnTo>
                    <a:pt x="53755" y="17835"/>
                  </a:lnTo>
                  <a:lnTo>
                    <a:pt x="49618" y="13360"/>
                  </a:lnTo>
                  <a:lnTo>
                    <a:pt x="47033" y="11673"/>
                  </a:lnTo>
                  <a:lnTo>
                    <a:pt x="39457" y="11679"/>
                  </a:lnTo>
                  <a:lnTo>
                    <a:pt x="31269" y="14034"/>
                  </a:lnTo>
                  <a:lnTo>
                    <a:pt x="25278" y="17433"/>
                  </a:lnTo>
                  <a:lnTo>
                    <a:pt x="5828" y="46563"/>
                  </a:lnTo>
                  <a:lnTo>
                    <a:pt x="455" y="66633"/>
                  </a:lnTo>
                  <a:lnTo>
                    <a:pt x="0" y="83713"/>
                  </a:lnTo>
                  <a:lnTo>
                    <a:pt x="5541" y="107966"/>
                  </a:lnTo>
                  <a:lnTo>
                    <a:pt x="9375" y="115624"/>
                  </a:lnTo>
                  <a:lnTo>
                    <a:pt x="17193" y="121380"/>
                  </a:lnTo>
                  <a:lnTo>
                    <a:pt x="27371" y="125232"/>
                  </a:lnTo>
                  <a:lnTo>
                    <a:pt x="37774" y="125768"/>
                  </a:lnTo>
                  <a:lnTo>
                    <a:pt x="45455" y="123889"/>
                  </a:lnTo>
                  <a:lnTo>
                    <a:pt x="48491" y="122400"/>
                  </a:lnTo>
                  <a:lnTo>
                    <a:pt x="57820" y="111878"/>
                  </a:lnTo>
                  <a:lnTo>
                    <a:pt x="61302" y="103487"/>
                  </a:lnTo>
                  <a:lnTo>
                    <a:pt x="63538" y="79861"/>
                  </a:lnTo>
                  <a:lnTo>
                    <a:pt x="60739" y="58574"/>
                  </a:lnTo>
                  <a:lnTo>
                    <a:pt x="50726" y="30694"/>
                  </a:lnTo>
                  <a:lnTo>
                    <a:pt x="41928" y="16132"/>
                  </a:lnTo>
                  <a:lnTo>
                    <a:pt x="37306" y="12603"/>
                  </a:lnTo>
                  <a:lnTo>
                    <a:pt x="32077" y="10211"/>
                  </a:lnTo>
                  <a:lnTo>
                    <a:pt x="27400" y="9148"/>
                  </a:lnTo>
                  <a:lnTo>
                    <a:pt x="25871" y="9923"/>
                  </a:lnTo>
                  <a:lnTo>
                    <a:pt x="24852" y="11498"/>
                  </a:lnTo>
                  <a:lnTo>
                    <a:pt x="24172" y="13606"/>
                  </a:lnTo>
                  <a:lnTo>
                    <a:pt x="25299" y="18771"/>
                  </a:lnTo>
                  <a:lnTo>
                    <a:pt x="29899" y="26688"/>
                  </a:lnTo>
                  <a:lnTo>
                    <a:pt x="31771" y="29025"/>
                  </a:lnTo>
                  <a:lnTo>
                    <a:pt x="52224" y="40441"/>
                  </a:lnTo>
                  <a:lnTo>
                    <a:pt x="81446" y="40245"/>
                  </a:lnTo>
                  <a:lnTo>
                    <a:pt x="88736" y="37313"/>
                  </a:lnTo>
                  <a:lnTo>
                    <a:pt x="102729" y="27824"/>
                  </a:lnTo>
                  <a:lnTo>
                    <a:pt x="109729" y="16728"/>
                  </a:lnTo>
                  <a:lnTo>
                    <a:pt x="111452" y="10336"/>
                  </a:lnTo>
                  <a:lnTo>
                    <a:pt x="111539" y="10362"/>
                  </a:lnTo>
                  <a:lnTo>
                    <a:pt x="111679" y="11253"/>
                  </a:lnTo>
                  <a:lnTo>
                    <a:pt x="106296" y="28419"/>
                  </a:lnTo>
                  <a:lnTo>
                    <a:pt x="100887" y="69626"/>
                  </a:lnTo>
                  <a:lnTo>
                    <a:pt x="103955" y="104124"/>
                  </a:lnTo>
                  <a:lnTo>
                    <a:pt x="105483" y="109223"/>
                  </a:lnTo>
                  <a:lnTo>
                    <a:pt x="109324" y="113329"/>
                  </a:lnTo>
                  <a:lnTo>
                    <a:pt x="121117" y="119772"/>
                  </a:lnTo>
                  <a:lnTo>
                    <a:pt x="127154" y="120714"/>
                  </a:lnTo>
                  <a:lnTo>
                    <a:pt x="138566" y="118938"/>
                  </a:lnTo>
                  <a:lnTo>
                    <a:pt x="151537" y="113674"/>
                  </a:lnTo>
                  <a:lnTo>
                    <a:pt x="171595" y="93959"/>
                  </a:lnTo>
                  <a:lnTo>
                    <a:pt x="181236" y="78756"/>
                  </a:lnTo>
                  <a:lnTo>
                    <a:pt x="195475" y="32501"/>
                  </a:lnTo>
                  <a:lnTo>
                    <a:pt x="197428" y="0"/>
                  </a:lnTo>
                  <a:lnTo>
                    <a:pt x="198137" y="297"/>
                  </a:lnTo>
                  <a:lnTo>
                    <a:pt x="200806" y="2508"/>
                  </a:lnTo>
                  <a:lnTo>
                    <a:pt x="217279" y="48787"/>
                  </a:lnTo>
                  <a:lnTo>
                    <a:pt x="236118" y="95648"/>
                  </a:lnTo>
                  <a:lnTo>
                    <a:pt x="240201" y="114345"/>
                  </a:lnTo>
                  <a:lnTo>
                    <a:pt x="239609" y="118695"/>
                  </a:lnTo>
                  <a:lnTo>
                    <a:pt x="237293" y="123127"/>
                  </a:lnTo>
                  <a:lnTo>
                    <a:pt x="213784" y="127937"/>
                  </a:lnTo>
                  <a:lnTo>
                    <a:pt x="210452" y="128274"/>
                  </a:lnTo>
                  <a:lnTo>
                    <a:pt x="199020" y="125377"/>
                  </a:lnTo>
                  <a:lnTo>
                    <a:pt x="193673" y="121952"/>
                  </a:lnTo>
                  <a:lnTo>
                    <a:pt x="190473" y="118430"/>
                  </a:lnTo>
                  <a:lnTo>
                    <a:pt x="187913" y="1130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SMARTInkShape-561">
              <a:extLst>
                <a:ext uri="{FF2B5EF4-FFF2-40B4-BE49-F238E27FC236}">
                  <a16:creationId xmlns:a16="http://schemas.microsoft.com/office/drawing/2014/main" xmlns="" id="{1AA37FF9-86B7-4078-B3A9-0A5BA6668450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6022975" y="2717800"/>
              <a:ext cx="15876" cy="12701"/>
            </a:xfrm>
            <a:custGeom>
              <a:avLst/>
              <a:gdLst/>
              <a:ahLst/>
              <a:cxnLst/>
              <a:rect l="0" t="0" r="0" b="0"/>
              <a:pathLst>
                <a:path w="15876" h="12701">
                  <a:moveTo>
                    <a:pt x="0" y="12700"/>
                  </a:moveTo>
                  <a:lnTo>
                    <a:pt x="0" y="12700"/>
                  </a:lnTo>
                  <a:lnTo>
                    <a:pt x="6908" y="6733"/>
                  </a:lnTo>
                  <a:lnTo>
                    <a:pt x="158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5" name="SMARTInkShape-Group197">
            <a:extLst>
              <a:ext uri="{FF2B5EF4-FFF2-40B4-BE49-F238E27FC236}">
                <a16:creationId xmlns:a16="http://schemas.microsoft.com/office/drawing/2014/main" xmlns="" id="{374B2C42-F296-4CFE-8147-3B65418E6165}"/>
              </a:ext>
            </a:extLst>
          </p:cNvPr>
          <p:cNvGrpSpPr/>
          <p:nvPr/>
        </p:nvGrpSpPr>
        <p:grpSpPr>
          <a:xfrm>
            <a:off x="4759325" y="3041134"/>
            <a:ext cx="1002684" cy="681787"/>
            <a:chOff x="4759325" y="3041134"/>
            <a:chExt cx="1002684" cy="681787"/>
          </a:xfrm>
        </p:grpSpPr>
        <p:sp>
          <p:nvSpPr>
            <p:cNvPr id="81" name="SMARTInkShape-562">
              <a:extLst>
                <a:ext uri="{FF2B5EF4-FFF2-40B4-BE49-F238E27FC236}">
                  <a16:creationId xmlns:a16="http://schemas.microsoft.com/office/drawing/2014/main" xmlns="" id="{E9E018AA-003A-4E8A-81B7-7C9AA575C5D0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759325" y="3432218"/>
              <a:ext cx="1002684" cy="290703"/>
            </a:xfrm>
            <a:custGeom>
              <a:avLst/>
              <a:gdLst/>
              <a:ahLst/>
              <a:cxnLst/>
              <a:rect l="0" t="0" r="0" b="0"/>
              <a:pathLst>
                <a:path w="1002684" h="290703">
                  <a:moveTo>
                    <a:pt x="28575" y="19007"/>
                  </a:moveTo>
                  <a:lnTo>
                    <a:pt x="28575" y="19007"/>
                  </a:lnTo>
                  <a:lnTo>
                    <a:pt x="43962" y="23402"/>
                  </a:lnTo>
                  <a:lnTo>
                    <a:pt x="50583" y="26252"/>
                  </a:lnTo>
                  <a:lnTo>
                    <a:pt x="97948" y="30191"/>
                  </a:lnTo>
                  <a:lnTo>
                    <a:pt x="144086" y="31618"/>
                  </a:lnTo>
                  <a:lnTo>
                    <a:pt x="184967" y="31695"/>
                  </a:lnTo>
                  <a:lnTo>
                    <a:pt x="227912" y="31705"/>
                  </a:lnTo>
                  <a:lnTo>
                    <a:pt x="264983" y="30766"/>
                  </a:lnTo>
                  <a:lnTo>
                    <a:pt x="307048" y="28973"/>
                  </a:lnTo>
                  <a:lnTo>
                    <a:pt x="349185" y="24255"/>
                  </a:lnTo>
                  <a:lnTo>
                    <a:pt x="392564" y="22455"/>
                  </a:lnTo>
                  <a:lnTo>
                    <a:pt x="428609" y="21883"/>
                  </a:lnTo>
                  <a:lnTo>
                    <a:pt x="467465" y="20016"/>
                  </a:lnTo>
                  <a:lnTo>
                    <a:pt x="508807" y="18953"/>
                  </a:lnTo>
                  <a:lnTo>
                    <a:pt x="546011" y="16553"/>
                  </a:lnTo>
                  <a:lnTo>
                    <a:pt x="589506" y="15574"/>
                  </a:lnTo>
                  <a:lnTo>
                    <a:pt x="632742" y="13338"/>
                  </a:lnTo>
                  <a:lnTo>
                    <a:pt x="672615" y="12791"/>
                  </a:lnTo>
                  <a:lnTo>
                    <a:pt x="712193" y="11011"/>
                  </a:lnTo>
                  <a:lnTo>
                    <a:pt x="750946" y="9431"/>
                  </a:lnTo>
                  <a:lnTo>
                    <a:pt x="798144" y="5102"/>
                  </a:lnTo>
                  <a:lnTo>
                    <a:pt x="840401" y="3168"/>
                  </a:lnTo>
                  <a:lnTo>
                    <a:pt x="887622" y="450"/>
                  </a:lnTo>
                  <a:lnTo>
                    <a:pt x="934620" y="0"/>
                  </a:lnTo>
                  <a:lnTo>
                    <a:pt x="958558" y="4380"/>
                  </a:lnTo>
                  <a:lnTo>
                    <a:pt x="968605" y="10643"/>
                  </a:lnTo>
                  <a:lnTo>
                    <a:pt x="985329" y="27431"/>
                  </a:lnTo>
                  <a:lnTo>
                    <a:pt x="996805" y="45451"/>
                  </a:lnTo>
                  <a:lnTo>
                    <a:pt x="1002683" y="79209"/>
                  </a:lnTo>
                  <a:lnTo>
                    <a:pt x="1002323" y="119968"/>
                  </a:lnTo>
                  <a:lnTo>
                    <a:pt x="998568" y="161749"/>
                  </a:lnTo>
                  <a:lnTo>
                    <a:pt x="994164" y="207807"/>
                  </a:lnTo>
                  <a:lnTo>
                    <a:pt x="995476" y="252677"/>
                  </a:lnTo>
                  <a:lnTo>
                    <a:pt x="1000113" y="288351"/>
                  </a:lnTo>
                  <a:lnTo>
                    <a:pt x="999764" y="288528"/>
                  </a:lnTo>
                  <a:lnTo>
                    <a:pt x="997390" y="288835"/>
                  </a:lnTo>
                  <a:lnTo>
                    <a:pt x="997146" y="289802"/>
                  </a:lnTo>
                  <a:lnTo>
                    <a:pt x="997037" y="290702"/>
                  </a:lnTo>
                  <a:lnTo>
                    <a:pt x="996989" y="289926"/>
                  </a:lnTo>
                  <a:lnTo>
                    <a:pt x="997329" y="289578"/>
                  </a:lnTo>
                  <a:lnTo>
                    <a:pt x="998647" y="289191"/>
                  </a:lnTo>
                  <a:lnTo>
                    <a:pt x="998787" y="289088"/>
                  </a:lnTo>
                  <a:lnTo>
                    <a:pt x="997042" y="288890"/>
                  </a:lnTo>
                  <a:lnTo>
                    <a:pt x="989805" y="288883"/>
                  </a:lnTo>
                  <a:lnTo>
                    <a:pt x="966089" y="285794"/>
                  </a:lnTo>
                  <a:lnTo>
                    <a:pt x="920478" y="282828"/>
                  </a:lnTo>
                  <a:lnTo>
                    <a:pt x="878084" y="282549"/>
                  </a:lnTo>
                  <a:lnTo>
                    <a:pt x="831833" y="280021"/>
                  </a:lnTo>
                  <a:lnTo>
                    <a:pt x="785765" y="279415"/>
                  </a:lnTo>
                  <a:lnTo>
                    <a:pt x="742996" y="279365"/>
                  </a:lnTo>
                  <a:lnTo>
                    <a:pt x="695401" y="279358"/>
                  </a:lnTo>
                  <a:lnTo>
                    <a:pt x="653934" y="277175"/>
                  </a:lnTo>
                  <a:lnTo>
                    <a:pt x="616006" y="276378"/>
                  </a:lnTo>
                  <a:lnTo>
                    <a:pt x="576959" y="276221"/>
                  </a:lnTo>
                  <a:lnTo>
                    <a:pt x="534165" y="274008"/>
                  </a:lnTo>
                  <a:lnTo>
                    <a:pt x="486618" y="273205"/>
                  </a:lnTo>
                  <a:lnTo>
                    <a:pt x="446156" y="273046"/>
                  </a:lnTo>
                  <a:lnTo>
                    <a:pt x="400869" y="273012"/>
                  </a:lnTo>
                  <a:lnTo>
                    <a:pt x="355747" y="272655"/>
                  </a:lnTo>
                  <a:lnTo>
                    <a:pt x="317255" y="269553"/>
                  </a:lnTo>
                  <a:lnTo>
                    <a:pt x="275239" y="264504"/>
                  </a:lnTo>
                  <a:lnTo>
                    <a:pt x="233918" y="260369"/>
                  </a:lnTo>
                  <a:lnTo>
                    <a:pt x="191383" y="257628"/>
                  </a:lnTo>
                  <a:lnTo>
                    <a:pt x="147874" y="257197"/>
                  </a:lnTo>
                  <a:lnTo>
                    <a:pt x="107066" y="257141"/>
                  </a:lnTo>
                  <a:lnTo>
                    <a:pt x="63159" y="259645"/>
                  </a:lnTo>
                  <a:lnTo>
                    <a:pt x="16580" y="260290"/>
                  </a:lnTo>
                  <a:lnTo>
                    <a:pt x="0" y="2603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SMARTInkShape-563">
              <a:extLst>
                <a:ext uri="{FF2B5EF4-FFF2-40B4-BE49-F238E27FC236}">
                  <a16:creationId xmlns:a16="http://schemas.microsoft.com/office/drawing/2014/main" xmlns="" id="{DDFC56E7-5635-4820-AEC6-4789801C1A3D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956616" y="3044285"/>
              <a:ext cx="107510" cy="246705"/>
            </a:xfrm>
            <a:custGeom>
              <a:avLst/>
              <a:gdLst/>
              <a:ahLst/>
              <a:cxnLst/>
              <a:rect l="0" t="0" r="0" b="0"/>
              <a:pathLst>
                <a:path w="107510" h="246705">
                  <a:moveTo>
                    <a:pt x="2734" y="146590"/>
                  </a:moveTo>
                  <a:lnTo>
                    <a:pt x="2734" y="146590"/>
                  </a:lnTo>
                  <a:lnTo>
                    <a:pt x="2734" y="148276"/>
                  </a:lnTo>
                  <a:lnTo>
                    <a:pt x="2381" y="148772"/>
                  </a:lnTo>
                  <a:lnTo>
                    <a:pt x="1793" y="149103"/>
                  </a:lnTo>
                  <a:lnTo>
                    <a:pt x="0" y="149634"/>
                  </a:lnTo>
                  <a:lnTo>
                    <a:pt x="5659" y="152806"/>
                  </a:lnTo>
                  <a:lnTo>
                    <a:pt x="25850" y="145309"/>
                  </a:lnTo>
                  <a:lnTo>
                    <a:pt x="39405" y="132232"/>
                  </a:lnTo>
                  <a:lnTo>
                    <a:pt x="66606" y="84651"/>
                  </a:lnTo>
                  <a:lnTo>
                    <a:pt x="85479" y="44327"/>
                  </a:lnTo>
                  <a:lnTo>
                    <a:pt x="95984" y="3294"/>
                  </a:lnTo>
                  <a:lnTo>
                    <a:pt x="95945" y="1317"/>
                  </a:lnTo>
                  <a:lnTo>
                    <a:pt x="95566" y="0"/>
                  </a:lnTo>
                  <a:lnTo>
                    <a:pt x="95314" y="180"/>
                  </a:lnTo>
                  <a:lnTo>
                    <a:pt x="94476" y="35954"/>
                  </a:lnTo>
                  <a:lnTo>
                    <a:pt x="97452" y="79030"/>
                  </a:lnTo>
                  <a:lnTo>
                    <a:pt x="100061" y="119291"/>
                  </a:lnTo>
                  <a:lnTo>
                    <a:pt x="101883" y="160796"/>
                  </a:lnTo>
                  <a:lnTo>
                    <a:pt x="104364" y="203899"/>
                  </a:lnTo>
                  <a:lnTo>
                    <a:pt x="107414" y="246704"/>
                  </a:lnTo>
                  <a:lnTo>
                    <a:pt x="107509" y="2418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SMARTInkShape-564">
              <a:extLst>
                <a:ext uri="{FF2B5EF4-FFF2-40B4-BE49-F238E27FC236}">
                  <a16:creationId xmlns:a16="http://schemas.microsoft.com/office/drawing/2014/main" xmlns="" id="{2A7464AA-72AE-45CE-AD06-29040C1D5FAE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133975" y="3041134"/>
              <a:ext cx="106825" cy="229743"/>
            </a:xfrm>
            <a:custGeom>
              <a:avLst/>
              <a:gdLst/>
              <a:ahLst/>
              <a:cxnLst/>
              <a:rect l="0" t="0" r="0" b="0"/>
              <a:pathLst>
                <a:path w="106825" h="229743">
                  <a:moveTo>
                    <a:pt x="53975" y="16391"/>
                  </a:moveTo>
                  <a:lnTo>
                    <a:pt x="53975" y="16391"/>
                  </a:lnTo>
                  <a:lnTo>
                    <a:pt x="51088" y="18926"/>
                  </a:lnTo>
                  <a:lnTo>
                    <a:pt x="47870" y="20810"/>
                  </a:lnTo>
                  <a:lnTo>
                    <a:pt x="46377" y="21101"/>
                  </a:lnTo>
                  <a:lnTo>
                    <a:pt x="45029" y="20942"/>
                  </a:lnTo>
                  <a:lnTo>
                    <a:pt x="31790" y="16405"/>
                  </a:lnTo>
                  <a:lnTo>
                    <a:pt x="25020" y="29879"/>
                  </a:lnTo>
                  <a:lnTo>
                    <a:pt x="23585" y="42141"/>
                  </a:lnTo>
                  <a:lnTo>
                    <a:pt x="26727" y="60518"/>
                  </a:lnTo>
                  <a:lnTo>
                    <a:pt x="56737" y="107089"/>
                  </a:lnTo>
                  <a:lnTo>
                    <a:pt x="89347" y="152326"/>
                  </a:lnTo>
                  <a:lnTo>
                    <a:pt x="102250" y="174711"/>
                  </a:lnTo>
                  <a:lnTo>
                    <a:pt x="106824" y="194537"/>
                  </a:lnTo>
                  <a:lnTo>
                    <a:pt x="105931" y="207738"/>
                  </a:lnTo>
                  <a:lnTo>
                    <a:pt x="102467" y="215382"/>
                  </a:lnTo>
                  <a:lnTo>
                    <a:pt x="100061" y="218901"/>
                  </a:lnTo>
                  <a:lnTo>
                    <a:pt x="92685" y="223753"/>
                  </a:lnTo>
                  <a:lnTo>
                    <a:pt x="76948" y="229742"/>
                  </a:lnTo>
                  <a:lnTo>
                    <a:pt x="60154" y="228165"/>
                  </a:lnTo>
                  <a:lnTo>
                    <a:pt x="47966" y="224914"/>
                  </a:lnTo>
                  <a:lnTo>
                    <a:pt x="38201" y="218346"/>
                  </a:lnTo>
                  <a:lnTo>
                    <a:pt x="36404" y="213822"/>
                  </a:lnTo>
                  <a:lnTo>
                    <a:pt x="35559" y="195382"/>
                  </a:lnTo>
                  <a:lnTo>
                    <a:pt x="36735" y="185078"/>
                  </a:lnTo>
                  <a:lnTo>
                    <a:pt x="57494" y="140355"/>
                  </a:lnTo>
                  <a:lnTo>
                    <a:pt x="82461" y="96212"/>
                  </a:lnTo>
                  <a:lnTo>
                    <a:pt x="98342" y="60197"/>
                  </a:lnTo>
                  <a:lnTo>
                    <a:pt x="101928" y="37720"/>
                  </a:lnTo>
                  <a:lnTo>
                    <a:pt x="101819" y="32727"/>
                  </a:lnTo>
                  <a:lnTo>
                    <a:pt x="97934" y="22475"/>
                  </a:lnTo>
                  <a:lnTo>
                    <a:pt x="88755" y="9609"/>
                  </a:lnTo>
                  <a:lnTo>
                    <a:pt x="85628" y="6578"/>
                  </a:lnTo>
                  <a:lnTo>
                    <a:pt x="67744" y="627"/>
                  </a:lnTo>
                  <a:lnTo>
                    <a:pt x="49627" y="0"/>
                  </a:lnTo>
                  <a:lnTo>
                    <a:pt x="29717" y="7105"/>
                  </a:lnTo>
                  <a:lnTo>
                    <a:pt x="0" y="386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SMARTInkShape-565">
              <a:extLst>
                <a:ext uri="{FF2B5EF4-FFF2-40B4-BE49-F238E27FC236}">
                  <a16:creationId xmlns:a16="http://schemas.microsoft.com/office/drawing/2014/main" xmlns="" id="{CD659EE3-6A06-4FD0-8D1A-833C371BB9D2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5280688" y="3162274"/>
              <a:ext cx="291438" cy="129219"/>
            </a:xfrm>
            <a:custGeom>
              <a:avLst/>
              <a:gdLst/>
              <a:ahLst/>
              <a:cxnLst/>
              <a:rect l="0" t="0" r="0" b="0"/>
              <a:pathLst>
                <a:path w="291438" h="129219">
                  <a:moveTo>
                    <a:pt x="50137" y="25426"/>
                  </a:moveTo>
                  <a:lnTo>
                    <a:pt x="50137" y="25426"/>
                  </a:lnTo>
                  <a:lnTo>
                    <a:pt x="50137" y="19321"/>
                  </a:lnTo>
                  <a:lnTo>
                    <a:pt x="49196" y="16480"/>
                  </a:lnTo>
                  <a:lnTo>
                    <a:pt x="47955" y="14042"/>
                  </a:lnTo>
                  <a:lnTo>
                    <a:pt x="47093" y="10212"/>
                  </a:lnTo>
                  <a:lnTo>
                    <a:pt x="45315" y="8061"/>
                  </a:lnTo>
                  <a:lnTo>
                    <a:pt x="37498" y="1819"/>
                  </a:lnTo>
                  <a:lnTo>
                    <a:pt x="30173" y="0"/>
                  </a:lnTo>
                  <a:lnTo>
                    <a:pt x="26245" y="8"/>
                  </a:lnTo>
                  <a:lnTo>
                    <a:pt x="19057" y="2840"/>
                  </a:lnTo>
                  <a:lnTo>
                    <a:pt x="10942" y="9444"/>
                  </a:lnTo>
                  <a:lnTo>
                    <a:pt x="9190" y="11596"/>
                  </a:lnTo>
                  <a:lnTo>
                    <a:pt x="2695" y="32603"/>
                  </a:lnTo>
                  <a:lnTo>
                    <a:pt x="0" y="56477"/>
                  </a:lnTo>
                  <a:lnTo>
                    <a:pt x="5500" y="91433"/>
                  </a:lnTo>
                  <a:lnTo>
                    <a:pt x="15450" y="111594"/>
                  </a:lnTo>
                  <a:lnTo>
                    <a:pt x="20139" y="117933"/>
                  </a:lnTo>
                  <a:lnTo>
                    <a:pt x="38544" y="125468"/>
                  </a:lnTo>
                  <a:lnTo>
                    <a:pt x="52307" y="128799"/>
                  </a:lnTo>
                  <a:lnTo>
                    <a:pt x="62539" y="128100"/>
                  </a:lnTo>
                  <a:lnTo>
                    <a:pt x="68114" y="125622"/>
                  </a:lnTo>
                  <a:lnTo>
                    <a:pt x="70588" y="123973"/>
                  </a:lnTo>
                  <a:lnTo>
                    <a:pt x="79127" y="111540"/>
                  </a:lnTo>
                  <a:lnTo>
                    <a:pt x="89079" y="77232"/>
                  </a:lnTo>
                  <a:lnTo>
                    <a:pt x="92216" y="35684"/>
                  </a:lnTo>
                  <a:lnTo>
                    <a:pt x="98867" y="6535"/>
                  </a:lnTo>
                  <a:lnTo>
                    <a:pt x="100958" y="2919"/>
                  </a:lnTo>
                  <a:lnTo>
                    <a:pt x="102009" y="1955"/>
                  </a:lnTo>
                  <a:lnTo>
                    <a:pt x="103416" y="1664"/>
                  </a:lnTo>
                  <a:lnTo>
                    <a:pt x="106860" y="2283"/>
                  </a:lnTo>
                  <a:lnTo>
                    <a:pt x="110743" y="5615"/>
                  </a:lnTo>
                  <a:lnTo>
                    <a:pt x="115173" y="12035"/>
                  </a:lnTo>
                  <a:lnTo>
                    <a:pt x="129714" y="53357"/>
                  </a:lnTo>
                  <a:lnTo>
                    <a:pt x="137008" y="98410"/>
                  </a:lnTo>
                  <a:lnTo>
                    <a:pt x="138284" y="116996"/>
                  </a:lnTo>
                  <a:lnTo>
                    <a:pt x="137089" y="121820"/>
                  </a:lnTo>
                  <a:lnTo>
                    <a:pt x="137386" y="122497"/>
                  </a:lnTo>
                  <a:lnTo>
                    <a:pt x="137936" y="122948"/>
                  </a:lnTo>
                  <a:lnTo>
                    <a:pt x="137950" y="123249"/>
                  </a:lnTo>
                  <a:lnTo>
                    <a:pt x="137607" y="123450"/>
                  </a:lnTo>
                  <a:lnTo>
                    <a:pt x="137025" y="123584"/>
                  </a:lnTo>
                  <a:lnTo>
                    <a:pt x="135892" y="84120"/>
                  </a:lnTo>
                  <a:lnTo>
                    <a:pt x="143702" y="44380"/>
                  </a:lnTo>
                  <a:lnTo>
                    <a:pt x="150457" y="26890"/>
                  </a:lnTo>
                  <a:lnTo>
                    <a:pt x="152697" y="24313"/>
                  </a:lnTo>
                  <a:lnTo>
                    <a:pt x="156749" y="23167"/>
                  </a:lnTo>
                  <a:lnTo>
                    <a:pt x="161373" y="23011"/>
                  </a:lnTo>
                  <a:lnTo>
                    <a:pt x="164604" y="24118"/>
                  </a:lnTo>
                  <a:lnTo>
                    <a:pt x="173463" y="31780"/>
                  </a:lnTo>
                  <a:lnTo>
                    <a:pt x="179968" y="41302"/>
                  </a:lnTo>
                  <a:lnTo>
                    <a:pt x="192761" y="88037"/>
                  </a:lnTo>
                  <a:lnTo>
                    <a:pt x="196170" y="129218"/>
                  </a:lnTo>
                  <a:lnTo>
                    <a:pt x="190694" y="106004"/>
                  </a:lnTo>
                  <a:lnTo>
                    <a:pt x="194933" y="61901"/>
                  </a:lnTo>
                  <a:lnTo>
                    <a:pt x="197707" y="36549"/>
                  </a:lnTo>
                  <a:lnTo>
                    <a:pt x="205934" y="21090"/>
                  </a:lnTo>
                  <a:lnTo>
                    <a:pt x="209103" y="16678"/>
                  </a:lnTo>
                  <a:lnTo>
                    <a:pt x="211148" y="15361"/>
                  </a:lnTo>
                  <a:lnTo>
                    <a:pt x="216242" y="13897"/>
                  </a:lnTo>
                  <a:lnTo>
                    <a:pt x="220152" y="14187"/>
                  </a:lnTo>
                  <a:lnTo>
                    <a:pt x="221689" y="14758"/>
                  </a:lnTo>
                  <a:lnTo>
                    <a:pt x="231645" y="39993"/>
                  </a:lnTo>
                  <a:lnTo>
                    <a:pt x="235740" y="81284"/>
                  </a:lnTo>
                  <a:lnTo>
                    <a:pt x="243202" y="112209"/>
                  </a:lnTo>
                  <a:lnTo>
                    <a:pt x="244464" y="115031"/>
                  </a:lnTo>
                  <a:lnTo>
                    <a:pt x="247069" y="116560"/>
                  </a:lnTo>
                  <a:lnTo>
                    <a:pt x="254667" y="117318"/>
                  </a:lnTo>
                  <a:lnTo>
                    <a:pt x="267176" y="115761"/>
                  </a:lnTo>
                  <a:lnTo>
                    <a:pt x="291437" y="1048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1" name="SMARTInkShape-Group198">
            <a:extLst>
              <a:ext uri="{FF2B5EF4-FFF2-40B4-BE49-F238E27FC236}">
                <a16:creationId xmlns:a16="http://schemas.microsoft.com/office/drawing/2014/main" xmlns="" id="{A1CE1C67-57C2-495B-9D4C-A6ED900709D6}"/>
              </a:ext>
            </a:extLst>
          </p:cNvPr>
          <p:cNvGrpSpPr/>
          <p:nvPr/>
        </p:nvGrpSpPr>
        <p:grpSpPr>
          <a:xfrm>
            <a:off x="2057702" y="2908300"/>
            <a:ext cx="1098249" cy="283445"/>
            <a:chOff x="2057702" y="2908300"/>
            <a:chExt cx="1098249" cy="283445"/>
          </a:xfrm>
        </p:grpSpPr>
        <p:sp>
          <p:nvSpPr>
            <p:cNvPr id="86" name="SMARTInkShape-566">
              <a:extLst>
                <a:ext uri="{FF2B5EF4-FFF2-40B4-BE49-F238E27FC236}">
                  <a16:creationId xmlns:a16="http://schemas.microsoft.com/office/drawing/2014/main" xmlns="" id="{DD37C13A-E4A5-4E22-9D0D-6D1DF51401B2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2057702" y="3042041"/>
              <a:ext cx="228299" cy="137134"/>
            </a:xfrm>
            <a:custGeom>
              <a:avLst/>
              <a:gdLst/>
              <a:ahLst/>
              <a:cxnLst/>
              <a:rect l="0" t="0" r="0" b="0"/>
              <a:pathLst>
                <a:path w="228299" h="137134">
                  <a:moveTo>
                    <a:pt x="15573" y="126609"/>
                  </a:moveTo>
                  <a:lnTo>
                    <a:pt x="15573" y="126609"/>
                  </a:lnTo>
                  <a:lnTo>
                    <a:pt x="9393" y="135926"/>
                  </a:lnTo>
                  <a:lnTo>
                    <a:pt x="7588" y="136072"/>
                  </a:lnTo>
                  <a:lnTo>
                    <a:pt x="3133" y="127688"/>
                  </a:lnTo>
                  <a:lnTo>
                    <a:pt x="0" y="93985"/>
                  </a:lnTo>
                  <a:lnTo>
                    <a:pt x="9611" y="49281"/>
                  </a:lnTo>
                  <a:lnTo>
                    <a:pt x="27418" y="13794"/>
                  </a:lnTo>
                  <a:lnTo>
                    <a:pt x="37433" y="725"/>
                  </a:lnTo>
                  <a:lnTo>
                    <a:pt x="40377" y="0"/>
                  </a:lnTo>
                  <a:lnTo>
                    <a:pt x="48352" y="1076"/>
                  </a:lnTo>
                  <a:lnTo>
                    <a:pt x="57702" y="5649"/>
                  </a:lnTo>
                  <a:lnTo>
                    <a:pt x="66626" y="19900"/>
                  </a:lnTo>
                  <a:lnTo>
                    <a:pt x="76314" y="51191"/>
                  </a:lnTo>
                  <a:lnTo>
                    <a:pt x="82761" y="92897"/>
                  </a:lnTo>
                  <a:lnTo>
                    <a:pt x="88539" y="132288"/>
                  </a:lnTo>
                  <a:lnTo>
                    <a:pt x="85617" y="86341"/>
                  </a:lnTo>
                  <a:lnTo>
                    <a:pt x="88832" y="54253"/>
                  </a:lnTo>
                  <a:lnTo>
                    <a:pt x="98444" y="22450"/>
                  </a:lnTo>
                  <a:lnTo>
                    <a:pt x="103087" y="13759"/>
                  </a:lnTo>
                  <a:lnTo>
                    <a:pt x="110325" y="8485"/>
                  </a:lnTo>
                  <a:lnTo>
                    <a:pt x="124287" y="3910"/>
                  </a:lnTo>
                  <a:lnTo>
                    <a:pt x="127207" y="5299"/>
                  </a:lnTo>
                  <a:lnTo>
                    <a:pt x="140439" y="21142"/>
                  </a:lnTo>
                  <a:lnTo>
                    <a:pt x="151466" y="42208"/>
                  </a:lnTo>
                  <a:lnTo>
                    <a:pt x="163878" y="80661"/>
                  </a:lnTo>
                  <a:lnTo>
                    <a:pt x="178797" y="124391"/>
                  </a:lnTo>
                  <a:lnTo>
                    <a:pt x="184425" y="133619"/>
                  </a:lnTo>
                  <a:lnTo>
                    <a:pt x="187408" y="136574"/>
                  </a:lnTo>
                  <a:lnTo>
                    <a:pt x="191160" y="137133"/>
                  </a:lnTo>
                  <a:lnTo>
                    <a:pt x="200033" y="133991"/>
                  </a:lnTo>
                  <a:lnTo>
                    <a:pt x="211574" y="125974"/>
                  </a:lnTo>
                  <a:lnTo>
                    <a:pt x="228298" y="1012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SMARTInkShape-567">
              <a:extLst>
                <a:ext uri="{FF2B5EF4-FFF2-40B4-BE49-F238E27FC236}">
                  <a16:creationId xmlns:a16="http://schemas.microsoft.com/office/drawing/2014/main" xmlns="" id="{B2DF2398-626E-46E0-8B3B-3B916F9CB234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2274676" y="3027987"/>
              <a:ext cx="365730" cy="162162"/>
            </a:xfrm>
            <a:custGeom>
              <a:avLst/>
              <a:gdLst/>
              <a:ahLst/>
              <a:cxnLst/>
              <a:rect l="0" t="0" r="0" b="0"/>
              <a:pathLst>
                <a:path w="365730" h="162162">
                  <a:moveTo>
                    <a:pt x="58949" y="73988"/>
                  </a:moveTo>
                  <a:lnTo>
                    <a:pt x="58949" y="73988"/>
                  </a:lnTo>
                  <a:lnTo>
                    <a:pt x="66739" y="80093"/>
                  </a:lnTo>
                  <a:lnTo>
                    <a:pt x="71880" y="82500"/>
                  </a:lnTo>
                  <a:lnTo>
                    <a:pt x="80836" y="83487"/>
                  </a:lnTo>
                  <a:lnTo>
                    <a:pt x="81024" y="82561"/>
                  </a:lnTo>
                  <a:lnTo>
                    <a:pt x="81074" y="81820"/>
                  </a:lnTo>
                  <a:lnTo>
                    <a:pt x="74012" y="51446"/>
                  </a:lnTo>
                  <a:lnTo>
                    <a:pt x="61970" y="33322"/>
                  </a:lnTo>
                  <a:lnTo>
                    <a:pt x="59905" y="32414"/>
                  </a:lnTo>
                  <a:lnTo>
                    <a:pt x="54788" y="32345"/>
                  </a:lnTo>
                  <a:lnTo>
                    <a:pt x="29787" y="42427"/>
                  </a:lnTo>
                  <a:lnTo>
                    <a:pt x="20235" y="48672"/>
                  </a:lnTo>
                  <a:lnTo>
                    <a:pt x="13403" y="57798"/>
                  </a:lnTo>
                  <a:lnTo>
                    <a:pt x="3268" y="79217"/>
                  </a:lnTo>
                  <a:lnTo>
                    <a:pt x="0" y="98507"/>
                  </a:lnTo>
                  <a:lnTo>
                    <a:pt x="5774" y="123234"/>
                  </a:lnTo>
                  <a:lnTo>
                    <a:pt x="13050" y="138870"/>
                  </a:lnTo>
                  <a:lnTo>
                    <a:pt x="26417" y="151342"/>
                  </a:lnTo>
                  <a:lnTo>
                    <a:pt x="36847" y="155992"/>
                  </a:lnTo>
                  <a:lnTo>
                    <a:pt x="46656" y="157707"/>
                  </a:lnTo>
                  <a:lnTo>
                    <a:pt x="54544" y="157293"/>
                  </a:lnTo>
                  <a:lnTo>
                    <a:pt x="60636" y="154992"/>
                  </a:lnTo>
                  <a:lnTo>
                    <a:pt x="63249" y="153391"/>
                  </a:lnTo>
                  <a:lnTo>
                    <a:pt x="68033" y="145967"/>
                  </a:lnTo>
                  <a:lnTo>
                    <a:pt x="72812" y="131769"/>
                  </a:lnTo>
                  <a:lnTo>
                    <a:pt x="74647" y="91038"/>
                  </a:lnTo>
                  <a:lnTo>
                    <a:pt x="72087" y="44856"/>
                  </a:lnTo>
                  <a:lnTo>
                    <a:pt x="72294" y="44689"/>
                  </a:lnTo>
                  <a:lnTo>
                    <a:pt x="73464" y="46385"/>
                  </a:lnTo>
                  <a:lnTo>
                    <a:pt x="83802" y="89529"/>
                  </a:lnTo>
                  <a:lnTo>
                    <a:pt x="101931" y="128973"/>
                  </a:lnTo>
                  <a:lnTo>
                    <a:pt x="106039" y="135232"/>
                  </a:lnTo>
                  <a:lnTo>
                    <a:pt x="109040" y="137042"/>
                  </a:lnTo>
                  <a:lnTo>
                    <a:pt x="117077" y="139054"/>
                  </a:lnTo>
                  <a:lnTo>
                    <a:pt x="123707" y="138066"/>
                  </a:lnTo>
                  <a:lnTo>
                    <a:pt x="126463" y="136815"/>
                  </a:lnTo>
                  <a:lnTo>
                    <a:pt x="135397" y="123256"/>
                  </a:lnTo>
                  <a:lnTo>
                    <a:pt x="142829" y="103097"/>
                  </a:lnTo>
                  <a:lnTo>
                    <a:pt x="145812" y="75492"/>
                  </a:lnTo>
                  <a:lnTo>
                    <a:pt x="143833" y="46939"/>
                  </a:lnTo>
                  <a:lnTo>
                    <a:pt x="141960" y="40619"/>
                  </a:lnTo>
                  <a:lnTo>
                    <a:pt x="141807" y="40806"/>
                  </a:lnTo>
                  <a:lnTo>
                    <a:pt x="141860" y="73121"/>
                  </a:lnTo>
                  <a:lnTo>
                    <a:pt x="151696" y="120493"/>
                  </a:lnTo>
                  <a:lnTo>
                    <a:pt x="160200" y="134726"/>
                  </a:lnTo>
                  <a:lnTo>
                    <a:pt x="169566" y="141670"/>
                  </a:lnTo>
                  <a:lnTo>
                    <a:pt x="179726" y="146049"/>
                  </a:lnTo>
                  <a:lnTo>
                    <a:pt x="187769" y="146820"/>
                  </a:lnTo>
                  <a:lnTo>
                    <a:pt x="204990" y="138528"/>
                  </a:lnTo>
                  <a:lnTo>
                    <a:pt x="226804" y="113731"/>
                  </a:lnTo>
                  <a:lnTo>
                    <a:pt x="233623" y="103176"/>
                  </a:lnTo>
                  <a:lnTo>
                    <a:pt x="242548" y="60454"/>
                  </a:lnTo>
                  <a:lnTo>
                    <a:pt x="247519" y="22483"/>
                  </a:lnTo>
                  <a:lnTo>
                    <a:pt x="246791" y="2765"/>
                  </a:lnTo>
                  <a:lnTo>
                    <a:pt x="247324" y="1106"/>
                  </a:lnTo>
                  <a:lnTo>
                    <a:pt x="248032" y="0"/>
                  </a:lnTo>
                  <a:lnTo>
                    <a:pt x="248505" y="674"/>
                  </a:lnTo>
                  <a:lnTo>
                    <a:pt x="257382" y="41280"/>
                  </a:lnTo>
                  <a:lnTo>
                    <a:pt x="279125" y="88078"/>
                  </a:lnTo>
                  <a:lnTo>
                    <a:pt x="292901" y="115159"/>
                  </a:lnTo>
                  <a:lnTo>
                    <a:pt x="298354" y="133750"/>
                  </a:lnTo>
                  <a:lnTo>
                    <a:pt x="297878" y="137355"/>
                  </a:lnTo>
                  <a:lnTo>
                    <a:pt x="295493" y="138105"/>
                  </a:lnTo>
                  <a:lnTo>
                    <a:pt x="279280" y="136774"/>
                  </a:lnTo>
                  <a:lnTo>
                    <a:pt x="246912" y="128641"/>
                  </a:lnTo>
                  <a:lnTo>
                    <a:pt x="230702" y="121707"/>
                  </a:lnTo>
                  <a:lnTo>
                    <a:pt x="235545" y="125012"/>
                  </a:lnTo>
                  <a:lnTo>
                    <a:pt x="243683" y="127089"/>
                  </a:lnTo>
                  <a:lnTo>
                    <a:pt x="249426" y="127704"/>
                  </a:lnTo>
                  <a:lnTo>
                    <a:pt x="263475" y="121144"/>
                  </a:lnTo>
                  <a:lnTo>
                    <a:pt x="274850" y="111949"/>
                  </a:lnTo>
                  <a:lnTo>
                    <a:pt x="289026" y="94291"/>
                  </a:lnTo>
                  <a:lnTo>
                    <a:pt x="306626" y="47320"/>
                  </a:lnTo>
                  <a:lnTo>
                    <a:pt x="312807" y="12357"/>
                  </a:lnTo>
                  <a:lnTo>
                    <a:pt x="312854" y="12440"/>
                  </a:lnTo>
                  <a:lnTo>
                    <a:pt x="317367" y="39830"/>
                  </a:lnTo>
                  <a:lnTo>
                    <a:pt x="336806" y="83173"/>
                  </a:lnTo>
                  <a:lnTo>
                    <a:pt x="360876" y="130618"/>
                  </a:lnTo>
                  <a:lnTo>
                    <a:pt x="364236" y="139374"/>
                  </a:lnTo>
                  <a:lnTo>
                    <a:pt x="365729" y="147969"/>
                  </a:lnTo>
                  <a:lnTo>
                    <a:pt x="364512" y="154611"/>
                  </a:lnTo>
                  <a:lnTo>
                    <a:pt x="363199" y="157370"/>
                  </a:lnTo>
                  <a:lnTo>
                    <a:pt x="360560" y="159209"/>
                  </a:lnTo>
                  <a:lnTo>
                    <a:pt x="346473" y="162161"/>
                  </a:lnTo>
                  <a:lnTo>
                    <a:pt x="326470" y="161059"/>
                  </a:lnTo>
                  <a:lnTo>
                    <a:pt x="284374" y="1470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SMARTInkShape-568">
              <a:extLst>
                <a:ext uri="{FF2B5EF4-FFF2-40B4-BE49-F238E27FC236}">
                  <a16:creationId xmlns:a16="http://schemas.microsoft.com/office/drawing/2014/main" xmlns="" id="{6D9A8292-55C2-4A57-B8F7-B6BC4A4BD7E5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413000" y="2908300"/>
              <a:ext cx="3176" cy="15876"/>
            </a:xfrm>
            <a:custGeom>
              <a:avLst/>
              <a:gdLst/>
              <a:ahLst/>
              <a:cxnLst/>
              <a:rect l="0" t="0" r="0" b="0"/>
              <a:pathLst>
                <a:path w="3176" h="15876">
                  <a:moveTo>
                    <a:pt x="3175" y="15875"/>
                  </a:moveTo>
                  <a:lnTo>
                    <a:pt x="3175" y="15875"/>
                  </a:lnTo>
                  <a:lnTo>
                    <a:pt x="2822" y="10805"/>
                  </a:lnTo>
                  <a:lnTo>
                    <a:pt x="196" y="274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SMARTInkShape-569">
              <a:extLst>
                <a:ext uri="{FF2B5EF4-FFF2-40B4-BE49-F238E27FC236}">
                  <a16:creationId xmlns:a16="http://schemas.microsoft.com/office/drawing/2014/main" xmlns="" id="{CD33BD3E-F94C-49CB-9F6D-00345AB93382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640265" y="3052007"/>
              <a:ext cx="347411" cy="137523"/>
            </a:xfrm>
            <a:custGeom>
              <a:avLst/>
              <a:gdLst/>
              <a:ahLst/>
              <a:cxnLst/>
              <a:rect l="0" t="0" r="0" b="0"/>
              <a:pathLst>
                <a:path w="347411" h="137523">
                  <a:moveTo>
                    <a:pt x="68010" y="40443"/>
                  </a:moveTo>
                  <a:lnTo>
                    <a:pt x="68010" y="40443"/>
                  </a:lnTo>
                  <a:lnTo>
                    <a:pt x="71054" y="40443"/>
                  </a:lnTo>
                  <a:lnTo>
                    <a:pt x="70806" y="33191"/>
                  </a:lnTo>
                  <a:lnTo>
                    <a:pt x="68643" y="27084"/>
                  </a:lnTo>
                  <a:lnTo>
                    <a:pt x="66762" y="24158"/>
                  </a:lnTo>
                  <a:lnTo>
                    <a:pt x="55118" y="14483"/>
                  </a:lnTo>
                  <a:lnTo>
                    <a:pt x="43291" y="10203"/>
                  </a:lnTo>
                  <a:lnTo>
                    <a:pt x="38091" y="9364"/>
                  </a:lnTo>
                  <a:lnTo>
                    <a:pt x="32488" y="10873"/>
                  </a:lnTo>
                  <a:lnTo>
                    <a:pt x="26822" y="14248"/>
                  </a:lnTo>
                  <a:lnTo>
                    <a:pt x="16496" y="26920"/>
                  </a:lnTo>
                  <a:lnTo>
                    <a:pt x="2299" y="54994"/>
                  </a:lnTo>
                  <a:lnTo>
                    <a:pt x="0" y="63844"/>
                  </a:lnTo>
                  <a:lnTo>
                    <a:pt x="1856" y="92447"/>
                  </a:lnTo>
                  <a:lnTo>
                    <a:pt x="2741" y="97338"/>
                  </a:lnTo>
                  <a:lnTo>
                    <a:pt x="15776" y="118984"/>
                  </a:lnTo>
                  <a:lnTo>
                    <a:pt x="21394" y="126032"/>
                  </a:lnTo>
                  <a:lnTo>
                    <a:pt x="35265" y="133967"/>
                  </a:lnTo>
                  <a:lnTo>
                    <a:pt x="46039" y="137416"/>
                  </a:lnTo>
                  <a:lnTo>
                    <a:pt x="52248" y="136341"/>
                  </a:lnTo>
                  <a:lnTo>
                    <a:pt x="55385" y="135067"/>
                  </a:lnTo>
                  <a:lnTo>
                    <a:pt x="61693" y="127066"/>
                  </a:lnTo>
                  <a:lnTo>
                    <a:pt x="70995" y="106864"/>
                  </a:lnTo>
                  <a:lnTo>
                    <a:pt x="76345" y="62768"/>
                  </a:lnTo>
                  <a:lnTo>
                    <a:pt x="77378" y="44733"/>
                  </a:lnTo>
                  <a:lnTo>
                    <a:pt x="76524" y="41409"/>
                  </a:lnTo>
                  <a:lnTo>
                    <a:pt x="75803" y="40028"/>
                  </a:lnTo>
                  <a:lnTo>
                    <a:pt x="75322" y="40167"/>
                  </a:lnTo>
                  <a:lnTo>
                    <a:pt x="74787" y="43142"/>
                  </a:lnTo>
                  <a:lnTo>
                    <a:pt x="81983" y="72253"/>
                  </a:lnTo>
                  <a:lnTo>
                    <a:pt x="87163" y="85381"/>
                  </a:lnTo>
                  <a:lnTo>
                    <a:pt x="114426" y="124119"/>
                  </a:lnTo>
                  <a:lnTo>
                    <a:pt x="124802" y="131715"/>
                  </a:lnTo>
                  <a:lnTo>
                    <a:pt x="132893" y="134514"/>
                  </a:lnTo>
                  <a:lnTo>
                    <a:pt x="135607" y="133496"/>
                  </a:lnTo>
                  <a:lnTo>
                    <a:pt x="141445" y="128602"/>
                  </a:lnTo>
                  <a:lnTo>
                    <a:pt x="147310" y="119598"/>
                  </a:lnTo>
                  <a:lnTo>
                    <a:pt x="150433" y="76062"/>
                  </a:lnTo>
                  <a:lnTo>
                    <a:pt x="150553" y="30010"/>
                  </a:lnTo>
                  <a:lnTo>
                    <a:pt x="155614" y="15519"/>
                  </a:lnTo>
                  <a:lnTo>
                    <a:pt x="160446" y="6796"/>
                  </a:lnTo>
                  <a:lnTo>
                    <a:pt x="164831" y="3381"/>
                  </a:lnTo>
                  <a:lnTo>
                    <a:pt x="169956" y="1041"/>
                  </a:lnTo>
                  <a:lnTo>
                    <a:pt x="174585" y="0"/>
                  </a:lnTo>
                  <a:lnTo>
                    <a:pt x="182757" y="5182"/>
                  </a:lnTo>
                  <a:lnTo>
                    <a:pt x="194554" y="17178"/>
                  </a:lnTo>
                  <a:lnTo>
                    <a:pt x="209545" y="45924"/>
                  </a:lnTo>
                  <a:lnTo>
                    <a:pt x="218695" y="86999"/>
                  </a:lnTo>
                  <a:lnTo>
                    <a:pt x="220390" y="119214"/>
                  </a:lnTo>
                  <a:lnTo>
                    <a:pt x="219361" y="76792"/>
                  </a:lnTo>
                  <a:lnTo>
                    <a:pt x="230342" y="39326"/>
                  </a:lnTo>
                  <a:lnTo>
                    <a:pt x="243277" y="17814"/>
                  </a:lnTo>
                  <a:lnTo>
                    <a:pt x="245180" y="15832"/>
                  </a:lnTo>
                  <a:lnTo>
                    <a:pt x="248212" y="15569"/>
                  </a:lnTo>
                  <a:lnTo>
                    <a:pt x="256285" y="18099"/>
                  </a:lnTo>
                  <a:lnTo>
                    <a:pt x="259143" y="20255"/>
                  </a:lnTo>
                  <a:lnTo>
                    <a:pt x="270849" y="42789"/>
                  </a:lnTo>
                  <a:lnTo>
                    <a:pt x="286446" y="84605"/>
                  </a:lnTo>
                  <a:lnTo>
                    <a:pt x="307127" y="125389"/>
                  </a:lnTo>
                  <a:lnTo>
                    <a:pt x="312926" y="132054"/>
                  </a:lnTo>
                  <a:lnTo>
                    <a:pt x="318678" y="135840"/>
                  </a:lnTo>
                  <a:lnTo>
                    <a:pt x="323587" y="137522"/>
                  </a:lnTo>
                  <a:lnTo>
                    <a:pt x="326589" y="136207"/>
                  </a:lnTo>
                  <a:lnTo>
                    <a:pt x="347410" y="1134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SMARTInkShape-570">
              <a:extLst>
                <a:ext uri="{FF2B5EF4-FFF2-40B4-BE49-F238E27FC236}">
                  <a16:creationId xmlns:a16="http://schemas.microsoft.com/office/drawing/2014/main" xmlns="" id="{8A9574E6-AA8A-4027-BBA2-0C09D6B3C6FA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2988447" y="3050330"/>
              <a:ext cx="167504" cy="141415"/>
            </a:xfrm>
            <a:custGeom>
              <a:avLst/>
              <a:gdLst/>
              <a:ahLst/>
              <a:cxnLst/>
              <a:rect l="0" t="0" r="0" b="0"/>
              <a:pathLst>
                <a:path w="167504" h="141415">
                  <a:moveTo>
                    <a:pt x="46853" y="26245"/>
                  </a:moveTo>
                  <a:lnTo>
                    <a:pt x="46853" y="26245"/>
                  </a:lnTo>
                  <a:lnTo>
                    <a:pt x="46853" y="27931"/>
                  </a:lnTo>
                  <a:lnTo>
                    <a:pt x="47206" y="28427"/>
                  </a:lnTo>
                  <a:lnTo>
                    <a:pt x="47794" y="28758"/>
                  </a:lnTo>
                  <a:lnTo>
                    <a:pt x="48539" y="28979"/>
                  </a:lnTo>
                  <a:lnTo>
                    <a:pt x="53286" y="31875"/>
                  </a:lnTo>
                  <a:lnTo>
                    <a:pt x="54651" y="32275"/>
                  </a:lnTo>
                  <a:lnTo>
                    <a:pt x="54521" y="32382"/>
                  </a:lnTo>
                  <a:lnTo>
                    <a:pt x="53463" y="32553"/>
                  </a:lnTo>
                  <a:lnTo>
                    <a:pt x="53280" y="30897"/>
                  </a:lnTo>
                  <a:lnTo>
                    <a:pt x="38767" y="11083"/>
                  </a:lnTo>
                  <a:lnTo>
                    <a:pt x="33381" y="7159"/>
                  </a:lnTo>
                  <a:lnTo>
                    <a:pt x="21547" y="4433"/>
                  </a:lnTo>
                  <a:lnTo>
                    <a:pt x="19752" y="5707"/>
                  </a:lnTo>
                  <a:lnTo>
                    <a:pt x="14207" y="13888"/>
                  </a:lnTo>
                  <a:lnTo>
                    <a:pt x="3136" y="48664"/>
                  </a:lnTo>
                  <a:lnTo>
                    <a:pt x="0" y="72223"/>
                  </a:lnTo>
                  <a:lnTo>
                    <a:pt x="10322" y="117415"/>
                  </a:lnTo>
                  <a:lnTo>
                    <a:pt x="11916" y="123008"/>
                  </a:lnTo>
                  <a:lnTo>
                    <a:pt x="18390" y="132045"/>
                  </a:lnTo>
                  <a:lnTo>
                    <a:pt x="26442" y="138531"/>
                  </a:lnTo>
                  <a:lnTo>
                    <a:pt x="33548" y="141414"/>
                  </a:lnTo>
                  <a:lnTo>
                    <a:pt x="48555" y="139666"/>
                  </a:lnTo>
                  <a:lnTo>
                    <a:pt x="61351" y="134679"/>
                  </a:lnTo>
                  <a:lnTo>
                    <a:pt x="75216" y="120306"/>
                  </a:lnTo>
                  <a:lnTo>
                    <a:pt x="88517" y="91081"/>
                  </a:lnTo>
                  <a:lnTo>
                    <a:pt x="91231" y="61221"/>
                  </a:lnTo>
                  <a:lnTo>
                    <a:pt x="90330" y="58488"/>
                  </a:lnTo>
                  <a:lnTo>
                    <a:pt x="88257" y="55035"/>
                  </a:lnTo>
                  <a:lnTo>
                    <a:pt x="90688" y="57044"/>
                  </a:lnTo>
                  <a:lnTo>
                    <a:pt x="93551" y="58066"/>
                  </a:lnTo>
                  <a:lnTo>
                    <a:pt x="95595" y="59555"/>
                  </a:lnTo>
                  <a:lnTo>
                    <a:pt x="100501" y="58571"/>
                  </a:lnTo>
                  <a:lnTo>
                    <a:pt x="111778" y="55561"/>
                  </a:lnTo>
                  <a:lnTo>
                    <a:pt x="116395" y="51386"/>
                  </a:lnTo>
                  <a:lnTo>
                    <a:pt x="123424" y="40579"/>
                  </a:lnTo>
                  <a:lnTo>
                    <a:pt x="125397" y="28768"/>
                  </a:lnTo>
                  <a:lnTo>
                    <a:pt x="122611" y="15782"/>
                  </a:lnTo>
                  <a:lnTo>
                    <a:pt x="119002" y="6368"/>
                  </a:lnTo>
                  <a:lnTo>
                    <a:pt x="114903" y="2359"/>
                  </a:lnTo>
                  <a:lnTo>
                    <a:pt x="110258" y="107"/>
                  </a:lnTo>
                  <a:lnTo>
                    <a:pt x="108526" y="0"/>
                  </a:lnTo>
                  <a:lnTo>
                    <a:pt x="107018" y="282"/>
                  </a:lnTo>
                  <a:lnTo>
                    <a:pt x="103462" y="3417"/>
                  </a:lnTo>
                  <a:lnTo>
                    <a:pt x="93744" y="15738"/>
                  </a:lnTo>
                  <a:lnTo>
                    <a:pt x="87055" y="42671"/>
                  </a:lnTo>
                  <a:lnTo>
                    <a:pt x="86634" y="61176"/>
                  </a:lnTo>
                  <a:lnTo>
                    <a:pt x="90286" y="79752"/>
                  </a:lnTo>
                  <a:lnTo>
                    <a:pt x="99200" y="96240"/>
                  </a:lnTo>
                  <a:lnTo>
                    <a:pt x="111393" y="109212"/>
                  </a:lnTo>
                  <a:lnTo>
                    <a:pt x="125044" y="117330"/>
                  </a:lnTo>
                  <a:lnTo>
                    <a:pt x="167503" y="1246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5" name="SMARTInkShape-Group199">
            <a:extLst>
              <a:ext uri="{FF2B5EF4-FFF2-40B4-BE49-F238E27FC236}">
                <a16:creationId xmlns:a16="http://schemas.microsoft.com/office/drawing/2014/main" xmlns="" id="{38BA4F0B-9A2A-4D47-9059-1665DD8248E3}"/>
              </a:ext>
            </a:extLst>
          </p:cNvPr>
          <p:cNvGrpSpPr/>
          <p:nvPr/>
        </p:nvGrpSpPr>
        <p:grpSpPr>
          <a:xfrm>
            <a:off x="3502078" y="2977234"/>
            <a:ext cx="955623" cy="249743"/>
            <a:chOff x="3502078" y="2977234"/>
            <a:chExt cx="955623" cy="249743"/>
          </a:xfrm>
        </p:grpSpPr>
        <p:sp>
          <p:nvSpPr>
            <p:cNvPr id="92" name="SMARTInkShape-571">
              <a:extLst>
                <a:ext uri="{FF2B5EF4-FFF2-40B4-BE49-F238E27FC236}">
                  <a16:creationId xmlns:a16="http://schemas.microsoft.com/office/drawing/2014/main" xmlns="" id="{A3746050-060C-476C-9F25-16D0E387FC8B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502078" y="2978150"/>
              <a:ext cx="149173" cy="239683"/>
            </a:xfrm>
            <a:custGeom>
              <a:avLst/>
              <a:gdLst/>
              <a:ahLst/>
              <a:cxnLst/>
              <a:rect l="0" t="0" r="0" b="0"/>
              <a:pathLst>
                <a:path w="149173" h="239683">
                  <a:moveTo>
                    <a:pt x="149172" y="3175"/>
                  </a:moveTo>
                  <a:lnTo>
                    <a:pt x="149172" y="3175"/>
                  </a:lnTo>
                  <a:lnTo>
                    <a:pt x="143205" y="662"/>
                  </a:lnTo>
                  <a:lnTo>
                    <a:pt x="99779" y="2"/>
                  </a:lnTo>
                  <a:lnTo>
                    <a:pt x="53212" y="0"/>
                  </a:lnTo>
                  <a:lnTo>
                    <a:pt x="15658" y="3441"/>
                  </a:lnTo>
                  <a:lnTo>
                    <a:pt x="14654" y="4058"/>
                  </a:lnTo>
                  <a:lnTo>
                    <a:pt x="13985" y="4822"/>
                  </a:lnTo>
                  <a:lnTo>
                    <a:pt x="13242" y="6611"/>
                  </a:lnTo>
                  <a:lnTo>
                    <a:pt x="12764" y="8949"/>
                  </a:lnTo>
                  <a:lnTo>
                    <a:pt x="12373" y="9141"/>
                  </a:lnTo>
                  <a:lnTo>
                    <a:pt x="10996" y="9354"/>
                  </a:lnTo>
                  <a:lnTo>
                    <a:pt x="10488" y="10117"/>
                  </a:lnTo>
                  <a:lnTo>
                    <a:pt x="9606" y="16663"/>
                  </a:lnTo>
                  <a:lnTo>
                    <a:pt x="6020" y="43622"/>
                  </a:lnTo>
                  <a:lnTo>
                    <a:pt x="354" y="70516"/>
                  </a:lnTo>
                  <a:lnTo>
                    <a:pt x="0" y="82442"/>
                  </a:lnTo>
                  <a:lnTo>
                    <a:pt x="912" y="85206"/>
                  </a:lnTo>
                  <a:lnTo>
                    <a:pt x="1648" y="86438"/>
                  </a:lnTo>
                  <a:lnTo>
                    <a:pt x="2140" y="86906"/>
                  </a:lnTo>
                  <a:lnTo>
                    <a:pt x="2467" y="86865"/>
                  </a:lnTo>
                  <a:lnTo>
                    <a:pt x="4769" y="82421"/>
                  </a:lnTo>
                  <a:lnTo>
                    <a:pt x="17963" y="73078"/>
                  </a:lnTo>
                  <a:lnTo>
                    <a:pt x="33050" y="65902"/>
                  </a:lnTo>
                  <a:lnTo>
                    <a:pt x="55222" y="66509"/>
                  </a:lnTo>
                  <a:lnTo>
                    <a:pt x="67987" y="70115"/>
                  </a:lnTo>
                  <a:lnTo>
                    <a:pt x="91808" y="82498"/>
                  </a:lnTo>
                  <a:lnTo>
                    <a:pt x="100394" y="90641"/>
                  </a:lnTo>
                  <a:lnTo>
                    <a:pt x="118272" y="123497"/>
                  </a:lnTo>
                  <a:lnTo>
                    <a:pt x="129014" y="166834"/>
                  </a:lnTo>
                  <a:lnTo>
                    <a:pt x="132451" y="195977"/>
                  </a:lnTo>
                  <a:lnTo>
                    <a:pt x="127990" y="213407"/>
                  </a:lnTo>
                  <a:lnTo>
                    <a:pt x="121651" y="225235"/>
                  </a:lnTo>
                  <a:lnTo>
                    <a:pt x="110247" y="234894"/>
                  </a:lnTo>
                  <a:lnTo>
                    <a:pt x="102592" y="238453"/>
                  </a:lnTo>
                  <a:lnTo>
                    <a:pt x="94250" y="239682"/>
                  </a:lnTo>
                  <a:lnTo>
                    <a:pt x="73477" y="237596"/>
                  </a:lnTo>
                  <a:lnTo>
                    <a:pt x="25347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3" name="SMARTInkShape-572">
              <a:extLst>
                <a:ext uri="{FF2B5EF4-FFF2-40B4-BE49-F238E27FC236}">
                  <a16:creationId xmlns:a16="http://schemas.microsoft.com/office/drawing/2014/main" xmlns="" id="{44558099-E093-4AB3-B114-C6D4F1E552A3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759201" y="2977234"/>
              <a:ext cx="143188" cy="249743"/>
            </a:xfrm>
            <a:custGeom>
              <a:avLst/>
              <a:gdLst/>
              <a:ahLst/>
              <a:cxnLst/>
              <a:rect l="0" t="0" r="0" b="0"/>
              <a:pathLst>
                <a:path w="143188" h="249743">
                  <a:moveTo>
                    <a:pt x="3174" y="58066"/>
                  </a:moveTo>
                  <a:lnTo>
                    <a:pt x="3174" y="58066"/>
                  </a:lnTo>
                  <a:lnTo>
                    <a:pt x="440" y="58066"/>
                  </a:lnTo>
                  <a:lnTo>
                    <a:pt x="293" y="58419"/>
                  </a:lnTo>
                  <a:lnTo>
                    <a:pt x="0" y="61229"/>
                  </a:lnTo>
                  <a:lnTo>
                    <a:pt x="940" y="39254"/>
                  </a:lnTo>
                  <a:lnTo>
                    <a:pt x="3938" y="21343"/>
                  </a:lnTo>
                  <a:lnTo>
                    <a:pt x="8100" y="15757"/>
                  </a:lnTo>
                  <a:lnTo>
                    <a:pt x="21577" y="6774"/>
                  </a:lnTo>
                  <a:lnTo>
                    <a:pt x="37618" y="1237"/>
                  </a:lnTo>
                  <a:lnTo>
                    <a:pt x="48822" y="0"/>
                  </a:lnTo>
                  <a:lnTo>
                    <a:pt x="71379" y="4955"/>
                  </a:lnTo>
                  <a:lnTo>
                    <a:pt x="80760" y="9767"/>
                  </a:lnTo>
                  <a:lnTo>
                    <a:pt x="92563" y="21334"/>
                  </a:lnTo>
                  <a:lnTo>
                    <a:pt x="95819" y="27159"/>
                  </a:lnTo>
                  <a:lnTo>
                    <a:pt x="95967" y="42833"/>
                  </a:lnTo>
                  <a:lnTo>
                    <a:pt x="93687" y="51413"/>
                  </a:lnTo>
                  <a:lnTo>
                    <a:pt x="86555" y="62092"/>
                  </a:lnTo>
                  <a:lnTo>
                    <a:pt x="79390" y="69028"/>
                  </a:lnTo>
                  <a:lnTo>
                    <a:pt x="58181" y="78541"/>
                  </a:lnTo>
                  <a:lnTo>
                    <a:pt x="53496" y="79773"/>
                  </a:lnTo>
                  <a:lnTo>
                    <a:pt x="53302" y="79945"/>
                  </a:lnTo>
                  <a:lnTo>
                    <a:pt x="53526" y="80061"/>
                  </a:lnTo>
                  <a:lnTo>
                    <a:pt x="53676" y="79785"/>
                  </a:lnTo>
                  <a:lnTo>
                    <a:pt x="53841" y="78537"/>
                  </a:lnTo>
                  <a:lnTo>
                    <a:pt x="62362" y="77537"/>
                  </a:lnTo>
                  <a:lnTo>
                    <a:pt x="84350" y="80087"/>
                  </a:lnTo>
                  <a:lnTo>
                    <a:pt x="91698" y="83257"/>
                  </a:lnTo>
                  <a:lnTo>
                    <a:pt x="115438" y="102524"/>
                  </a:lnTo>
                  <a:lnTo>
                    <a:pt x="128087" y="119451"/>
                  </a:lnTo>
                  <a:lnTo>
                    <a:pt x="137379" y="143216"/>
                  </a:lnTo>
                  <a:lnTo>
                    <a:pt x="143187" y="178746"/>
                  </a:lnTo>
                  <a:lnTo>
                    <a:pt x="143083" y="186144"/>
                  </a:lnTo>
                  <a:lnTo>
                    <a:pt x="132823" y="211726"/>
                  </a:lnTo>
                  <a:lnTo>
                    <a:pt x="114692" y="232672"/>
                  </a:lnTo>
                  <a:lnTo>
                    <a:pt x="95365" y="244993"/>
                  </a:lnTo>
                  <a:lnTo>
                    <a:pt x="71177" y="249742"/>
                  </a:lnTo>
                  <a:lnTo>
                    <a:pt x="28287" y="242998"/>
                  </a:lnTo>
                  <a:lnTo>
                    <a:pt x="18569" y="239741"/>
                  </a:lnTo>
                  <a:lnTo>
                    <a:pt x="10722" y="234766"/>
                  </a:lnTo>
                  <a:lnTo>
                    <a:pt x="6528" y="229027"/>
                  </a:lnTo>
                  <a:lnTo>
                    <a:pt x="5018" y="223301"/>
                  </a:lnTo>
                  <a:lnTo>
                    <a:pt x="6349" y="2136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4" name="SMARTInkShape-573">
              <a:extLst>
                <a:ext uri="{FF2B5EF4-FFF2-40B4-BE49-F238E27FC236}">
                  <a16:creationId xmlns:a16="http://schemas.microsoft.com/office/drawing/2014/main" xmlns="" id="{861219F4-D2FB-4250-A4E8-523C439DCBF8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040467" y="3054949"/>
              <a:ext cx="417234" cy="140686"/>
            </a:xfrm>
            <a:custGeom>
              <a:avLst/>
              <a:gdLst/>
              <a:ahLst/>
              <a:cxnLst/>
              <a:rect l="0" t="0" r="0" b="0"/>
              <a:pathLst>
                <a:path w="417234" h="140686">
                  <a:moveTo>
                    <a:pt x="26708" y="59726"/>
                  </a:moveTo>
                  <a:lnTo>
                    <a:pt x="26708" y="59726"/>
                  </a:lnTo>
                  <a:lnTo>
                    <a:pt x="28394" y="59726"/>
                  </a:lnTo>
                  <a:lnTo>
                    <a:pt x="32813" y="58040"/>
                  </a:lnTo>
                  <a:lnTo>
                    <a:pt x="36905" y="55307"/>
                  </a:lnTo>
                  <a:lnTo>
                    <a:pt x="42532" y="46723"/>
                  </a:lnTo>
                  <a:lnTo>
                    <a:pt x="45333" y="41119"/>
                  </a:lnTo>
                  <a:lnTo>
                    <a:pt x="45702" y="38047"/>
                  </a:lnTo>
                  <a:lnTo>
                    <a:pt x="35961" y="24164"/>
                  </a:lnTo>
                  <a:lnTo>
                    <a:pt x="29762" y="19461"/>
                  </a:lnTo>
                  <a:lnTo>
                    <a:pt x="22538" y="18077"/>
                  </a:lnTo>
                  <a:lnTo>
                    <a:pt x="18637" y="18202"/>
                  </a:lnTo>
                  <a:lnTo>
                    <a:pt x="14977" y="21107"/>
                  </a:lnTo>
                  <a:lnTo>
                    <a:pt x="4321" y="39463"/>
                  </a:lnTo>
                  <a:lnTo>
                    <a:pt x="1260" y="52311"/>
                  </a:lnTo>
                  <a:lnTo>
                    <a:pt x="0" y="69288"/>
                  </a:lnTo>
                  <a:lnTo>
                    <a:pt x="10070" y="114240"/>
                  </a:lnTo>
                  <a:lnTo>
                    <a:pt x="16021" y="123818"/>
                  </a:lnTo>
                  <a:lnTo>
                    <a:pt x="19583" y="127854"/>
                  </a:lnTo>
                  <a:lnTo>
                    <a:pt x="36395" y="136905"/>
                  </a:lnTo>
                  <a:lnTo>
                    <a:pt x="48589" y="140685"/>
                  </a:lnTo>
                  <a:lnTo>
                    <a:pt x="65098" y="138433"/>
                  </a:lnTo>
                  <a:lnTo>
                    <a:pt x="78887" y="133298"/>
                  </a:lnTo>
                  <a:lnTo>
                    <a:pt x="94733" y="120566"/>
                  </a:lnTo>
                  <a:lnTo>
                    <a:pt x="110740" y="96177"/>
                  </a:lnTo>
                  <a:lnTo>
                    <a:pt x="118971" y="73120"/>
                  </a:lnTo>
                  <a:lnTo>
                    <a:pt x="130877" y="30239"/>
                  </a:lnTo>
                  <a:lnTo>
                    <a:pt x="143164" y="6228"/>
                  </a:lnTo>
                  <a:lnTo>
                    <a:pt x="146435" y="2436"/>
                  </a:lnTo>
                  <a:lnTo>
                    <a:pt x="147801" y="1424"/>
                  </a:lnTo>
                  <a:lnTo>
                    <a:pt x="151200" y="300"/>
                  </a:lnTo>
                  <a:lnTo>
                    <a:pt x="153094" y="0"/>
                  </a:lnTo>
                  <a:lnTo>
                    <a:pt x="164188" y="6321"/>
                  </a:lnTo>
                  <a:lnTo>
                    <a:pt x="175275" y="18816"/>
                  </a:lnTo>
                  <a:lnTo>
                    <a:pt x="193240" y="53049"/>
                  </a:lnTo>
                  <a:lnTo>
                    <a:pt x="200460" y="96115"/>
                  </a:lnTo>
                  <a:lnTo>
                    <a:pt x="200277" y="121258"/>
                  </a:lnTo>
                  <a:lnTo>
                    <a:pt x="198282" y="132078"/>
                  </a:lnTo>
                  <a:lnTo>
                    <a:pt x="190010" y="89724"/>
                  </a:lnTo>
                  <a:lnTo>
                    <a:pt x="190786" y="62346"/>
                  </a:lnTo>
                  <a:lnTo>
                    <a:pt x="195840" y="41585"/>
                  </a:lnTo>
                  <a:lnTo>
                    <a:pt x="202528" y="29735"/>
                  </a:lnTo>
                  <a:lnTo>
                    <a:pt x="209526" y="22343"/>
                  </a:lnTo>
                  <a:lnTo>
                    <a:pt x="216734" y="20181"/>
                  </a:lnTo>
                  <a:lnTo>
                    <a:pt x="224758" y="19573"/>
                  </a:lnTo>
                  <a:lnTo>
                    <a:pt x="230677" y="20478"/>
                  </a:lnTo>
                  <a:lnTo>
                    <a:pt x="237540" y="26760"/>
                  </a:lnTo>
                  <a:lnTo>
                    <a:pt x="258814" y="58176"/>
                  </a:lnTo>
                  <a:lnTo>
                    <a:pt x="269066" y="91660"/>
                  </a:lnTo>
                  <a:lnTo>
                    <a:pt x="269615" y="107405"/>
                  </a:lnTo>
                  <a:lnTo>
                    <a:pt x="267867" y="123677"/>
                  </a:lnTo>
                  <a:lnTo>
                    <a:pt x="266417" y="126719"/>
                  </a:lnTo>
                  <a:lnTo>
                    <a:pt x="265889" y="126966"/>
                  </a:lnTo>
                  <a:lnTo>
                    <a:pt x="265537" y="126425"/>
                  </a:lnTo>
                  <a:lnTo>
                    <a:pt x="263096" y="114279"/>
                  </a:lnTo>
                  <a:lnTo>
                    <a:pt x="266220" y="85537"/>
                  </a:lnTo>
                  <a:lnTo>
                    <a:pt x="277738" y="55015"/>
                  </a:lnTo>
                  <a:lnTo>
                    <a:pt x="300220" y="25221"/>
                  </a:lnTo>
                  <a:lnTo>
                    <a:pt x="307734" y="18771"/>
                  </a:lnTo>
                  <a:lnTo>
                    <a:pt x="313181" y="16829"/>
                  </a:lnTo>
                  <a:lnTo>
                    <a:pt x="316115" y="16312"/>
                  </a:lnTo>
                  <a:lnTo>
                    <a:pt x="319482" y="17730"/>
                  </a:lnTo>
                  <a:lnTo>
                    <a:pt x="326986" y="24010"/>
                  </a:lnTo>
                  <a:lnTo>
                    <a:pt x="335773" y="44205"/>
                  </a:lnTo>
                  <a:lnTo>
                    <a:pt x="340571" y="88887"/>
                  </a:lnTo>
                  <a:lnTo>
                    <a:pt x="342000" y="114196"/>
                  </a:lnTo>
                  <a:lnTo>
                    <a:pt x="346049" y="125092"/>
                  </a:lnTo>
                  <a:lnTo>
                    <a:pt x="349669" y="129056"/>
                  </a:lnTo>
                  <a:lnTo>
                    <a:pt x="359335" y="134401"/>
                  </a:lnTo>
                  <a:lnTo>
                    <a:pt x="373509" y="133249"/>
                  </a:lnTo>
                  <a:lnTo>
                    <a:pt x="417233" y="1137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8" name="SMARTInkShape-Group200">
            <a:extLst>
              <a:ext uri="{FF2B5EF4-FFF2-40B4-BE49-F238E27FC236}">
                <a16:creationId xmlns:a16="http://schemas.microsoft.com/office/drawing/2014/main" xmlns="" id="{EDB9B0CB-FD82-4A24-BEB4-605BE799BA73}"/>
              </a:ext>
            </a:extLst>
          </p:cNvPr>
          <p:cNvGrpSpPr/>
          <p:nvPr/>
        </p:nvGrpSpPr>
        <p:grpSpPr>
          <a:xfrm>
            <a:off x="2609850" y="3451285"/>
            <a:ext cx="2186160" cy="304741"/>
            <a:chOff x="2609850" y="3451285"/>
            <a:chExt cx="2186160" cy="304741"/>
          </a:xfrm>
        </p:grpSpPr>
        <p:sp>
          <p:nvSpPr>
            <p:cNvPr id="96" name="SMARTInkShape-574">
              <a:extLst>
                <a:ext uri="{FF2B5EF4-FFF2-40B4-BE49-F238E27FC236}">
                  <a16:creationId xmlns:a16="http://schemas.microsoft.com/office/drawing/2014/main" xmlns="" id="{0434172D-A5DC-4D67-9C1D-6C3F3E866217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2644775" y="3486150"/>
              <a:ext cx="2149476" cy="239929"/>
            </a:xfrm>
            <a:custGeom>
              <a:avLst/>
              <a:gdLst/>
              <a:ahLst/>
              <a:cxnLst/>
              <a:rect l="0" t="0" r="0" b="0"/>
              <a:pathLst>
                <a:path w="2149476" h="239929">
                  <a:moveTo>
                    <a:pt x="0" y="0"/>
                  </a:moveTo>
                  <a:lnTo>
                    <a:pt x="0" y="0"/>
                  </a:lnTo>
                  <a:lnTo>
                    <a:pt x="13668" y="40594"/>
                  </a:lnTo>
                  <a:lnTo>
                    <a:pt x="15393" y="86642"/>
                  </a:lnTo>
                  <a:lnTo>
                    <a:pt x="13124" y="127661"/>
                  </a:lnTo>
                  <a:lnTo>
                    <a:pt x="13078" y="175068"/>
                  </a:lnTo>
                  <a:lnTo>
                    <a:pt x="17562" y="208108"/>
                  </a:lnTo>
                  <a:lnTo>
                    <a:pt x="22218" y="225392"/>
                  </a:lnTo>
                  <a:lnTo>
                    <a:pt x="19062" y="222261"/>
                  </a:lnTo>
                  <a:lnTo>
                    <a:pt x="20739" y="222253"/>
                  </a:lnTo>
                  <a:lnTo>
                    <a:pt x="21234" y="222605"/>
                  </a:lnTo>
                  <a:lnTo>
                    <a:pt x="21565" y="223192"/>
                  </a:lnTo>
                  <a:lnTo>
                    <a:pt x="22095" y="224984"/>
                  </a:lnTo>
                  <a:lnTo>
                    <a:pt x="32100" y="225386"/>
                  </a:lnTo>
                  <a:lnTo>
                    <a:pt x="77597" y="222267"/>
                  </a:lnTo>
                  <a:lnTo>
                    <a:pt x="122696" y="222251"/>
                  </a:lnTo>
                  <a:lnTo>
                    <a:pt x="165095" y="224432"/>
                  </a:lnTo>
                  <a:lnTo>
                    <a:pt x="208543" y="225229"/>
                  </a:lnTo>
                  <a:lnTo>
                    <a:pt x="242177" y="226308"/>
                  </a:lnTo>
                  <a:lnTo>
                    <a:pt x="288941" y="228147"/>
                  </a:lnTo>
                  <a:lnTo>
                    <a:pt x="327618" y="228466"/>
                  </a:lnTo>
                  <a:lnTo>
                    <a:pt x="367535" y="228560"/>
                  </a:lnTo>
                  <a:lnTo>
                    <a:pt x="407333" y="228592"/>
                  </a:lnTo>
                  <a:lnTo>
                    <a:pt x="441210" y="228598"/>
                  </a:lnTo>
                  <a:lnTo>
                    <a:pt x="475376" y="228599"/>
                  </a:lnTo>
                  <a:lnTo>
                    <a:pt x="515737" y="228600"/>
                  </a:lnTo>
                  <a:lnTo>
                    <a:pt x="561289" y="228600"/>
                  </a:lnTo>
                  <a:lnTo>
                    <a:pt x="599284" y="230286"/>
                  </a:lnTo>
                  <a:lnTo>
                    <a:pt x="637392" y="231334"/>
                  </a:lnTo>
                  <a:lnTo>
                    <a:pt x="684744" y="231688"/>
                  </a:lnTo>
                  <a:lnTo>
                    <a:pt x="717903" y="231736"/>
                  </a:lnTo>
                  <a:lnTo>
                    <a:pt x="764143" y="233449"/>
                  </a:lnTo>
                  <a:lnTo>
                    <a:pt x="798466" y="234283"/>
                  </a:lnTo>
                  <a:lnTo>
                    <a:pt x="846065" y="234752"/>
                  </a:lnTo>
                  <a:lnTo>
                    <a:pt x="884980" y="235832"/>
                  </a:lnTo>
                  <a:lnTo>
                    <a:pt x="924968" y="237446"/>
                  </a:lnTo>
                  <a:lnTo>
                    <a:pt x="969875" y="237991"/>
                  </a:lnTo>
                  <a:lnTo>
                    <a:pt x="1011083" y="239928"/>
                  </a:lnTo>
                  <a:lnTo>
                    <a:pt x="1055546" y="239526"/>
                  </a:lnTo>
                  <a:lnTo>
                    <a:pt x="1095817" y="239264"/>
                  </a:lnTo>
                  <a:lnTo>
                    <a:pt x="1142604" y="238350"/>
                  </a:lnTo>
                  <a:lnTo>
                    <a:pt x="1181845" y="238192"/>
                  </a:lnTo>
                  <a:lnTo>
                    <a:pt x="1225384" y="238138"/>
                  </a:lnTo>
                  <a:lnTo>
                    <a:pt x="1264777" y="237188"/>
                  </a:lnTo>
                  <a:lnTo>
                    <a:pt x="1311961" y="235613"/>
                  </a:lnTo>
                  <a:lnTo>
                    <a:pt x="1342625" y="234892"/>
                  </a:lnTo>
                  <a:lnTo>
                    <a:pt x="1377419" y="233395"/>
                  </a:lnTo>
                  <a:lnTo>
                    <a:pt x="1417813" y="231554"/>
                  </a:lnTo>
                  <a:lnTo>
                    <a:pt x="1456698" y="229913"/>
                  </a:lnTo>
                  <a:lnTo>
                    <a:pt x="1497630" y="228989"/>
                  </a:lnTo>
                  <a:lnTo>
                    <a:pt x="1544566" y="228362"/>
                  </a:lnTo>
                  <a:lnTo>
                    <a:pt x="1587479" y="226099"/>
                  </a:lnTo>
                  <a:lnTo>
                    <a:pt x="1632845" y="223547"/>
                  </a:lnTo>
                  <a:lnTo>
                    <a:pt x="1668551" y="222634"/>
                  </a:lnTo>
                  <a:lnTo>
                    <a:pt x="1714243" y="221385"/>
                  </a:lnTo>
                  <a:lnTo>
                    <a:pt x="1750864" y="219531"/>
                  </a:lnTo>
                  <a:lnTo>
                    <a:pt x="1791910" y="217525"/>
                  </a:lnTo>
                  <a:lnTo>
                    <a:pt x="1833627" y="214696"/>
                  </a:lnTo>
                  <a:lnTo>
                    <a:pt x="1879541" y="213309"/>
                  </a:lnTo>
                  <a:lnTo>
                    <a:pt x="1914146" y="212984"/>
                  </a:lnTo>
                  <a:lnTo>
                    <a:pt x="1958040" y="212802"/>
                  </a:lnTo>
                  <a:lnTo>
                    <a:pt x="2003632" y="211055"/>
                  </a:lnTo>
                  <a:lnTo>
                    <a:pt x="2047720" y="205131"/>
                  </a:lnTo>
                  <a:lnTo>
                    <a:pt x="2090452" y="200197"/>
                  </a:lnTo>
                  <a:lnTo>
                    <a:pt x="2131720" y="188210"/>
                  </a:lnTo>
                  <a:lnTo>
                    <a:pt x="2149475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7" name="SMARTInkShape-575">
              <a:extLst>
                <a:ext uri="{FF2B5EF4-FFF2-40B4-BE49-F238E27FC236}">
                  <a16:creationId xmlns:a16="http://schemas.microsoft.com/office/drawing/2014/main" xmlns="" id="{7152B5A1-34F6-4FBD-9508-3CD6FD7F3DE8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2609850" y="3451285"/>
              <a:ext cx="2186160" cy="304741"/>
            </a:xfrm>
            <a:custGeom>
              <a:avLst/>
              <a:gdLst/>
              <a:ahLst/>
              <a:cxnLst/>
              <a:rect l="0" t="0" r="0" b="0"/>
              <a:pathLst>
                <a:path w="2186160" h="304741">
                  <a:moveTo>
                    <a:pt x="0" y="6290"/>
                  </a:moveTo>
                  <a:lnTo>
                    <a:pt x="0" y="6290"/>
                  </a:lnTo>
                  <a:lnTo>
                    <a:pt x="2734" y="9024"/>
                  </a:lnTo>
                  <a:lnTo>
                    <a:pt x="6415" y="9334"/>
                  </a:lnTo>
                  <a:lnTo>
                    <a:pt x="18536" y="5994"/>
                  </a:lnTo>
                  <a:lnTo>
                    <a:pt x="24998" y="3284"/>
                  </a:lnTo>
                  <a:lnTo>
                    <a:pt x="60676" y="1479"/>
                  </a:lnTo>
                  <a:lnTo>
                    <a:pt x="101722" y="244"/>
                  </a:lnTo>
                  <a:lnTo>
                    <a:pt x="146571" y="0"/>
                  </a:lnTo>
                  <a:lnTo>
                    <a:pt x="188447" y="1637"/>
                  </a:lnTo>
                  <a:lnTo>
                    <a:pt x="221690" y="2458"/>
                  </a:lnTo>
                  <a:lnTo>
                    <a:pt x="256926" y="2823"/>
                  </a:lnTo>
                  <a:lnTo>
                    <a:pt x="299552" y="3029"/>
                  </a:lnTo>
                  <a:lnTo>
                    <a:pt x="339392" y="3077"/>
                  </a:lnTo>
                  <a:lnTo>
                    <a:pt x="383841" y="3104"/>
                  </a:lnTo>
                  <a:lnTo>
                    <a:pt x="417893" y="4051"/>
                  </a:lnTo>
                  <a:lnTo>
                    <a:pt x="455958" y="5295"/>
                  </a:lnTo>
                  <a:lnTo>
                    <a:pt x="491691" y="5848"/>
                  </a:lnTo>
                  <a:lnTo>
                    <a:pt x="531090" y="6094"/>
                  </a:lnTo>
                  <a:lnTo>
                    <a:pt x="569768" y="6202"/>
                  </a:lnTo>
                  <a:lnTo>
                    <a:pt x="613712" y="6617"/>
                  </a:lnTo>
                  <a:lnTo>
                    <a:pt x="653034" y="8112"/>
                  </a:lnTo>
                  <a:lnTo>
                    <a:pt x="691888" y="6986"/>
                  </a:lnTo>
                  <a:lnTo>
                    <a:pt x="724842" y="6600"/>
                  </a:lnTo>
                  <a:lnTo>
                    <a:pt x="768982" y="6381"/>
                  </a:lnTo>
                  <a:lnTo>
                    <a:pt x="808872" y="6317"/>
                  </a:lnTo>
                  <a:lnTo>
                    <a:pt x="855929" y="7984"/>
                  </a:lnTo>
                  <a:lnTo>
                    <a:pt x="896056" y="9026"/>
                  </a:lnTo>
                  <a:lnTo>
                    <a:pt x="933659" y="9335"/>
                  </a:lnTo>
                  <a:lnTo>
                    <a:pt x="973995" y="9407"/>
                  </a:lnTo>
                  <a:lnTo>
                    <a:pt x="1018498" y="9439"/>
                  </a:lnTo>
                  <a:lnTo>
                    <a:pt x="1050036" y="9454"/>
                  </a:lnTo>
                  <a:lnTo>
                    <a:pt x="1088042" y="9460"/>
                  </a:lnTo>
                  <a:lnTo>
                    <a:pt x="1129510" y="9463"/>
                  </a:lnTo>
                  <a:lnTo>
                    <a:pt x="1166756" y="9464"/>
                  </a:lnTo>
                  <a:lnTo>
                    <a:pt x="1211030" y="9465"/>
                  </a:lnTo>
                  <a:lnTo>
                    <a:pt x="1257868" y="9465"/>
                  </a:lnTo>
                  <a:lnTo>
                    <a:pt x="1299942" y="10406"/>
                  </a:lnTo>
                  <a:lnTo>
                    <a:pt x="1344253" y="12919"/>
                  </a:lnTo>
                  <a:lnTo>
                    <a:pt x="1380613" y="14528"/>
                  </a:lnTo>
                  <a:lnTo>
                    <a:pt x="1420210" y="15786"/>
                  </a:lnTo>
                  <a:lnTo>
                    <a:pt x="1463935" y="18252"/>
                  </a:lnTo>
                  <a:lnTo>
                    <a:pt x="1509470" y="20530"/>
                  </a:lnTo>
                  <a:lnTo>
                    <a:pt x="1551443" y="22195"/>
                  </a:lnTo>
                  <a:lnTo>
                    <a:pt x="1587467" y="23707"/>
                  </a:lnTo>
                  <a:lnTo>
                    <a:pt x="1623704" y="24614"/>
                  </a:lnTo>
                  <a:lnTo>
                    <a:pt x="1668313" y="25125"/>
                  </a:lnTo>
                  <a:lnTo>
                    <a:pt x="1715411" y="25297"/>
                  </a:lnTo>
                  <a:lnTo>
                    <a:pt x="1754988" y="25331"/>
                  </a:lnTo>
                  <a:lnTo>
                    <a:pt x="1793537" y="25338"/>
                  </a:lnTo>
                  <a:lnTo>
                    <a:pt x="1836578" y="24399"/>
                  </a:lnTo>
                  <a:lnTo>
                    <a:pt x="1877907" y="21886"/>
                  </a:lnTo>
                  <a:lnTo>
                    <a:pt x="1912377" y="19848"/>
                  </a:lnTo>
                  <a:lnTo>
                    <a:pt x="1959228" y="18750"/>
                  </a:lnTo>
                  <a:lnTo>
                    <a:pt x="2006352" y="15767"/>
                  </a:lnTo>
                  <a:lnTo>
                    <a:pt x="2047425" y="12961"/>
                  </a:lnTo>
                  <a:lnTo>
                    <a:pt x="2089243" y="10997"/>
                  </a:lnTo>
                  <a:lnTo>
                    <a:pt x="2132471" y="9667"/>
                  </a:lnTo>
                  <a:lnTo>
                    <a:pt x="2153560" y="9844"/>
                  </a:lnTo>
                  <a:lnTo>
                    <a:pt x="2166027" y="13888"/>
                  </a:lnTo>
                  <a:lnTo>
                    <a:pt x="2170120" y="16840"/>
                  </a:lnTo>
                  <a:lnTo>
                    <a:pt x="2173114" y="20857"/>
                  </a:lnTo>
                  <a:lnTo>
                    <a:pt x="2176783" y="30127"/>
                  </a:lnTo>
                  <a:lnTo>
                    <a:pt x="2186159" y="76154"/>
                  </a:lnTo>
                  <a:lnTo>
                    <a:pt x="2184916" y="118253"/>
                  </a:lnTo>
                  <a:lnTo>
                    <a:pt x="2181781" y="161143"/>
                  </a:lnTo>
                  <a:lnTo>
                    <a:pt x="2179726" y="208066"/>
                  </a:lnTo>
                  <a:lnTo>
                    <a:pt x="2182614" y="250680"/>
                  </a:lnTo>
                  <a:lnTo>
                    <a:pt x="2183943" y="296299"/>
                  </a:lnTo>
                  <a:lnTo>
                    <a:pt x="2181225" y="3047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9" name="SMARTInkShape-576">
            <a:extLst>
              <a:ext uri="{FF2B5EF4-FFF2-40B4-BE49-F238E27FC236}">
                <a16:creationId xmlns:a16="http://schemas.microsoft.com/office/drawing/2014/main" xmlns="" id="{91300AD3-B520-4DED-8620-734F70FB5E2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038975" y="2378529"/>
            <a:ext cx="882651" cy="24947"/>
          </a:xfrm>
          <a:custGeom>
            <a:avLst/>
            <a:gdLst/>
            <a:ahLst/>
            <a:cxnLst/>
            <a:rect l="0" t="0" r="0" b="0"/>
            <a:pathLst>
              <a:path w="882651" h="24947">
                <a:moveTo>
                  <a:pt x="0" y="5896"/>
                </a:moveTo>
                <a:lnTo>
                  <a:pt x="0" y="5896"/>
                </a:lnTo>
                <a:lnTo>
                  <a:pt x="1685" y="7582"/>
                </a:lnTo>
                <a:lnTo>
                  <a:pt x="4394" y="8409"/>
                </a:lnTo>
                <a:lnTo>
                  <a:pt x="8656" y="8424"/>
                </a:lnTo>
                <a:lnTo>
                  <a:pt x="56145" y="4330"/>
                </a:lnTo>
                <a:lnTo>
                  <a:pt x="102517" y="567"/>
                </a:lnTo>
                <a:lnTo>
                  <a:pt x="128670" y="227"/>
                </a:lnTo>
                <a:lnTo>
                  <a:pt x="160921" y="0"/>
                </a:lnTo>
                <a:lnTo>
                  <a:pt x="206164" y="688"/>
                </a:lnTo>
                <a:lnTo>
                  <a:pt x="253350" y="3060"/>
                </a:lnTo>
                <a:lnTo>
                  <a:pt x="294142" y="5056"/>
                </a:lnTo>
                <a:lnTo>
                  <a:pt x="337743" y="8469"/>
                </a:lnTo>
                <a:lnTo>
                  <a:pt x="383940" y="13361"/>
                </a:lnTo>
                <a:lnTo>
                  <a:pt x="423499" y="15751"/>
                </a:lnTo>
                <a:lnTo>
                  <a:pt x="459797" y="18694"/>
                </a:lnTo>
                <a:lnTo>
                  <a:pt x="496070" y="20859"/>
                </a:lnTo>
                <a:lnTo>
                  <a:pt x="540213" y="21501"/>
                </a:lnTo>
                <a:lnTo>
                  <a:pt x="574880" y="21651"/>
                </a:lnTo>
                <a:lnTo>
                  <a:pt x="606751" y="21718"/>
                </a:lnTo>
                <a:lnTo>
                  <a:pt x="654147" y="21755"/>
                </a:lnTo>
                <a:lnTo>
                  <a:pt x="698333" y="21766"/>
                </a:lnTo>
                <a:lnTo>
                  <a:pt x="730293" y="21769"/>
                </a:lnTo>
                <a:lnTo>
                  <a:pt x="765194" y="22123"/>
                </a:lnTo>
                <a:lnTo>
                  <a:pt x="803049" y="23456"/>
                </a:lnTo>
                <a:lnTo>
                  <a:pt x="836571" y="24284"/>
                </a:lnTo>
                <a:lnTo>
                  <a:pt x="882650" y="2494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SMARTInkShape-577">
            <a:extLst>
              <a:ext uri="{FF2B5EF4-FFF2-40B4-BE49-F238E27FC236}">
                <a16:creationId xmlns:a16="http://schemas.microsoft.com/office/drawing/2014/main" xmlns="" id="{4A0A6DCE-8225-452B-9C61-32D4910A6F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673225" y="2308438"/>
            <a:ext cx="2073276" cy="53763"/>
          </a:xfrm>
          <a:custGeom>
            <a:avLst/>
            <a:gdLst/>
            <a:ahLst/>
            <a:cxnLst/>
            <a:rect l="0" t="0" r="0" b="0"/>
            <a:pathLst>
              <a:path w="2073276" h="53763">
                <a:moveTo>
                  <a:pt x="0" y="6137"/>
                </a:moveTo>
                <a:lnTo>
                  <a:pt x="0" y="6137"/>
                </a:lnTo>
                <a:lnTo>
                  <a:pt x="37063" y="2217"/>
                </a:lnTo>
                <a:lnTo>
                  <a:pt x="77755" y="0"/>
                </a:lnTo>
                <a:lnTo>
                  <a:pt x="116402" y="235"/>
                </a:lnTo>
                <a:lnTo>
                  <a:pt x="153570" y="1515"/>
                </a:lnTo>
                <a:lnTo>
                  <a:pt x="194727" y="4219"/>
                </a:lnTo>
                <a:lnTo>
                  <a:pt x="240514" y="7254"/>
                </a:lnTo>
                <a:lnTo>
                  <a:pt x="285321" y="10388"/>
                </a:lnTo>
                <a:lnTo>
                  <a:pt x="320249" y="11554"/>
                </a:lnTo>
                <a:lnTo>
                  <a:pt x="356116" y="12778"/>
                </a:lnTo>
                <a:lnTo>
                  <a:pt x="399889" y="16728"/>
                </a:lnTo>
                <a:lnTo>
                  <a:pt x="446412" y="18212"/>
                </a:lnTo>
                <a:lnTo>
                  <a:pt x="487282" y="19005"/>
                </a:lnTo>
                <a:lnTo>
                  <a:pt x="524831" y="20611"/>
                </a:lnTo>
                <a:lnTo>
                  <a:pt x="566805" y="19872"/>
                </a:lnTo>
                <a:lnTo>
                  <a:pt x="601987" y="20826"/>
                </a:lnTo>
                <a:lnTo>
                  <a:pt x="649364" y="21661"/>
                </a:lnTo>
                <a:lnTo>
                  <a:pt x="692447" y="21908"/>
                </a:lnTo>
                <a:lnTo>
                  <a:pt x="732572" y="21981"/>
                </a:lnTo>
                <a:lnTo>
                  <a:pt x="774643" y="23688"/>
                </a:lnTo>
                <a:lnTo>
                  <a:pt x="808424" y="24521"/>
                </a:lnTo>
                <a:lnTo>
                  <a:pt x="843663" y="24891"/>
                </a:lnTo>
                <a:lnTo>
                  <a:pt x="889286" y="25452"/>
                </a:lnTo>
                <a:lnTo>
                  <a:pt x="932555" y="27343"/>
                </a:lnTo>
                <a:lnTo>
                  <a:pt x="963038" y="27909"/>
                </a:lnTo>
                <a:lnTo>
                  <a:pt x="998929" y="28161"/>
                </a:lnTo>
                <a:lnTo>
                  <a:pt x="1036282" y="28625"/>
                </a:lnTo>
                <a:lnTo>
                  <a:pt x="1069347" y="30008"/>
                </a:lnTo>
                <a:lnTo>
                  <a:pt x="1115728" y="31084"/>
                </a:lnTo>
                <a:lnTo>
                  <a:pt x="1160751" y="31403"/>
                </a:lnTo>
                <a:lnTo>
                  <a:pt x="1197103" y="32418"/>
                </a:lnTo>
                <a:lnTo>
                  <a:pt x="1235485" y="34045"/>
                </a:lnTo>
                <a:lnTo>
                  <a:pt x="1269006" y="35944"/>
                </a:lnTo>
                <a:lnTo>
                  <a:pt x="1315645" y="37311"/>
                </a:lnTo>
                <a:lnTo>
                  <a:pt x="1359058" y="39402"/>
                </a:lnTo>
                <a:lnTo>
                  <a:pt x="1402652" y="40570"/>
                </a:lnTo>
                <a:lnTo>
                  <a:pt x="1438670" y="41784"/>
                </a:lnTo>
                <a:lnTo>
                  <a:pt x="1476903" y="43147"/>
                </a:lnTo>
                <a:lnTo>
                  <a:pt x="1510359" y="43752"/>
                </a:lnTo>
                <a:lnTo>
                  <a:pt x="1556961" y="44093"/>
                </a:lnTo>
                <a:lnTo>
                  <a:pt x="1600363" y="45880"/>
                </a:lnTo>
                <a:lnTo>
                  <a:pt x="1634962" y="46731"/>
                </a:lnTo>
                <a:lnTo>
                  <a:pt x="1671036" y="47109"/>
                </a:lnTo>
                <a:lnTo>
                  <a:pt x="1715498" y="47675"/>
                </a:lnTo>
                <a:lnTo>
                  <a:pt x="1757207" y="49567"/>
                </a:lnTo>
                <a:lnTo>
                  <a:pt x="1798650" y="50285"/>
                </a:lnTo>
                <a:lnTo>
                  <a:pt x="1832334" y="50453"/>
                </a:lnTo>
                <a:lnTo>
                  <a:pt x="1875199" y="52233"/>
                </a:lnTo>
                <a:lnTo>
                  <a:pt x="1914161" y="53309"/>
                </a:lnTo>
                <a:lnTo>
                  <a:pt x="1961595" y="53672"/>
                </a:lnTo>
                <a:lnTo>
                  <a:pt x="2000948" y="53735"/>
                </a:lnTo>
                <a:lnTo>
                  <a:pt x="2073275" y="5376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SMARTInkShape-578">
            <a:extLst>
              <a:ext uri="{FF2B5EF4-FFF2-40B4-BE49-F238E27FC236}">
                <a16:creationId xmlns:a16="http://schemas.microsoft.com/office/drawing/2014/main" xmlns="" id="{D8FEAFF2-BA49-4583-A1DB-F5B609530CA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782175" y="1952625"/>
            <a:ext cx="1257301" cy="14387"/>
          </a:xfrm>
          <a:custGeom>
            <a:avLst/>
            <a:gdLst/>
            <a:ahLst/>
            <a:cxnLst/>
            <a:rect l="0" t="0" r="0" b="0"/>
            <a:pathLst>
              <a:path w="1257301" h="14387">
                <a:moveTo>
                  <a:pt x="0" y="0"/>
                </a:moveTo>
                <a:lnTo>
                  <a:pt x="0" y="0"/>
                </a:lnTo>
                <a:lnTo>
                  <a:pt x="38267" y="0"/>
                </a:lnTo>
                <a:lnTo>
                  <a:pt x="70865" y="0"/>
                </a:lnTo>
                <a:lnTo>
                  <a:pt x="112282" y="0"/>
                </a:lnTo>
                <a:lnTo>
                  <a:pt x="153191" y="0"/>
                </a:lnTo>
                <a:lnTo>
                  <a:pt x="186501" y="941"/>
                </a:lnTo>
                <a:lnTo>
                  <a:pt x="220473" y="2535"/>
                </a:lnTo>
                <a:lnTo>
                  <a:pt x="264969" y="4419"/>
                </a:lnTo>
                <a:lnTo>
                  <a:pt x="300973" y="6433"/>
                </a:lnTo>
                <a:lnTo>
                  <a:pt x="334143" y="8503"/>
                </a:lnTo>
                <a:lnTo>
                  <a:pt x="375932" y="10600"/>
                </a:lnTo>
                <a:lnTo>
                  <a:pt x="411203" y="11767"/>
                </a:lnTo>
                <a:lnTo>
                  <a:pt x="443812" y="12285"/>
                </a:lnTo>
                <a:lnTo>
                  <a:pt x="481824" y="12516"/>
                </a:lnTo>
                <a:lnTo>
                  <a:pt x="516592" y="12618"/>
                </a:lnTo>
                <a:lnTo>
                  <a:pt x="563932" y="12676"/>
                </a:lnTo>
                <a:lnTo>
                  <a:pt x="610180" y="12693"/>
                </a:lnTo>
                <a:lnTo>
                  <a:pt x="644077" y="12697"/>
                </a:lnTo>
                <a:lnTo>
                  <a:pt x="685013" y="12698"/>
                </a:lnTo>
                <a:lnTo>
                  <a:pt x="722492" y="12699"/>
                </a:lnTo>
                <a:lnTo>
                  <a:pt x="757141" y="12700"/>
                </a:lnTo>
                <a:lnTo>
                  <a:pt x="791355" y="12700"/>
                </a:lnTo>
                <a:lnTo>
                  <a:pt x="824436" y="12700"/>
                </a:lnTo>
                <a:lnTo>
                  <a:pt x="856777" y="13053"/>
                </a:lnTo>
                <a:lnTo>
                  <a:pt x="888790" y="14386"/>
                </a:lnTo>
                <a:lnTo>
                  <a:pt x="928182" y="14272"/>
                </a:lnTo>
                <a:lnTo>
                  <a:pt x="969562" y="13399"/>
                </a:lnTo>
                <a:lnTo>
                  <a:pt x="1004415" y="13011"/>
                </a:lnTo>
                <a:lnTo>
                  <a:pt x="1051804" y="12792"/>
                </a:lnTo>
                <a:lnTo>
                  <a:pt x="1095440" y="12727"/>
                </a:lnTo>
                <a:lnTo>
                  <a:pt x="1137414" y="11023"/>
                </a:lnTo>
                <a:lnTo>
                  <a:pt x="1182267" y="9969"/>
                </a:lnTo>
                <a:lnTo>
                  <a:pt x="1226382" y="7078"/>
                </a:lnTo>
                <a:lnTo>
                  <a:pt x="1257300" y="31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SMARTInkShape-579">
            <a:extLst>
              <a:ext uri="{FF2B5EF4-FFF2-40B4-BE49-F238E27FC236}">
                <a16:creationId xmlns:a16="http://schemas.microsoft.com/office/drawing/2014/main" xmlns="" id="{DA1CD5A8-5A8C-49C0-9C93-26AF8AF9943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156325" y="1873934"/>
            <a:ext cx="1333501" cy="27875"/>
          </a:xfrm>
          <a:custGeom>
            <a:avLst/>
            <a:gdLst/>
            <a:ahLst/>
            <a:cxnLst/>
            <a:rect l="0" t="0" r="0" b="0"/>
            <a:pathLst>
              <a:path w="1333501" h="27875">
                <a:moveTo>
                  <a:pt x="0" y="8841"/>
                </a:moveTo>
                <a:lnTo>
                  <a:pt x="0" y="8841"/>
                </a:lnTo>
                <a:lnTo>
                  <a:pt x="2734" y="8841"/>
                </a:lnTo>
                <a:lnTo>
                  <a:pt x="2881" y="8488"/>
                </a:lnTo>
                <a:lnTo>
                  <a:pt x="3044" y="7155"/>
                </a:lnTo>
                <a:lnTo>
                  <a:pt x="4058" y="5387"/>
                </a:lnTo>
                <a:lnTo>
                  <a:pt x="4822" y="4422"/>
                </a:lnTo>
                <a:lnTo>
                  <a:pt x="6612" y="3349"/>
                </a:lnTo>
                <a:lnTo>
                  <a:pt x="23573" y="0"/>
                </a:lnTo>
                <a:lnTo>
                  <a:pt x="62634" y="1258"/>
                </a:lnTo>
                <a:lnTo>
                  <a:pt x="106581" y="7973"/>
                </a:lnTo>
                <a:lnTo>
                  <a:pt x="153462" y="13556"/>
                </a:lnTo>
                <a:lnTo>
                  <a:pt x="192579" y="14707"/>
                </a:lnTo>
                <a:lnTo>
                  <a:pt x="239799" y="15047"/>
                </a:lnTo>
                <a:lnTo>
                  <a:pt x="284247" y="15149"/>
                </a:lnTo>
                <a:lnTo>
                  <a:pt x="318949" y="15172"/>
                </a:lnTo>
                <a:lnTo>
                  <a:pt x="362065" y="15538"/>
                </a:lnTo>
                <a:lnTo>
                  <a:pt x="408394" y="17371"/>
                </a:lnTo>
                <a:lnTo>
                  <a:pt x="453087" y="18424"/>
                </a:lnTo>
                <a:lnTo>
                  <a:pt x="492531" y="19921"/>
                </a:lnTo>
                <a:lnTo>
                  <a:pt x="526525" y="20821"/>
                </a:lnTo>
                <a:lnTo>
                  <a:pt x="557509" y="21574"/>
                </a:lnTo>
                <a:lnTo>
                  <a:pt x="591269" y="23084"/>
                </a:lnTo>
                <a:lnTo>
                  <a:pt x="633881" y="24233"/>
                </a:lnTo>
                <a:lnTo>
                  <a:pt x="674453" y="24573"/>
                </a:lnTo>
                <a:lnTo>
                  <a:pt x="713835" y="24674"/>
                </a:lnTo>
                <a:lnTo>
                  <a:pt x="746120" y="24697"/>
                </a:lnTo>
                <a:lnTo>
                  <a:pt x="780695" y="24708"/>
                </a:lnTo>
                <a:lnTo>
                  <a:pt x="811349" y="24712"/>
                </a:lnTo>
                <a:lnTo>
                  <a:pt x="849667" y="24714"/>
                </a:lnTo>
                <a:lnTo>
                  <a:pt x="889863" y="25068"/>
                </a:lnTo>
                <a:lnTo>
                  <a:pt x="921839" y="26401"/>
                </a:lnTo>
                <a:lnTo>
                  <a:pt x="956747" y="27229"/>
                </a:lnTo>
                <a:lnTo>
                  <a:pt x="991782" y="27597"/>
                </a:lnTo>
                <a:lnTo>
                  <a:pt x="1032970" y="27804"/>
                </a:lnTo>
                <a:lnTo>
                  <a:pt x="1076789" y="27874"/>
                </a:lnTo>
                <a:lnTo>
                  <a:pt x="1110682" y="26945"/>
                </a:lnTo>
                <a:lnTo>
                  <a:pt x="1141337" y="25001"/>
                </a:lnTo>
                <a:lnTo>
                  <a:pt x="1179655" y="21785"/>
                </a:lnTo>
                <a:lnTo>
                  <a:pt x="1220967" y="17694"/>
                </a:lnTo>
                <a:lnTo>
                  <a:pt x="1251971" y="15363"/>
                </a:lnTo>
                <a:lnTo>
                  <a:pt x="1293939" y="13008"/>
                </a:lnTo>
                <a:lnTo>
                  <a:pt x="1333500" y="1201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SMARTInkShape-580">
            <a:extLst>
              <a:ext uri="{FF2B5EF4-FFF2-40B4-BE49-F238E27FC236}">
                <a16:creationId xmlns:a16="http://schemas.microsoft.com/office/drawing/2014/main" xmlns="" id="{E908E2E3-74DB-41AB-8C40-FB97EEF291B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99116" y="1889125"/>
            <a:ext cx="1309085" cy="25225"/>
          </a:xfrm>
          <a:custGeom>
            <a:avLst/>
            <a:gdLst/>
            <a:ahLst/>
            <a:cxnLst/>
            <a:rect l="0" t="0" r="0" b="0"/>
            <a:pathLst>
              <a:path w="1309085" h="25225">
                <a:moveTo>
                  <a:pt x="10509" y="19050"/>
                </a:moveTo>
                <a:lnTo>
                  <a:pt x="10509" y="19050"/>
                </a:lnTo>
                <a:lnTo>
                  <a:pt x="0" y="19050"/>
                </a:lnTo>
                <a:lnTo>
                  <a:pt x="328" y="19050"/>
                </a:lnTo>
                <a:lnTo>
                  <a:pt x="7060" y="16169"/>
                </a:lnTo>
                <a:lnTo>
                  <a:pt x="48752" y="14228"/>
                </a:lnTo>
                <a:lnTo>
                  <a:pt x="85027" y="13153"/>
                </a:lnTo>
                <a:lnTo>
                  <a:pt x="117241" y="14783"/>
                </a:lnTo>
                <a:lnTo>
                  <a:pt x="162078" y="17786"/>
                </a:lnTo>
                <a:lnTo>
                  <a:pt x="199983" y="20486"/>
                </a:lnTo>
                <a:lnTo>
                  <a:pt x="239393" y="23395"/>
                </a:lnTo>
                <a:lnTo>
                  <a:pt x="277842" y="24806"/>
                </a:lnTo>
                <a:lnTo>
                  <a:pt x="317182" y="25224"/>
                </a:lnTo>
                <a:lnTo>
                  <a:pt x="357884" y="23662"/>
                </a:lnTo>
                <a:lnTo>
                  <a:pt x="398989" y="22651"/>
                </a:lnTo>
                <a:lnTo>
                  <a:pt x="433992" y="22414"/>
                </a:lnTo>
                <a:lnTo>
                  <a:pt x="471774" y="22309"/>
                </a:lnTo>
                <a:lnTo>
                  <a:pt x="505028" y="22262"/>
                </a:lnTo>
                <a:lnTo>
                  <a:pt x="537212" y="22242"/>
                </a:lnTo>
                <a:lnTo>
                  <a:pt x="584141" y="22230"/>
                </a:lnTo>
                <a:lnTo>
                  <a:pt x="617529" y="22227"/>
                </a:lnTo>
                <a:lnTo>
                  <a:pt x="659414" y="22226"/>
                </a:lnTo>
                <a:lnTo>
                  <a:pt x="697550" y="22225"/>
                </a:lnTo>
                <a:lnTo>
                  <a:pt x="732138" y="22225"/>
                </a:lnTo>
                <a:lnTo>
                  <a:pt x="765150" y="22225"/>
                </a:lnTo>
                <a:lnTo>
                  <a:pt x="797460" y="22225"/>
                </a:lnTo>
                <a:lnTo>
                  <a:pt x="831929" y="21872"/>
                </a:lnTo>
                <a:lnTo>
                  <a:pt x="873119" y="20539"/>
                </a:lnTo>
                <a:lnTo>
                  <a:pt x="910711" y="18771"/>
                </a:lnTo>
                <a:lnTo>
                  <a:pt x="945410" y="17162"/>
                </a:lnTo>
                <a:lnTo>
                  <a:pt x="979646" y="16447"/>
                </a:lnTo>
                <a:lnTo>
                  <a:pt x="1011796" y="15188"/>
                </a:lnTo>
                <a:lnTo>
                  <a:pt x="1045017" y="13100"/>
                </a:lnTo>
                <a:lnTo>
                  <a:pt x="1084477" y="9821"/>
                </a:lnTo>
                <a:lnTo>
                  <a:pt x="1119183" y="6952"/>
                </a:lnTo>
                <a:lnTo>
                  <a:pt x="1163564" y="3353"/>
                </a:lnTo>
                <a:lnTo>
                  <a:pt x="1203525" y="994"/>
                </a:lnTo>
                <a:lnTo>
                  <a:pt x="1249898" y="196"/>
                </a:lnTo>
                <a:lnTo>
                  <a:pt x="1293003" y="39"/>
                </a:lnTo>
                <a:lnTo>
                  <a:pt x="1309084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SMARTInkShape-581">
            <a:extLst>
              <a:ext uri="{FF2B5EF4-FFF2-40B4-BE49-F238E27FC236}">
                <a16:creationId xmlns:a16="http://schemas.microsoft.com/office/drawing/2014/main" xmlns="" id="{A31046A9-8C7A-4225-A8C2-F11A7E500E8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800600" y="1933707"/>
            <a:ext cx="860426" cy="18819"/>
          </a:xfrm>
          <a:custGeom>
            <a:avLst/>
            <a:gdLst/>
            <a:ahLst/>
            <a:cxnLst/>
            <a:rect l="0" t="0" r="0" b="0"/>
            <a:pathLst>
              <a:path w="860426" h="18819">
                <a:moveTo>
                  <a:pt x="0" y="6218"/>
                </a:moveTo>
                <a:lnTo>
                  <a:pt x="0" y="6218"/>
                </a:lnTo>
                <a:lnTo>
                  <a:pt x="34499" y="3082"/>
                </a:lnTo>
                <a:lnTo>
                  <a:pt x="58630" y="2716"/>
                </a:lnTo>
                <a:lnTo>
                  <a:pt x="98706" y="2120"/>
                </a:lnTo>
                <a:lnTo>
                  <a:pt x="149413" y="1369"/>
                </a:lnTo>
                <a:lnTo>
                  <a:pt x="188156" y="869"/>
                </a:lnTo>
                <a:lnTo>
                  <a:pt x="218923" y="535"/>
                </a:lnTo>
                <a:lnTo>
                  <a:pt x="265927" y="164"/>
                </a:lnTo>
                <a:lnTo>
                  <a:pt x="302104" y="0"/>
                </a:lnTo>
                <a:lnTo>
                  <a:pt x="340056" y="867"/>
                </a:lnTo>
                <a:lnTo>
                  <a:pt x="378325" y="2076"/>
                </a:lnTo>
                <a:lnTo>
                  <a:pt x="411796" y="2613"/>
                </a:lnTo>
                <a:lnTo>
                  <a:pt x="458407" y="2916"/>
                </a:lnTo>
                <a:lnTo>
                  <a:pt x="503497" y="4691"/>
                </a:lnTo>
                <a:lnTo>
                  <a:pt x="537043" y="7421"/>
                </a:lnTo>
                <a:lnTo>
                  <a:pt x="571355" y="10633"/>
                </a:lnTo>
                <a:lnTo>
                  <a:pt x="616456" y="14072"/>
                </a:lnTo>
                <a:lnTo>
                  <a:pt x="658159" y="15601"/>
                </a:lnTo>
                <a:lnTo>
                  <a:pt x="696817" y="17778"/>
                </a:lnTo>
                <a:lnTo>
                  <a:pt x="741863" y="18580"/>
                </a:lnTo>
                <a:lnTo>
                  <a:pt x="788646" y="18818"/>
                </a:lnTo>
                <a:lnTo>
                  <a:pt x="835468" y="17219"/>
                </a:lnTo>
                <a:lnTo>
                  <a:pt x="860425" y="1256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SMARTInkShape-582">
            <a:extLst>
              <a:ext uri="{FF2B5EF4-FFF2-40B4-BE49-F238E27FC236}">
                <a16:creationId xmlns:a16="http://schemas.microsoft.com/office/drawing/2014/main" xmlns="" id="{9AE224F9-C7D7-4567-BEE7-ABBD712FBE8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632700" y="6296025"/>
            <a:ext cx="4711" cy="12701"/>
          </a:xfrm>
          <a:custGeom>
            <a:avLst/>
            <a:gdLst/>
            <a:ahLst/>
            <a:cxnLst/>
            <a:rect l="0" t="0" r="0" b="0"/>
            <a:pathLst>
              <a:path w="4711" h="12701">
                <a:moveTo>
                  <a:pt x="0" y="0"/>
                </a:moveTo>
                <a:lnTo>
                  <a:pt x="0" y="0"/>
                </a:lnTo>
                <a:lnTo>
                  <a:pt x="3453" y="8480"/>
                </a:lnTo>
                <a:lnTo>
                  <a:pt x="4419" y="9886"/>
                </a:lnTo>
                <a:lnTo>
                  <a:pt x="4710" y="10824"/>
                </a:lnTo>
                <a:lnTo>
                  <a:pt x="3175" y="1270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6" name="SMARTInkShape-Group208">
            <a:extLst>
              <a:ext uri="{FF2B5EF4-FFF2-40B4-BE49-F238E27FC236}">
                <a16:creationId xmlns:a16="http://schemas.microsoft.com/office/drawing/2014/main" xmlns="" id="{D50F1DC3-8587-4185-B9E9-C395A4ABF94F}"/>
              </a:ext>
            </a:extLst>
          </p:cNvPr>
          <p:cNvGrpSpPr/>
          <p:nvPr/>
        </p:nvGrpSpPr>
        <p:grpSpPr>
          <a:xfrm>
            <a:off x="2882900" y="4508500"/>
            <a:ext cx="1745198" cy="269015"/>
            <a:chOff x="2882900" y="4508500"/>
            <a:chExt cx="1745198" cy="269015"/>
          </a:xfrm>
        </p:grpSpPr>
        <p:sp>
          <p:nvSpPr>
            <p:cNvPr id="106" name="SMARTInkShape-583">
              <a:extLst>
                <a:ext uri="{FF2B5EF4-FFF2-40B4-BE49-F238E27FC236}">
                  <a16:creationId xmlns:a16="http://schemas.microsoft.com/office/drawing/2014/main" xmlns="" id="{0F90FB60-0F00-43DE-AA31-C46817FD7EB0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419475" y="4679950"/>
              <a:ext cx="60326" cy="22226"/>
            </a:xfrm>
            <a:custGeom>
              <a:avLst/>
              <a:gdLst/>
              <a:ahLst/>
              <a:cxnLst/>
              <a:rect l="0" t="0" r="0" b="0"/>
              <a:pathLst>
                <a:path w="60326" h="22226">
                  <a:moveTo>
                    <a:pt x="0" y="0"/>
                  </a:moveTo>
                  <a:lnTo>
                    <a:pt x="0" y="0"/>
                  </a:lnTo>
                  <a:lnTo>
                    <a:pt x="2535" y="2887"/>
                  </a:lnTo>
                  <a:lnTo>
                    <a:pt x="5416" y="7245"/>
                  </a:lnTo>
                  <a:lnTo>
                    <a:pt x="12285" y="10910"/>
                  </a:lnTo>
                  <a:lnTo>
                    <a:pt x="60325" y="222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7" name="SMARTInkShape-584">
              <a:extLst>
                <a:ext uri="{FF2B5EF4-FFF2-40B4-BE49-F238E27FC236}">
                  <a16:creationId xmlns:a16="http://schemas.microsoft.com/office/drawing/2014/main" xmlns="" id="{C6DBDC7F-386B-418E-9331-FF3CBE5F9F29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454400" y="4625975"/>
              <a:ext cx="18613" cy="137856"/>
            </a:xfrm>
            <a:custGeom>
              <a:avLst/>
              <a:gdLst/>
              <a:ahLst/>
              <a:cxnLst/>
              <a:rect l="0" t="0" r="0" b="0"/>
              <a:pathLst>
                <a:path w="18613" h="137856">
                  <a:moveTo>
                    <a:pt x="0" y="0"/>
                  </a:moveTo>
                  <a:lnTo>
                    <a:pt x="0" y="0"/>
                  </a:lnTo>
                  <a:lnTo>
                    <a:pt x="1686" y="0"/>
                  </a:lnTo>
                  <a:lnTo>
                    <a:pt x="2182" y="353"/>
                  </a:lnTo>
                  <a:lnTo>
                    <a:pt x="2513" y="941"/>
                  </a:lnTo>
                  <a:lnTo>
                    <a:pt x="2734" y="1685"/>
                  </a:lnTo>
                  <a:lnTo>
                    <a:pt x="5270" y="5768"/>
                  </a:lnTo>
                  <a:lnTo>
                    <a:pt x="11666" y="45191"/>
                  </a:lnTo>
                  <a:lnTo>
                    <a:pt x="16862" y="90531"/>
                  </a:lnTo>
                  <a:lnTo>
                    <a:pt x="18612" y="134663"/>
                  </a:lnTo>
                  <a:lnTo>
                    <a:pt x="18052" y="136342"/>
                  </a:lnTo>
                  <a:lnTo>
                    <a:pt x="17326" y="137461"/>
                  </a:lnTo>
                  <a:lnTo>
                    <a:pt x="16843" y="137855"/>
                  </a:lnTo>
                  <a:lnTo>
                    <a:pt x="15875" y="136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SMARTInkShape-585">
              <a:extLst>
                <a:ext uri="{FF2B5EF4-FFF2-40B4-BE49-F238E27FC236}">
                  <a16:creationId xmlns:a16="http://schemas.microsoft.com/office/drawing/2014/main" xmlns="" id="{F81ABAAA-609D-4431-B345-C3D3EEF5E7F0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127506" y="4517472"/>
              <a:ext cx="170046" cy="239752"/>
            </a:xfrm>
            <a:custGeom>
              <a:avLst/>
              <a:gdLst/>
              <a:ahLst/>
              <a:cxnLst/>
              <a:rect l="0" t="0" r="0" b="0"/>
              <a:pathLst>
                <a:path w="170046" h="239752">
                  <a:moveTo>
                    <a:pt x="3044" y="29128"/>
                  </a:moveTo>
                  <a:lnTo>
                    <a:pt x="3044" y="29128"/>
                  </a:lnTo>
                  <a:lnTo>
                    <a:pt x="0" y="29128"/>
                  </a:lnTo>
                  <a:lnTo>
                    <a:pt x="13119" y="15879"/>
                  </a:lnTo>
                  <a:lnTo>
                    <a:pt x="31233" y="6191"/>
                  </a:lnTo>
                  <a:lnTo>
                    <a:pt x="47184" y="538"/>
                  </a:lnTo>
                  <a:lnTo>
                    <a:pt x="64218" y="0"/>
                  </a:lnTo>
                  <a:lnTo>
                    <a:pt x="80985" y="3760"/>
                  </a:lnTo>
                  <a:lnTo>
                    <a:pt x="107460" y="20936"/>
                  </a:lnTo>
                  <a:lnTo>
                    <a:pt x="110755" y="23666"/>
                  </a:lnTo>
                  <a:lnTo>
                    <a:pt x="118763" y="40994"/>
                  </a:lnTo>
                  <a:lnTo>
                    <a:pt x="120547" y="58945"/>
                  </a:lnTo>
                  <a:lnTo>
                    <a:pt x="117709" y="69074"/>
                  </a:lnTo>
                  <a:lnTo>
                    <a:pt x="112215" y="78279"/>
                  </a:lnTo>
                  <a:lnTo>
                    <a:pt x="99910" y="90336"/>
                  </a:lnTo>
                  <a:lnTo>
                    <a:pt x="88542" y="96613"/>
                  </a:lnTo>
                  <a:lnTo>
                    <a:pt x="67522" y="101798"/>
                  </a:lnTo>
                  <a:lnTo>
                    <a:pt x="66137" y="101916"/>
                  </a:lnTo>
                  <a:lnTo>
                    <a:pt x="65215" y="101643"/>
                  </a:lnTo>
                  <a:lnTo>
                    <a:pt x="64599" y="101107"/>
                  </a:lnTo>
                  <a:lnTo>
                    <a:pt x="64189" y="100397"/>
                  </a:lnTo>
                  <a:lnTo>
                    <a:pt x="64974" y="99571"/>
                  </a:lnTo>
                  <a:lnTo>
                    <a:pt x="68669" y="97713"/>
                  </a:lnTo>
                  <a:lnTo>
                    <a:pt x="76699" y="96369"/>
                  </a:lnTo>
                  <a:lnTo>
                    <a:pt x="97621" y="100984"/>
                  </a:lnTo>
                  <a:lnTo>
                    <a:pt x="118113" y="112453"/>
                  </a:lnTo>
                  <a:lnTo>
                    <a:pt x="138856" y="130605"/>
                  </a:lnTo>
                  <a:lnTo>
                    <a:pt x="153704" y="151035"/>
                  </a:lnTo>
                  <a:lnTo>
                    <a:pt x="169104" y="192604"/>
                  </a:lnTo>
                  <a:lnTo>
                    <a:pt x="170045" y="219033"/>
                  </a:lnTo>
                  <a:lnTo>
                    <a:pt x="169411" y="223465"/>
                  </a:lnTo>
                  <a:lnTo>
                    <a:pt x="164004" y="231211"/>
                  </a:lnTo>
                  <a:lnTo>
                    <a:pt x="156426" y="237123"/>
                  </a:lnTo>
                  <a:lnTo>
                    <a:pt x="149530" y="239751"/>
                  </a:lnTo>
                  <a:lnTo>
                    <a:pt x="123741" y="238903"/>
                  </a:lnTo>
                  <a:lnTo>
                    <a:pt x="99942" y="232649"/>
                  </a:lnTo>
                  <a:lnTo>
                    <a:pt x="83725" y="222592"/>
                  </a:lnTo>
                  <a:lnTo>
                    <a:pt x="76417" y="215998"/>
                  </a:lnTo>
                  <a:lnTo>
                    <a:pt x="72894" y="2101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9" name="SMARTInkShape-586">
              <a:extLst>
                <a:ext uri="{FF2B5EF4-FFF2-40B4-BE49-F238E27FC236}">
                  <a16:creationId xmlns:a16="http://schemas.microsoft.com/office/drawing/2014/main" xmlns="" id="{8166611F-0206-4611-ADB7-C714BAFCDE06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2889250" y="4514850"/>
              <a:ext cx="109473" cy="229818"/>
            </a:xfrm>
            <a:custGeom>
              <a:avLst/>
              <a:gdLst/>
              <a:ahLst/>
              <a:cxnLst/>
              <a:rect l="0" t="0" r="0" b="0"/>
              <a:pathLst>
                <a:path w="109473" h="229818">
                  <a:moveTo>
                    <a:pt x="34925" y="0"/>
                  </a:moveTo>
                  <a:lnTo>
                    <a:pt x="34925" y="0"/>
                  </a:lnTo>
                  <a:lnTo>
                    <a:pt x="30506" y="4419"/>
                  </a:lnTo>
                  <a:lnTo>
                    <a:pt x="23625" y="17767"/>
                  </a:lnTo>
                  <a:lnTo>
                    <a:pt x="6565" y="63852"/>
                  </a:lnTo>
                  <a:lnTo>
                    <a:pt x="3373" y="77897"/>
                  </a:lnTo>
                  <a:lnTo>
                    <a:pt x="3263" y="77189"/>
                  </a:lnTo>
                  <a:lnTo>
                    <a:pt x="4155" y="75699"/>
                  </a:lnTo>
                  <a:lnTo>
                    <a:pt x="6433" y="73508"/>
                  </a:lnTo>
                  <a:lnTo>
                    <a:pt x="14637" y="68233"/>
                  </a:lnTo>
                  <a:lnTo>
                    <a:pt x="16108" y="67714"/>
                  </a:lnTo>
                  <a:lnTo>
                    <a:pt x="42839" y="71207"/>
                  </a:lnTo>
                  <a:lnTo>
                    <a:pt x="59260" y="76602"/>
                  </a:lnTo>
                  <a:lnTo>
                    <a:pt x="86617" y="94088"/>
                  </a:lnTo>
                  <a:lnTo>
                    <a:pt x="94471" y="102612"/>
                  </a:lnTo>
                  <a:lnTo>
                    <a:pt x="106738" y="133027"/>
                  </a:lnTo>
                  <a:lnTo>
                    <a:pt x="109472" y="153872"/>
                  </a:lnTo>
                  <a:lnTo>
                    <a:pt x="106535" y="191722"/>
                  </a:lnTo>
                  <a:lnTo>
                    <a:pt x="98554" y="209912"/>
                  </a:lnTo>
                  <a:lnTo>
                    <a:pt x="85567" y="223651"/>
                  </a:lnTo>
                  <a:lnTo>
                    <a:pt x="76600" y="228164"/>
                  </a:lnTo>
                  <a:lnTo>
                    <a:pt x="68617" y="229817"/>
                  </a:lnTo>
                  <a:lnTo>
                    <a:pt x="58744" y="228412"/>
                  </a:lnTo>
                  <a:lnTo>
                    <a:pt x="23506" y="215279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SMARTInkShape-587">
              <a:extLst>
                <a:ext uri="{FF2B5EF4-FFF2-40B4-BE49-F238E27FC236}">
                  <a16:creationId xmlns:a16="http://schemas.microsoft.com/office/drawing/2014/main" xmlns="" id="{CF08297F-B7C9-4F99-8F0E-7D4D710C34A2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2882900" y="4527550"/>
              <a:ext cx="180976" cy="6351"/>
            </a:xfrm>
            <a:custGeom>
              <a:avLst/>
              <a:gdLst/>
              <a:ahLst/>
              <a:cxnLst/>
              <a:rect l="0" t="0" r="0" b="0"/>
              <a:pathLst>
                <a:path w="180976" h="6351">
                  <a:moveTo>
                    <a:pt x="0" y="6350"/>
                  </a:moveTo>
                  <a:lnTo>
                    <a:pt x="0" y="6350"/>
                  </a:lnTo>
                  <a:lnTo>
                    <a:pt x="43846" y="5997"/>
                  </a:lnTo>
                  <a:lnTo>
                    <a:pt x="83273" y="4168"/>
                  </a:lnTo>
                  <a:lnTo>
                    <a:pt x="129478" y="1620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1" name="SMARTInkShape-588">
              <a:extLst>
                <a:ext uri="{FF2B5EF4-FFF2-40B4-BE49-F238E27FC236}">
                  <a16:creationId xmlns:a16="http://schemas.microsoft.com/office/drawing/2014/main" xmlns="" id="{ABDCFF6B-B978-4930-BA0C-396C5D01255F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652573" y="4520473"/>
              <a:ext cx="101459" cy="221291"/>
            </a:xfrm>
            <a:custGeom>
              <a:avLst/>
              <a:gdLst/>
              <a:ahLst/>
              <a:cxnLst/>
              <a:rect l="0" t="0" r="0" b="0"/>
              <a:pathLst>
                <a:path w="101459" h="221291">
                  <a:moveTo>
                    <a:pt x="87577" y="727"/>
                  </a:moveTo>
                  <a:lnTo>
                    <a:pt x="87577" y="727"/>
                  </a:lnTo>
                  <a:lnTo>
                    <a:pt x="80669" y="5122"/>
                  </a:lnTo>
                  <a:lnTo>
                    <a:pt x="33430" y="46644"/>
                  </a:lnTo>
                  <a:lnTo>
                    <a:pt x="132" y="66766"/>
                  </a:lnTo>
                  <a:lnTo>
                    <a:pt x="0" y="66272"/>
                  </a:lnTo>
                  <a:lnTo>
                    <a:pt x="794" y="63843"/>
                  </a:lnTo>
                  <a:lnTo>
                    <a:pt x="39572" y="25837"/>
                  </a:lnTo>
                  <a:lnTo>
                    <a:pt x="75554" y="2904"/>
                  </a:lnTo>
                  <a:lnTo>
                    <a:pt x="84585" y="166"/>
                  </a:lnTo>
                  <a:lnTo>
                    <a:pt x="88405" y="0"/>
                  </a:lnTo>
                  <a:lnTo>
                    <a:pt x="94530" y="1697"/>
                  </a:lnTo>
                  <a:lnTo>
                    <a:pt x="97723" y="3863"/>
                  </a:lnTo>
                  <a:lnTo>
                    <a:pt x="98574" y="4934"/>
                  </a:lnTo>
                  <a:lnTo>
                    <a:pt x="101458" y="16555"/>
                  </a:lnTo>
                  <a:lnTo>
                    <a:pt x="98272" y="63051"/>
                  </a:lnTo>
                  <a:lnTo>
                    <a:pt x="97256" y="108870"/>
                  </a:lnTo>
                  <a:lnTo>
                    <a:pt x="95462" y="147422"/>
                  </a:lnTo>
                  <a:lnTo>
                    <a:pt x="93189" y="190824"/>
                  </a:lnTo>
                  <a:lnTo>
                    <a:pt x="89209" y="219918"/>
                  </a:lnTo>
                  <a:lnTo>
                    <a:pt x="88312" y="221290"/>
                  </a:lnTo>
                  <a:lnTo>
                    <a:pt x="84402" y="2198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2" name="SMARTInkShape-589">
              <a:extLst>
                <a:ext uri="{FF2B5EF4-FFF2-40B4-BE49-F238E27FC236}">
                  <a16:creationId xmlns:a16="http://schemas.microsoft.com/office/drawing/2014/main" xmlns="" id="{7B8C7B75-94A8-4146-B387-0110DD4F80CC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524375" y="4519562"/>
              <a:ext cx="103723" cy="257953"/>
            </a:xfrm>
            <a:custGeom>
              <a:avLst/>
              <a:gdLst/>
              <a:ahLst/>
              <a:cxnLst/>
              <a:rect l="0" t="0" r="0" b="0"/>
              <a:pathLst>
                <a:path w="103723" h="257953">
                  <a:moveTo>
                    <a:pt x="76200" y="77838"/>
                  </a:moveTo>
                  <a:lnTo>
                    <a:pt x="76200" y="77838"/>
                  </a:lnTo>
                  <a:lnTo>
                    <a:pt x="77885" y="76152"/>
                  </a:lnTo>
                  <a:lnTo>
                    <a:pt x="80619" y="70048"/>
                  </a:lnTo>
                  <a:lnTo>
                    <a:pt x="84369" y="41648"/>
                  </a:lnTo>
                  <a:lnTo>
                    <a:pt x="83594" y="27064"/>
                  </a:lnTo>
                  <a:lnTo>
                    <a:pt x="79251" y="15408"/>
                  </a:lnTo>
                  <a:lnTo>
                    <a:pt x="70754" y="4777"/>
                  </a:lnTo>
                  <a:lnTo>
                    <a:pt x="68336" y="2672"/>
                  </a:lnTo>
                  <a:lnTo>
                    <a:pt x="60946" y="334"/>
                  </a:lnTo>
                  <a:lnTo>
                    <a:pt x="51781" y="0"/>
                  </a:lnTo>
                  <a:lnTo>
                    <a:pt x="37411" y="3779"/>
                  </a:lnTo>
                  <a:lnTo>
                    <a:pt x="25784" y="10072"/>
                  </a:lnTo>
                  <a:lnTo>
                    <a:pt x="14617" y="20208"/>
                  </a:lnTo>
                  <a:lnTo>
                    <a:pt x="10259" y="26825"/>
                  </a:lnTo>
                  <a:lnTo>
                    <a:pt x="3111" y="50606"/>
                  </a:lnTo>
                  <a:lnTo>
                    <a:pt x="2911" y="59738"/>
                  </a:lnTo>
                  <a:lnTo>
                    <a:pt x="8898" y="82180"/>
                  </a:lnTo>
                  <a:lnTo>
                    <a:pt x="23562" y="108862"/>
                  </a:lnTo>
                  <a:lnTo>
                    <a:pt x="29169" y="112793"/>
                  </a:lnTo>
                  <a:lnTo>
                    <a:pt x="35895" y="114540"/>
                  </a:lnTo>
                  <a:lnTo>
                    <a:pt x="49245" y="114818"/>
                  </a:lnTo>
                  <a:lnTo>
                    <a:pt x="61589" y="110746"/>
                  </a:lnTo>
                  <a:lnTo>
                    <a:pt x="67472" y="107045"/>
                  </a:lnTo>
                  <a:lnTo>
                    <a:pt x="81009" y="87658"/>
                  </a:lnTo>
                  <a:lnTo>
                    <a:pt x="88178" y="70292"/>
                  </a:lnTo>
                  <a:lnTo>
                    <a:pt x="91974" y="46117"/>
                  </a:lnTo>
                  <a:lnTo>
                    <a:pt x="92030" y="44690"/>
                  </a:lnTo>
                  <a:lnTo>
                    <a:pt x="92055" y="45231"/>
                  </a:lnTo>
                  <a:lnTo>
                    <a:pt x="90242" y="53876"/>
                  </a:lnTo>
                  <a:lnTo>
                    <a:pt x="91937" y="99678"/>
                  </a:lnTo>
                  <a:lnTo>
                    <a:pt x="92048" y="138126"/>
                  </a:lnTo>
                  <a:lnTo>
                    <a:pt x="94604" y="177366"/>
                  </a:lnTo>
                  <a:lnTo>
                    <a:pt x="101223" y="219731"/>
                  </a:lnTo>
                  <a:lnTo>
                    <a:pt x="103722" y="234964"/>
                  </a:lnTo>
                  <a:lnTo>
                    <a:pt x="101092" y="249003"/>
                  </a:lnTo>
                  <a:lnTo>
                    <a:pt x="99497" y="252273"/>
                  </a:lnTo>
                  <a:lnTo>
                    <a:pt x="97729" y="254453"/>
                  </a:lnTo>
                  <a:lnTo>
                    <a:pt x="95844" y="255906"/>
                  </a:lnTo>
                  <a:lnTo>
                    <a:pt x="90928" y="257521"/>
                  </a:lnTo>
                  <a:lnTo>
                    <a:pt x="88135" y="257952"/>
                  </a:lnTo>
                  <a:lnTo>
                    <a:pt x="50495" y="251816"/>
                  </a:lnTo>
                  <a:lnTo>
                    <a:pt x="0" y="2461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3" name="SMARTInkShape-590">
              <a:extLst>
                <a:ext uri="{FF2B5EF4-FFF2-40B4-BE49-F238E27FC236}">
                  <a16:creationId xmlns:a16="http://schemas.microsoft.com/office/drawing/2014/main" xmlns="" id="{FDE72BD7-9824-401C-ACF9-8D77DA1832EB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325630" y="4508500"/>
              <a:ext cx="99089" cy="235667"/>
            </a:xfrm>
            <a:custGeom>
              <a:avLst/>
              <a:gdLst/>
              <a:ahLst/>
              <a:cxnLst/>
              <a:rect l="0" t="0" r="0" b="0"/>
              <a:pathLst>
                <a:path w="99089" h="235667">
                  <a:moveTo>
                    <a:pt x="74920" y="0"/>
                  </a:moveTo>
                  <a:lnTo>
                    <a:pt x="74920" y="0"/>
                  </a:lnTo>
                  <a:lnTo>
                    <a:pt x="74920" y="1685"/>
                  </a:lnTo>
                  <a:lnTo>
                    <a:pt x="73038" y="3454"/>
                  </a:lnTo>
                  <a:lnTo>
                    <a:pt x="29970" y="41835"/>
                  </a:lnTo>
                  <a:lnTo>
                    <a:pt x="8218" y="62829"/>
                  </a:lnTo>
                  <a:lnTo>
                    <a:pt x="3412" y="64965"/>
                  </a:lnTo>
                  <a:lnTo>
                    <a:pt x="1848" y="65182"/>
                  </a:lnTo>
                  <a:lnTo>
                    <a:pt x="806" y="64974"/>
                  </a:lnTo>
                  <a:lnTo>
                    <a:pt x="110" y="64483"/>
                  </a:lnTo>
                  <a:lnTo>
                    <a:pt x="0" y="63450"/>
                  </a:lnTo>
                  <a:lnTo>
                    <a:pt x="818" y="60420"/>
                  </a:lnTo>
                  <a:lnTo>
                    <a:pt x="11821" y="43998"/>
                  </a:lnTo>
                  <a:lnTo>
                    <a:pt x="57271" y="9073"/>
                  </a:lnTo>
                  <a:lnTo>
                    <a:pt x="61038" y="7107"/>
                  </a:lnTo>
                  <a:lnTo>
                    <a:pt x="69926" y="5863"/>
                  </a:lnTo>
                  <a:lnTo>
                    <a:pt x="82025" y="7146"/>
                  </a:lnTo>
                  <a:lnTo>
                    <a:pt x="84948" y="7939"/>
                  </a:lnTo>
                  <a:lnTo>
                    <a:pt x="87250" y="9879"/>
                  </a:lnTo>
                  <a:lnTo>
                    <a:pt x="93479" y="22191"/>
                  </a:lnTo>
                  <a:lnTo>
                    <a:pt x="98106" y="45031"/>
                  </a:lnTo>
                  <a:lnTo>
                    <a:pt x="99088" y="84046"/>
                  </a:lnTo>
                  <a:lnTo>
                    <a:pt x="97721" y="121093"/>
                  </a:lnTo>
                  <a:lnTo>
                    <a:pt x="97259" y="163110"/>
                  </a:lnTo>
                  <a:lnTo>
                    <a:pt x="93706" y="210660"/>
                  </a:lnTo>
                  <a:lnTo>
                    <a:pt x="88232" y="235495"/>
                  </a:lnTo>
                  <a:lnTo>
                    <a:pt x="88028" y="235666"/>
                  </a:lnTo>
                  <a:lnTo>
                    <a:pt x="87620" y="231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4" name="SMARTInkShape-591">
              <a:extLst>
                <a:ext uri="{FF2B5EF4-FFF2-40B4-BE49-F238E27FC236}">
                  <a16:creationId xmlns:a16="http://schemas.microsoft.com/office/drawing/2014/main" xmlns="" id="{E4039A2B-E0EC-4CF5-894D-A1D320B0B12E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095750" y="4657725"/>
              <a:ext cx="180976" cy="16671"/>
            </a:xfrm>
            <a:custGeom>
              <a:avLst/>
              <a:gdLst/>
              <a:ahLst/>
              <a:cxnLst/>
              <a:rect l="0" t="0" r="0" b="0"/>
              <a:pathLst>
                <a:path w="180976" h="16671">
                  <a:moveTo>
                    <a:pt x="0" y="0"/>
                  </a:moveTo>
                  <a:lnTo>
                    <a:pt x="0" y="0"/>
                  </a:lnTo>
                  <a:lnTo>
                    <a:pt x="0" y="1685"/>
                  </a:lnTo>
                  <a:lnTo>
                    <a:pt x="1058" y="2182"/>
                  </a:lnTo>
                  <a:lnTo>
                    <a:pt x="46901" y="12491"/>
                  </a:lnTo>
                  <a:lnTo>
                    <a:pt x="73644" y="14489"/>
                  </a:lnTo>
                  <a:lnTo>
                    <a:pt x="111400" y="16670"/>
                  </a:lnTo>
                  <a:lnTo>
                    <a:pt x="180975" y="15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5" name="SMARTInkShape-592">
              <a:extLst>
                <a:ext uri="{FF2B5EF4-FFF2-40B4-BE49-F238E27FC236}">
                  <a16:creationId xmlns:a16="http://schemas.microsoft.com/office/drawing/2014/main" xmlns="" id="{E1E30492-6155-4036-A34E-EE34F32ABE87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3833420" y="4510797"/>
              <a:ext cx="111355" cy="259517"/>
            </a:xfrm>
            <a:custGeom>
              <a:avLst/>
              <a:gdLst/>
              <a:ahLst/>
              <a:cxnLst/>
              <a:rect l="0" t="0" r="0" b="0"/>
              <a:pathLst>
                <a:path w="111355" h="259517">
                  <a:moveTo>
                    <a:pt x="52780" y="35803"/>
                  </a:moveTo>
                  <a:lnTo>
                    <a:pt x="52780" y="35803"/>
                  </a:lnTo>
                  <a:lnTo>
                    <a:pt x="52780" y="34117"/>
                  </a:lnTo>
                  <a:lnTo>
                    <a:pt x="52427" y="33621"/>
                  </a:lnTo>
                  <a:lnTo>
                    <a:pt x="51839" y="33290"/>
                  </a:lnTo>
                  <a:lnTo>
                    <a:pt x="51094" y="33069"/>
                  </a:lnTo>
                  <a:lnTo>
                    <a:pt x="27784" y="16985"/>
                  </a:lnTo>
                  <a:lnTo>
                    <a:pt x="3876" y="31230"/>
                  </a:lnTo>
                  <a:lnTo>
                    <a:pt x="1127" y="33813"/>
                  </a:lnTo>
                  <a:lnTo>
                    <a:pt x="0" y="38357"/>
                  </a:lnTo>
                  <a:lnTo>
                    <a:pt x="1785" y="56472"/>
                  </a:lnTo>
                  <a:lnTo>
                    <a:pt x="7841" y="70737"/>
                  </a:lnTo>
                  <a:lnTo>
                    <a:pt x="41933" y="115779"/>
                  </a:lnTo>
                  <a:lnTo>
                    <a:pt x="71361" y="154507"/>
                  </a:lnTo>
                  <a:lnTo>
                    <a:pt x="95914" y="197145"/>
                  </a:lnTo>
                  <a:lnTo>
                    <a:pt x="109561" y="230403"/>
                  </a:lnTo>
                  <a:lnTo>
                    <a:pt x="110370" y="245431"/>
                  </a:lnTo>
                  <a:lnTo>
                    <a:pt x="107303" y="252561"/>
                  </a:lnTo>
                  <a:lnTo>
                    <a:pt x="105004" y="255450"/>
                  </a:lnTo>
                  <a:lnTo>
                    <a:pt x="99627" y="258660"/>
                  </a:lnTo>
                  <a:lnTo>
                    <a:pt x="96711" y="259516"/>
                  </a:lnTo>
                  <a:lnTo>
                    <a:pt x="77882" y="256173"/>
                  </a:lnTo>
                  <a:lnTo>
                    <a:pt x="69934" y="253925"/>
                  </a:lnTo>
                  <a:lnTo>
                    <a:pt x="54452" y="243934"/>
                  </a:lnTo>
                  <a:lnTo>
                    <a:pt x="48231" y="236608"/>
                  </a:lnTo>
                  <a:lnTo>
                    <a:pt x="45114" y="227355"/>
                  </a:lnTo>
                  <a:lnTo>
                    <a:pt x="42120" y="198314"/>
                  </a:lnTo>
                  <a:lnTo>
                    <a:pt x="44514" y="185642"/>
                  </a:lnTo>
                  <a:lnTo>
                    <a:pt x="62305" y="146880"/>
                  </a:lnTo>
                  <a:lnTo>
                    <a:pt x="87156" y="103216"/>
                  </a:lnTo>
                  <a:lnTo>
                    <a:pt x="107197" y="68138"/>
                  </a:lnTo>
                  <a:lnTo>
                    <a:pt x="111354" y="46991"/>
                  </a:lnTo>
                  <a:lnTo>
                    <a:pt x="110901" y="33513"/>
                  </a:lnTo>
                  <a:lnTo>
                    <a:pt x="100105" y="18309"/>
                  </a:lnTo>
                  <a:lnTo>
                    <a:pt x="81815" y="5455"/>
                  </a:lnTo>
                  <a:lnTo>
                    <a:pt x="62441" y="0"/>
                  </a:lnTo>
                  <a:lnTo>
                    <a:pt x="48725" y="2487"/>
                  </a:lnTo>
                  <a:lnTo>
                    <a:pt x="32764" y="9939"/>
                  </a:lnTo>
                  <a:lnTo>
                    <a:pt x="29911" y="12210"/>
                  </a:lnTo>
                  <a:lnTo>
                    <a:pt x="24205" y="294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7" name="SMARTInkShape-593">
            <a:extLst>
              <a:ext uri="{FF2B5EF4-FFF2-40B4-BE49-F238E27FC236}">
                <a16:creationId xmlns:a16="http://schemas.microsoft.com/office/drawing/2014/main" xmlns="" id="{52452E91-409F-428A-8366-F369A928607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175125" y="4584700"/>
            <a:ext cx="9345" cy="196851"/>
          </a:xfrm>
          <a:custGeom>
            <a:avLst/>
            <a:gdLst/>
            <a:ahLst/>
            <a:cxnLst/>
            <a:rect l="0" t="0" r="0" b="0"/>
            <a:pathLst>
              <a:path w="9345" h="196851">
                <a:moveTo>
                  <a:pt x="0" y="0"/>
                </a:moveTo>
                <a:lnTo>
                  <a:pt x="0" y="0"/>
                </a:lnTo>
                <a:lnTo>
                  <a:pt x="0" y="1685"/>
                </a:lnTo>
                <a:lnTo>
                  <a:pt x="9344" y="43261"/>
                </a:lnTo>
                <a:lnTo>
                  <a:pt x="5107" y="74719"/>
                </a:lnTo>
                <a:lnTo>
                  <a:pt x="2270" y="111173"/>
                </a:lnTo>
                <a:lnTo>
                  <a:pt x="448" y="151821"/>
                </a:lnTo>
                <a:lnTo>
                  <a:pt x="3175" y="1968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0" name="SMARTInkShape-Group210">
            <a:extLst>
              <a:ext uri="{FF2B5EF4-FFF2-40B4-BE49-F238E27FC236}">
                <a16:creationId xmlns:a16="http://schemas.microsoft.com/office/drawing/2014/main" xmlns="" id="{B3610BFC-0E01-4DC6-85BD-DE6AB17307A1}"/>
              </a:ext>
            </a:extLst>
          </p:cNvPr>
          <p:cNvGrpSpPr/>
          <p:nvPr/>
        </p:nvGrpSpPr>
        <p:grpSpPr>
          <a:xfrm>
            <a:off x="8639175" y="3444875"/>
            <a:ext cx="148800" cy="272714"/>
            <a:chOff x="8639175" y="3444875"/>
            <a:chExt cx="148800" cy="272714"/>
          </a:xfrm>
        </p:grpSpPr>
        <p:sp>
          <p:nvSpPr>
            <p:cNvPr id="118" name="SMARTInkShape-594">
              <a:extLst>
                <a:ext uri="{FF2B5EF4-FFF2-40B4-BE49-F238E27FC236}">
                  <a16:creationId xmlns:a16="http://schemas.microsoft.com/office/drawing/2014/main" xmlns="" id="{C1F8D20A-17B7-42D5-91E0-78D4C2DF69F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639175" y="3444875"/>
              <a:ext cx="148800" cy="272714"/>
            </a:xfrm>
            <a:custGeom>
              <a:avLst/>
              <a:gdLst/>
              <a:ahLst/>
              <a:cxnLst/>
              <a:rect l="0" t="0" r="0" b="0"/>
              <a:pathLst>
                <a:path w="148800" h="272714">
                  <a:moveTo>
                    <a:pt x="25400" y="0"/>
                  </a:moveTo>
                  <a:lnTo>
                    <a:pt x="25400" y="0"/>
                  </a:lnTo>
                  <a:lnTo>
                    <a:pt x="27085" y="0"/>
                  </a:lnTo>
                  <a:lnTo>
                    <a:pt x="27582" y="353"/>
                  </a:lnTo>
                  <a:lnTo>
                    <a:pt x="27913" y="941"/>
                  </a:lnTo>
                  <a:lnTo>
                    <a:pt x="28563" y="6181"/>
                  </a:lnTo>
                  <a:lnTo>
                    <a:pt x="28572" y="7985"/>
                  </a:lnTo>
                  <a:lnTo>
                    <a:pt x="19280" y="54030"/>
                  </a:lnTo>
                  <a:lnTo>
                    <a:pt x="15915" y="99907"/>
                  </a:lnTo>
                  <a:lnTo>
                    <a:pt x="16230" y="117849"/>
                  </a:lnTo>
                  <a:lnTo>
                    <a:pt x="18389" y="124421"/>
                  </a:lnTo>
                  <a:lnTo>
                    <a:pt x="19050" y="139700"/>
                  </a:lnTo>
                  <a:lnTo>
                    <a:pt x="19050" y="136329"/>
                  </a:lnTo>
                  <a:lnTo>
                    <a:pt x="19990" y="133733"/>
                  </a:lnTo>
                  <a:lnTo>
                    <a:pt x="31055" y="119531"/>
                  </a:lnTo>
                  <a:lnTo>
                    <a:pt x="36052" y="116006"/>
                  </a:lnTo>
                  <a:lnTo>
                    <a:pt x="51931" y="111887"/>
                  </a:lnTo>
                  <a:lnTo>
                    <a:pt x="79760" y="111138"/>
                  </a:lnTo>
                  <a:lnTo>
                    <a:pt x="87328" y="112814"/>
                  </a:lnTo>
                  <a:lnTo>
                    <a:pt x="118434" y="126454"/>
                  </a:lnTo>
                  <a:lnTo>
                    <a:pt x="136479" y="145242"/>
                  </a:lnTo>
                  <a:lnTo>
                    <a:pt x="144983" y="161961"/>
                  </a:lnTo>
                  <a:lnTo>
                    <a:pt x="148667" y="182134"/>
                  </a:lnTo>
                  <a:lnTo>
                    <a:pt x="148799" y="198832"/>
                  </a:lnTo>
                  <a:lnTo>
                    <a:pt x="141759" y="225082"/>
                  </a:lnTo>
                  <a:lnTo>
                    <a:pt x="136939" y="233163"/>
                  </a:lnTo>
                  <a:lnTo>
                    <a:pt x="108662" y="261856"/>
                  </a:lnTo>
                  <a:lnTo>
                    <a:pt x="97938" y="267429"/>
                  </a:lnTo>
                  <a:lnTo>
                    <a:pt x="71024" y="272713"/>
                  </a:lnTo>
                  <a:lnTo>
                    <a:pt x="24793" y="269913"/>
                  </a:lnTo>
                  <a:lnTo>
                    <a:pt x="11104" y="267348"/>
                  </a:lnTo>
                  <a:lnTo>
                    <a:pt x="5328" y="264462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9" name="SMARTInkShape-595">
              <a:extLst>
                <a:ext uri="{FF2B5EF4-FFF2-40B4-BE49-F238E27FC236}">
                  <a16:creationId xmlns:a16="http://schemas.microsoft.com/office/drawing/2014/main" xmlns="" id="{3E8266BD-80A7-4CA1-9F43-5027A30907D1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661400" y="3452717"/>
              <a:ext cx="117476" cy="8034"/>
            </a:xfrm>
            <a:custGeom>
              <a:avLst/>
              <a:gdLst/>
              <a:ahLst/>
              <a:cxnLst/>
              <a:rect l="0" t="0" r="0" b="0"/>
              <a:pathLst>
                <a:path w="117476" h="8034">
                  <a:moveTo>
                    <a:pt x="0" y="1683"/>
                  </a:moveTo>
                  <a:lnTo>
                    <a:pt x="0" y="1683"/>
                  </a:lnTo>
                  <a:lnTo>
                    <a:pt x="44871" y="2149"/>
                  </a:lnTo>
                  <a:lnTo>
                    <a:pt x="85698" y="746"/>
                  </a:lnTo>
                  <a:lnTo>
                    <a:pt x="87824" y="0"/>
                  </a:lnTo>
                  <a:lnTo>
                    <a:pt x="93008" y="112"/>
                  </a:lnTo>
                  <a:lnTo>
                    <a:pt x="99903" y="1373"/>
                  </a:lnTo>
                  <a:lnTo>
                    <a:pt x="104830" y="4155"/>
                  </a:lnTo>
                  <a:lnTo>
                    <a:pt x="105870" y="4389"/>
                  </a:lnTo>
                  <a:lnTo>
                    <a:pt x="111130" y="7309"/>
                  </a:lnTo>
                  <a:lnTo>
                    <a:pt x="117475" y="80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1" name="SMARTInkShape-596">
            <a:extLst>
              <a:ext uri="{FF2B5EF4-FFF2-40B4-BE49-F238E27FC236}">
                <a16:creationId xmlns:a16="http://schemas.microsoft.com/office/drawing/2014/main" xmlns="" id="{4FA2F4B6-B45D-49DF-A330-1FC7988612FB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9128125" y="3467100"/>
            <a:ext cx="155185" cy="239539"/>
          </a:xfrm>
          <a:custGeom>
            <a:avLst/>
            <a:gdLst/>
            <a:ahLst/>
            <a:cxnLst/>
            <a:rect l="0" t="0" r="0" b="0"/>
            <a:pathLst>
              <a:path w="155185" h="239539">
                <a:moveTo>
                  <a:pt x="15875" y="0"/>
                </a:moveTo>
                <a:lnTo>
                  <a:pt x="15875" y="0"/>
                </a:lnTo>
                <a:lnTo>
                  <a:pt x="19011" y="12545"/>
                </a:lnTo>
                <a:lnTo>
                  <a:pt x="19049" y="9652"/>
                </a:lnTo>
                <a:lnTo>
                  <a:pt x="53467" y="725"/>
                </a:lnTo>
                <a:lnTo>
                  <a:pt x="57983" y="675"/>
                </a:lnTo>
                <a:lnTo>
                  <a:pt x="79787" y="5984"/>
                </a:lnTo>
                <a:lnTo>
                  <a:pt x="104374" y="18266"/>
                </a:lnTo>
                <a:lnTo>
                  <a:pt x="111568" y="26604"/>
                </a:lnTo>
                <a:lnTo>
                  <a:pt x="114850" y="31932"/>
                </a:lnTo>
                <a:lnTo>
                  <a:pt x="119427" y="48319"/>
                </a:lnTo>
                <a:lnTo>
                  <a:pt x="119935" y="59080"/>
                </a:lnTo>
                <a:lnTo>
                  <a:pt x="118804" y="64593"/>
                </a:lnTo>
                <a:lnTo>
                  <a:pt x="107175" y="85023"/>
                </a:lnTo>
                <a:lnTo>
                  <a:pt x="103725" y="88941"/>
                </a:lnTo>
                <a:lnTo>
                  <a:pt x="89346" y="99431"/>
                </a:lnTo>
                <a:lnTo>
                  <a:pt x="83623" y="101898"/>
                </a:lnTo>
                <a:lnTo>
                  <a:pt x="74157" y="107340"/>
                </a:lnTo>
                <a:lnTo>
                  <a:pt x="69864" y="107948"/>
                </a:lnTo>
                <a:lnTo>
                  <a:pt x="73225" y="107950"/>
                </a:lnTo>
                <a:lnTo>
                  <a:pt x="75819" y="107009"/>
                </a:lnTo>
                <a:lnTo>
                  <a:pt x="82044" y="103531"/>
                </a:lnTo>
                <a:lnTo>
                  <a:pt x="101604" y="98916"/>
                </a:lnTo>
                <a:lnTo>
                  <a:pt x="111400" y="98875"/>
                </a:lnTo>
                <a:lnTo>
                  <a:pt x="135458" y="105982"/>
                </a:lnTo>
                <a:lnTo>
                  <a:pt x="141814" y="112423"/>
                </a:lnTo>
                <a:lnTo>
                  <a:pt x="153403" y="130585"/>
                </a:lnTo>
                <a:lnTo>
                  <a:pt x="154932" y="139273"/>
                </a:lnTo>
                <a:lnTo>
                  <a:pt x="155184" y="157889"/>
                </a:lnTo>
                <a:lnTo>
                  <a:pt x="148839" y="188129"/>
                </a:lnTo>
                <a:lnTo>
                  <a:pt x="134755" y="206728"/>
                </a:lnTo>
                <a:lnTo>
                  <a:pt x="114371" y="222879"/>
                </a:lnTo>
                <a:lnTo>
                  <a:pt x="79028" y="234961"/>
                </a:lnTo>
                <a:lnTo>
                  <a:pt x="59770" y="239538"/>
                </a:lnTo>
                <a:lnTo>
                  <a:pt x="21717" y="236446"/>
                </a:lnTo>
                <a:lnTo>
                  <a:pt x="4273" y="229091"/>
                </a:lnTo>
                <a:lnTo>
                  <a:pt x="0" y="2254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SMARTInkShape-597">
            <a:extLst>
              <a:ext uri="{FF2B5EF4-FFF2-40B4-BE49-F238E27FC236}">
                <a16:creationId xmlns:a16="http://schemas.microsoft.com/office/drawing/2014/main" xmlns="" id="{39C51DB5-7E7F-4ED7-9EA5-CD385E22E685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8607480" y="3991592"/>
            <a:ext cx="114246" cy="246651"/>
          </a:xfrm>
          <a:custGeom>
            <a:avLst/>
            <a:gdLst/>
            <a:ahLst/>
            <a:cxnLst/>
            <a:rect l="0" t="0" r="0" b="0"/>
            <a:pathLst>
              <a:path w="114246" h="246651">
                <a:moveTo>
                  <a:pt x="12645" y="104158"/>
                </a:moveTo>
                <a:lnTo>
                  <a:pt x="12645" y="104158"/>
                </a:lnTo>
                <a:lnTo>
                  <a:pt x="10960" y="105844"/>
                </a:lnTo>
                <a:lnTo>
                  <a:pt x="9192" y="106671"/>
                </a:lnTo>
                <a:lnTo>
                  <a:pt x="8226" y="106892"/>
                </a:lnTo>
                <a:lnTo>
                  <a:pt x="3096" y="109788"/>
                </a:lnTo>
                <a:lnTo>
                  <a:pt x="2046" y="110028"/>
                </a:lnTo>
                <a:lnTo>
                  <a:pt x="1345" y="110541"/>
                </a:lnTo>
                <a:lnTo>
                  <a:pt x="879" y="111235"/>
                </a:lnTo>
                <a:lnTo>
                  <a:pt x="0" y="113540"/>
                </a:lnTo>
                <a:lnTo>
                  <a:pt x="14256" y="109251"/>
                </a:lnTo>
                <a:lnTo>
                  <a:pt x="52818" y="79215"/>
                </a:lnTo>
                <a:lnTo>
                  <a:pt x="92923" y="32402"/>
                </a:lnTo>
                <a:lnTo>
                  <a:pt x="101956" y="19867"/>
                </a:lnTo>
                <a:lnTo>
                  <a:pt x="107439" y="6533"/>
                </a:lnTo>
                <a:lnTo>
                  <a:pt x="107877" y="0"/>
                </a:lnTo>
                <a:lnTo>
                  <a:pt x="106204" y="2937"/>
                </a:lnTo>
                <a:lnTo>
                  <a:pt x="105160" y="6590"/>
                </a:lnTo>
                <a:lnTo>
                  <a:pt x="104721" y="52672"/>
                </a:lnTo>
                <a:lnTo>
                  <a:pt x="107601" y="94716"/>
                </a:lnTo>
                <a:lnTo>
                  <a:pt x="108819" y="136544"/>
                </a:lnTo>
                <a:lnTo>
                  <a:pt x="110938" y="180806"/>
                </a:lnTo>
                <a:lnTo>
                  <a:pt x="111069" y="225766"/>
                </a:lnTo>
                <a:lnTo>
                  <a:pt x="111423" y="238274"/>
                </a:lnTo>
                <a:lnTo>
                  <a:pt x="114114" y="246650"/>
                </a:lnTo>
                <a:lnTo>
                  <a:pt x="114245" y="24385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SMARTInkShape-598">
            <a:extLst>
              <a:ext uri="{FF2B5EF4-FFF2-40B4-BE49-F238E27FC236}">
                <a16:creationId xmlns:a16="http://schemas.microsoft.com/office/drawing/2014/main" xmlns="" id="{CEF328EF-32C5-4A61-B9DA-AC4E482D1F00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9175838" y="3966532"/>
            <a:ext cx="104035" cy="259039"/>
          </a:xfrm>
          <a:custGeom>
            <a:avLst/>
            <a:gdLst/>
            <a:ahLst/>
            <a:cxnLst/>
            <a:rect l="0" t="0" r="0" b="0"/>
            <a:pathLst>
              <a:path w="104035" h="259039">
                <a:moveTo>
                  <a:pt x="50712" y="14918"/>
                </a:moveTo>
                <a:lnTo>
                  <a:pt x="50712" y="14918"/>
                </a:lnTo>
                <a:lnTo>
                  <a:pt x="53445" y="14918"/>
                </a:lnTo>
                <a:lnTo>
                  <a:pt x="52071" y="13232"/>
                </a:lnTo>
                <a:lnTo>
                  <a:pt x="50375" y="12405"/>
                </a:lnTo>
                <a:lnTo>
                  <a:pt x="47703" y="11782"/>
                </a:lnTo>
                <a:lnTo>
                  <a:pt x="17393" y="30026"/>
                </a:lnTo>
                <a:lnTo>
                  <a:pt x="9193" y="40088"/>
                </a:lnTo>
                <a:lnTo>
                  <a:pt x="1407" y="58186"/>
                </a:lnTo>
                <a:lnTo>
                  <a:pt x="0" y="75164"/>
                </a:lnTo>
                <a:lnTo>
                  <a:pt x="3503" y="94121"/>
                </a:lnTo>
                <a:lnTo>
                  <a:pt x="8071" y="101337"/>
                </a:lnTo>
                <a:lnTo>
                  <a:pt x="14054" y="109155"/>
                </a:lnTo>
                <a:lnTo>
                  <a:pt x="14631" y="110551"/>
                </a:lnTo>
                <a:lnTo>
                  <a:pt x="18096" y="113043"/>
                </a:lnTo>
                <a:lnTo>
                  <a:pt x="62026" y="132040"/>
                </a:lnTo>
                <a:lnTo>
                  <a:pt x="73290" y="140594"/>
                </a:lnTo>
                <a:lnTo>
                  <a:pt x="82336" y="145890"/>
                </a:lnTo>
                <a:lnTo>
                  <a:pt x="95233" y="157946"/>
                </a:lnTo>
                <a:lnTo>
                  <a:pt x="99103" y="165129"/>
                </a:lnTo>
                <a:lnTo>
                  <a:pt x="104034" y="184328"/>
                </a:lnTo>
                <a:lnTo>
                  <a:pt x="103720" y="215070"/>
                </a:lnTo>
                <a:lnTo>
                  <a:pt x="100745" y="231763"/>
                </a:lnTo>
                <a:lnTo>
                  <a:pt x="91664" y="246133"/>
                </a:lnTo>
                <a:lnTo>
                  <a:pt x="79768" y="255343"/>
                </a:lnTo>
                <a:lnTo>
                  <a:pt x="75267" y="257593"/>
                </a:lnTo>
                <a:lnTo>
                  <a:pt x="64748" y="259038"/>
                </a:lnTo>
                <a:lnTo>
                  <a:pt x="46052" y="258421"/>
                </a:lnTo>
                <a:lnTo>
                  <a:pt x="33681" y="254968"/>
                </a:lnTo>
                <a:lnTo>
                  <a:pt x="20432" y="246172"/>
                </a:lnTo>
                <a:lnTo>
                  <a:pt x="8655" y="233436"/>
                </a:lnTo>
                <a:lnTo>
                  <a:pt x="3051" y="220932"/>
                </a:lnTo>
                <a:lnTo>
                  <a:pt x="2248" y="213019"/>
                </a:lnTo>
                <a:lnTo>
                  <a:pt x="7492" y="172576"/>
                </a:lnTo>
                <a:lnTo>
                  <a:pt x="19790" y="148255"/>
                </a:lnTo>
                <a:lnTo>
                  <a:pt x="58385" y="100676"/>
                </a:lnTo>
                <a:lnTo>
                  <a:pt x="90162" y="58577"/>
                </a:lnTo>
                <a:lnTo>
                  <a:pt x="101494" y="31956"/>
                </a:lnTo>
                <a:lnTo>
                  <a:pt x="102327" y="24137"/>
                </a:lnTo>
                <a:lnTo>
                  <a:pt x="99085" y="8880"/>
                </a:lnTo>
                <a:lnTo>
                  <a:pt x="97141" y="3886"/>
                </a:lnTo>
                <a:lnTo>
                  <a:pt x="95070" y="2271"/>
                </a:lnTo>
                <a:lnTo>
                  <a:pt x="85766" y="0"/>
                </a:lnTo>
                <a:lnTo>
                  <a:pt x="57062" y="221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SMARTInkShape-599">
            <a:extLst>
              <a:ext uri="{FF2B5EF4-FFF2-40B4-BE49-F238E27FC236}">
                <a16:creationId xmlns:a16="http://schemas.microsoft.com/office/drawing/2014/main" xmlns="" id="{AC5FEB6C-3876-457E-BDB1-BF4CC2998C0E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8618441" y="4527738"/>
            <a:ext cx="106460" cy="247463"/>
          </a:xfrm>
          <a:custGeom>
            <a:avLst/>
            <a:gdLst/>
            <a:ahLst/>
            <a:cxnLst/>
            <a:rect l="0" t="0" r="0" b="0"/>
            <a:pathLst>
              <a:path w="106460" h="247463">
                <a:moveTo>
                  <a:pt x="8034" y="107762"/>
                </a:moveTo>
                <a:lnTo>
                  <a:pt x="8034" y="107762"/>
                </a:lnTo>
                <a:lnTo>
                  <a:pt x="4663" y="109447"/>
                </a:lnTo>
                <a:lnTo>
                  <a:pt x="3670" y="110297"/>
                </a:lnTo>
                <a:lnTo>
                  <a:pt x="1945" y="113540"/>
                </a:lnTo>
                <a:lnTo>
                  <a:pt x="1691" y="120186"/>
                </a:lnTo>
                <a:lnTo>
                  <a:pt x="0" y="120380"/>
                </a:lnTo>
                <a:lnTo>
                  <a:pt x="2322" y="120438"/>
                </a:lnTo>
                <a:lnTo>
                  <a:pt x="5613" y="118569"/>
                </a:lnTo>
                <a:lnTo>
                  <a:pt x="44167" y="78419"/>
                </a:lnTo>
                <a:lnTo>
                  <a:pt x="79540" y="31039"/>
                </a:lnTo>
                <a:lnTo>
                  <a:pt x="85273" y="23803"/>
                </a:lnTo>
                <a:lnTo>
                  <a:pt x="93696" y="9812"/>
                </a:lnTo>
                <a:lnTo>
                  <a:pt x="95495" y="7431"/>
                </a:lnTo>
                <a:lnTo>
                  <a:pt x="96508" y="4108"/>
                </a:lnTo>
                <a:lnTo>
                  <a:pt x="96918" y="0"/>
                </a:lnTo>
                <a:lnTo>
                  <a:pt x="96934" y="43538"/>
                </a:lnTo>
                <a:lnTo>
                  <a:pt x="101663" y="88905"/>
                </a:lnTo>
                <a:lnTo>
                  <a:pt x="104012" y="132421"/>
                </a:lnTo>
                <a:lnTo>
                  <a:pt x="106316" y="179765"/>
                </a:lnTo>
                <a:lnTo>
                  <a:pt x="106458" y="226539"/>
                </a:lnTo>
                <a:lnTo>
                  <a:pt x="106459" y="24746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SMARTInkShape-600">
            <a:extLst>
              <a:ext uri="{FF2B5EF4-FFF2-40B4-BE49-F238E27FC236}">
                <a16:creationId xmlns:a16="http://schemas.microsoft.com/office/drawing/2014/main" xmlns="" id="{80266E4E-0E47-4C16-BAD8-66B82AA93866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9185390" y="4518025"/>
            <a:ext cx="153288" cy="261396"/>
          </a:xfrm>
          <a:custGeom>
            <a:avLst/>
            <a:gdLst/>
            <a:ahLst/>
            <a:cxnLst/>
            <a:rect l="0" t="0" r="0" b="0"/>
            <a:pathLst>
              <a:path w="153288" h="261396">
                <a:moveTo>
                  <a:pt x="91960" y="0"/>
                </a:moveTo>
                <a:lnTo>
                  <a:pt x="91960" y="0"/>
                </a:lnTo>
                <a:lnTo>
                  <a:pt x="84497" y="0"/>
                </a:lnTo>
                <a:lnTo>
                  <a:pt x="82410" y="941"/>
                </a:lnTo>
                <a:lnTo>
                  <a:pt x="81360" y="1685"/>
                </a:lnTo>
                <a:lnTo>
                  <a:pt x="73977" y="3044"/>
                </a:lnTo>
                <a:lnTo>
                  <a:pt x="40683" y="7904"/>
                </a:lnTo>
                <a:lnTo>
                  <a:pt x="26183" y="16809"/>
                </a:lnTo>
                <a:lnTo>
                  <a:pt x="11214" y="30188"/>
                </a:lnTo>
                <a:lnTo>
                  <a:pt x="4340" y="43634"/>
                </a:lnTo>
                <a:lnTo>
                  <a:pt x="765" y="57707"/>
                </a:lnTo>
                <a:lnTo>
                  <a:pt x="0" y="74100"/>
                </a:lnTo>
                <a:lnTo>
                  <a:pt x="7662" y="110761"/>
                </a:lnTo>
                <a:lnTo>
                  <a:pt x="12396" y="116372"/>
                </a:lnTo>
                <a:lnTo>
                  <a:pt x="21877" y="124038"/>
                </a:lnTo>
                <a:lnTo>
                  <a:pt x="27533" y="124743"/>
                </a:lnTo>
                <a:lnTo>
                  <a:pt x="40977" y="122321"/>
                </a:lnTo>
                <a:lnTo>
                  <a:pt x="74787" y="102396"/>
                </a:lnTo>
                <a:lnTo>
                  <a:pt x="95184" y="85354"/>
                </a:lnTo>
                <a:lnTo>
                  <a:pt x="99625" y="77329"/>
                </a:lnTo>
                <a:lnTo>
                  <a:pt x="115280" y="41444"/>
                </a:lnTo>
                <a:lnTo>
                  <a:pt x="113975" y="26604"/>
                </a:lnTo>
                <a:lnTo>
                  <a:pt x="107978" y="9828"/>
                </a:lnTo>
                <a:lnTo>
                  <a:pt x="104794" y="9533"/>
                </a:lnTo>
                <a:lnTo>
                  <a:pt x="104700" y="12898"/>
                </a:lnTo>
                <a:lnTo>
                  <a:pt x="105618" y="15492"/>
                </a:lnTo>
                <a:lnTo>
                  <a:pt x="126171" y="62334"/>
                </a:lnTo>
                <a:lnTo>
                  <a:pt x="142569" y="105879"/>
                </a:lnTo>
                <a:lnTo>
                  <a:pt x="147714" y="128054"/>
                </a:lnTo>
                <a:lnTo>
                  <a:pt x="151762" y="170464"/>
                </a:lnTo>
                <a:lnTo>
                  <a:pt x="153287" y="196843"/>
                </a:lnTo>
                <a:lnTo>
                  <a:pt x="149639" y="214376"/>
                </a:lnTo>
                <a:lnTo>
                  <a:pt x="145582" y="219809"/>
                </a:lnTo>
                <a:lnTo>
                  <a:pt x="130842" y="232505"/>
                </a:lnTo>
                <a:lnTo>
                  <a:pt x="84836" y="250663"/>
                </a:lnTo>
                <a:lnTo>
                  <a:pt x="58067" y="261395"/>
                </a:lnTo>
                <a:lnTo>
                  <a:pt x="47510" y="2603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0" name="SMARTInkShape-Group216">
            <a:extLst>
              <a:ext uri="{FF2B5EF4-FFF2-40B4-BE49-F238E27FC236}">
                <a16:creationId xmlns:a16="http://schemas.microsoft.com/office/drawing/2014/main" xmlns="" id="{5A684517-17C0-4A75-92CC-900CD691102A}"/>
              </a:ext>
            </a:extLst>
          </p:cNvPr>
          <p:cNvGrpSpPr/>
          <p:nvPr/>
        </p:nvGrpSpPr>
        <p:grpSpPr>
          <a:xfrm>
            <a:off x="8234425" y="4057650"/>
            <a:ext cx="153926" cy="660401"/>
            <a:chOff x="8234425" y="4057650"/>
            <a:chExt cx="153926" cy="660401"/>
          </a:xfrm>
        </p:grpSpPr>
        <p:sp>
          <p:nvSpPr>
            <p:cNvPr id="126" name="SMARTInkShape-601">
              <a:extLst>
                <a:ext uri="{FF2B5EF4-FFF2-40B4-BE49-F238E27FC236}">
                  <a16:creationId xmlns:a16="http://schemas.microsoft.com/office/drawing/2014/main" xmlns="" id="{7454D268-060C-4244-9E15-A4592C83EE7A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305800" y="4572000"/>
              <a:ext cx="15876" cy="146051"/>
            </a:xfrm>
            <a:custGeom>
              <a:avLst/>
              <a:gdLst/>
              <a:ahLst/>
              <a:cxnLst/>
              <a:rect l="0" t="0" r="0" b="0"/>
              <a:pathLst>
                <a:path w="15876" h="146051">
                  <a:moveTo>
                    <a:pt x="15875" y="0"/>
                  </a:moveTo>
                  <a:lnTo>
                    <a:pt x="15875" y="0"/>
                  </a:lnTo>
                  <a:lnTo>
                    <a:pt x="14190" y="1685"/>
                  </a:lnTo>
                  <a:lnTo>
                    <a:pt x="11456" y="7790"/>
                  </a:lnTo>
                  <a:lnTo>
                    <a:pt x="7844" y="50418"/>
                  </a:lnTo>
                  <a:lnTo>
                    <a:pt x="6389" y="97529"/>
                  </a:lnTo>
                  <a:lnTo>
                    <a:pt x="2909" y="139475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7" name="SMARTInkShape-602">
              <a:extLst>
                <a:ext uri="{FF2B5EF4-FFF2-40B4-BE49-F238E27FC236}">
                  <a16:creationId xmlns:a16="http://schemas.microsoft.com/office/drawing/2014/main" xmlns="" id="{E684552C-C598-4462-859D-068FE9B17B02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234425" y="4645025"/>
              <a:ext cx="119001" cy="19051"/>
            </a:xfrm>
            <a:custGeom>
              <a:avLst/>
              <a:gdLst/>
              <a:ahLst/>
              <a:cxnLst/>
              <a:rect l="0" t="0" r="0" b="0"/>
              <a:pathLst>
                <a:path w="119001" h="19051">
                  <a:moveTo>
                    <a:pt x="11050" y="19050"/>
                  </a:moveTo>
                  <a:lnTo>
                    <a:pt x="11050" y="19050"/>
                  </a:lnTo>
                  <a:lnTo>
                    <a:pt x="11050" y="17364"/>
                  </a:lnTo>
                  <a:lnTo>
                    <a:pt x="10697" y="16868"/>
                  </a:lnTo>
                  <a:lnTo>
                    <a:pt x="10110" y="16537"/>
                  </a:lnTo>
                  <a:lnTo>
                    <a:pt x="9365" y="16316"/>
                  </a:lnTo>
                  <a:lnTo>
                    <a:pt x="4870" y="12842"/>
                  </a:lnTo>
                  <a:lnTo>
                    <a:pt x="3064" y="12742"/>
                  </a:lnTo>
                  <a:lnTo>
                    <a:pt x="1268" y="13660"/>
                  </a:lnTo>
                  <a:lnTo>
                    <a:pt x="296" y="14398"/>
                  </a:lnTo>
                  <a:lnTo>
                    <a:pt x="0" y="14890"/>
                  </a:lnTo>
                  <a:lnTo>
                    <a:pt x="155" y="15219"/>
                  </a:lnTo>
                  <a:lnTo>
                    <a:pt x="612" y="15437"/>
                  </a:lnTo>
                  <a:lnTo>
                    <a:pt x="1269" y="15230"/>
                  </a:lnTo>
                  <a:lnTo>
                    <a:pt x="17185" y="7364"/>
                  </a:lnTo>
                  <a:lnTo>
                    <a:pt x="54827" y="496"/>
                  </a:lnTo>
                  <a:lnTo>
                    <a:pt x="101785" y="0"/>
                  </a:lnTo>
                  <a:lnTo>
                    <a:pt x="109642" y="0"/>
                  </a:lnTo>
                  <a:lnTo>
                    <a:pt x="112254" y="941"/>
                  </a:lnTo>
                  <a:lnTo>
                    <a:pt x="113444" y="1685"/>
                  </a:lnTo>
                  <a:lnTo>
                    <a:pt x="114590" y="1829"/>
                  </a:lnTo>
                  <a:lnTo>
                    <a:pt x="1190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8" name="SMARTInkShape-603">
              <a:extLst>
                <a:ext uri="{FF2B5EF4-FFF2-40B4-BE49-F238E27FC236}">
                  <a16:creationId xmlns:a16="http://schemas.microsoft.com/office/drawing/2014/main" xmlns="" id="{B1DF1DEE-D6D1-49D6-AF4C-FA725A8B5745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318500" y="4057650"/>
              <a:ext cx="15876" cy="161926"/>
            </a:xfrm>
            <a:custGeom>
              <a:avLst/>
              <a:gdLst/>
              <a:ahLst/>
              <a:cxnLst/>
              <a:rect l="0" t="0" r="0" b="0"/>
              <a:pathLst>
                <a:path w="15876" h="161926">
                  <a:moveTo>
                    <a:pt x="15875" y="0"/>
                  </a:moveTo>
                  <a:lnTo>
                    <a:pt x="15875" y="0"/>
                  </a:lnTo>
                  <a:lnTo>
                    <a:pt x="13362" y="5967"/>
                  </a:lnTo>
                  <a:lnTo>
                    <a:pt x="13141" y="7153"/>
                  </a:lnTo>
                  <a:lnTo>
                    <a:pt x="11955" y="9411"/>
                  </a:lnTo>
                  <a:lnTo>
                    <a:pt x="9668" y="12507"/>
                  </a:lnTo>
                  <a:lnTo>
                    <a:pt x="3772" y="56698"/>
                  </a:lnTo>
                  <a:lnTo>
                    <a:pt x="3185" y="102331"/>
                  </a:lnTo>
                  <a:lnTo>
                    <a:pt x="196" y="147776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9" name="SMARTInkShape-604">
              <a:extLst>
                <a:ext uri="{FF2B5EF4-FFF2-40B4-BE49-F238E27FC236}">
                  <a16:creationId xmlns:a16="http://schemas.microsoft.com/office/drawing/2014/main" xmlns="" id="{DF995032-B561-4FCB-AC15-577DAB74DF4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239125" y="4140200"/>
              <a:ext cx="149226" cy="11879"/>
            </a:xfrm>
            <a:custGeom>
              <a:avLst/>
              <a:gdLst/>
              <a:ahLst/>
              <a:cxnLst/>
              <a:rect l="0" t="0" r="0" b="0"/>
              <a:pathLst>
                <a:path w="149226" h="11879">
                  <a:moveTo>
                    <a:pt x="0" y="0"/>
                  </a:moveTo>
                  <a:lnTo>
                    <a:pt x="0" y="0"/>
                  </a:lnTo>
                  <a:lnTo>
                    <a:pt x="3371" y="1686"/>
                  </a:lnTo>
                  <a:lnTo>
                    <a:pt x="46884" y="7889"/>
                  </a:lnTo>
                  <a:lnTo>
                    <a:pt x="81258" y="11878"/>
                  </a:lnTo>
                  <a:lnTo>
                    <a:pt x="125633" y="9558"/>
                  </a:lnTo>
                  <a:lnTo>
                    <a:pt x="1492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1" name="SMARTInkShape-605">
            <a:extLst>
              <a:ext uri="{FF2B5EF4-FFF2-40B4-BE49-F238E27FC236}">
                <a16:creationId xmlns:a16="http://schemas.microsoft.com/office/drawing/2014/main" xmlns="" id="{005E409C-DEED-49A5-807D-4832BDD88A5B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8124825" y="4892675"/>
            <a:ext cx="1511301" cy="25399"/>
          </a:xfrm>
          <a:custGeom>
            <a:avLst/>
            <a:gdLst/>
            <a:ahLst/>
            <a:cxnLst/>
            <a:rect l="0" t="0" r="0" b="0"/>
            <a:pathLst>
              <a:path w="1511301" h="25399">
                <a:moveTo>
                  <a:pt x="0" y="0"/>
                </a:moveTo>
                <a:lnTo>
                  <a:pt x="0" y="0"/>
                </a:lnTo>
                <a:lnTo>
                  <a:pt x="3136" y="0"/>
                </a:lnTo>
                <a:lnTo>
                  <a:pt x="4849" y="1685"/>
                </a:lnTo>
                <a:lnTo>
                  <a:pt x="7565" y="2513"/>
                </a:lnTo>
                <a:lnTo>
                  <a:pt x="38244" y="3175"/>
                </a:lnTo>
                <a:lnTo>
                  <a:pt x="61270" y="647"/>
                </a:lnTo>
                <a:lnTo>
                  <a:pt x="107748" y="3172"/>
                </a:lnTo>
                <a:lnTo>
                  <a:pt x="121286" y="4116"/>
                </a:lnTo>
                <a:lnTo>
                  <a:pt x="143209" y="6154"/>
                </a:lnTo>
                <a:lnTo>
                  <a:pt x="189952" y="9083"/>
                </a:lnTo>
                <a:lnTo>
                  <a:pt x="234641" y="9520"/>
                </a:lnTo>
                <a:lnTo>
                  <a:pt x="280468" y="11707"/>
                </a:lnTo>
                <a:lnTo>
                  <a:pt x="324604" y="12683"/>
                </a:lnTo>
                <a:lnTo>
                  <a:pt x="352461" y="11758"/>
                </a:lnTo>
                <a:lnTo>
                  <a:pt x="359497" y="10870"/>
                </a:lnTo>
                <a:lnTo>
                  <a:pt x="403201" y="12659"/>
                </a:lnTo>
                <a:lnTo>
                  <a:pt x="449909" y="12700"/>
                </a:lnTo>
                <a:lnTo>
                  <a:pt x="493166" y="13641"/>
                </a:lnTo>
                <a:lnTo>
                  <a:pt x="509014" y="14272"/>
                </a:lnTo>
                <a:lnTo>
                  <a:pt x="515153" y="13751"/>
                </a:lnTo>
                <a:lnTo>
                  <a:pt x="562211" y="15861"/>
                </a:lnTo>
                <a:lnTo>
                  <a:pt x="605530" y="15875"/>
                </a:lnTo>
                <a:lnTo>
                  <a:pt x="651161" y="15875"/>
                </a:lnTo>
                <a:lnTo>
                  <a:pt x="693316" y="12896"/>
                </a:lnTo>
                <a:lnTo>
                  <a:pt x="737249" y="15684"/>
                </a:lnTo>
                <a:lnTo>
                  <a:pt x="784469" y="13357"/>
                </a:lnTo>
                <a:lnTo>
                  <a:pt x="826143" y="15606"/>
                </a:lnTo>
                <a:lnTo>
                  <a:pt x="872593" y="18598"/>
                </a:lnTo>
                <a:lnTo>
                  <a:pt x="914183" y="19033"/>
                </a:lnTo>
                <a:lnTo>
                  <a:pt x="959084" y="21930"/>
                </a:lnTo>
                <a:lnTo>
                  <a:pt x="1001245" y="22208"/>
                </a:lnTo>
                <a:lnTo>
                  <a:pt x="1048513" y="22224"/>
                </a:lnTo>
                <a:lnTo>
                  <a:pt x="1092129" y="24959"/>
                </a:lnTo>
                <a:lnTo>
                  <a:pt x="1136561" y="25361"/>
                </a:lnTo>
                <a:lnTo>
                  <a:pt x="1184074" y="25398"/>
                </a:lnTo>
                <a:lnTo>
                  <a:pt x="1231409" y="22519"/>
                </a:lnTo>
                <a:lnTo>
                  <a:pt x="1276419" y="20069"/>
                </a:lnTo>
                <a:lnTo>
                  <a:pt x="1320081" y="19109"/>
                </a:lnTo>
                <a:lnTo>
                  <a:pt x="1363641" y="13989"/>
                </a:lnTo>
                <a:lnTo>
                  <a:pt x="1411136" y="12750"/>
                </a:lnTo>
                <a:lnTo>
                  <a:pt x="1455879" y="11019"/>
                </a:lnTo>
                <a:lnTo>
                  <a:pt x="1495544" y="8601"/>
                </a:lnTo>
                <a:lnTo>
                  <a:pt x="1501810" y="7017"/>
                </a:lnTo>
                <a:lnTo>
                  <a:pt x="1511300" y="63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SMARTInkShape-606">
            <a:extLst>
              <a:ext uri="{FF2B5EF4-FFF2-40B4-BE49-F238E27FC236}">
                <a16:creationId xmlns:a16="http://schemas.microsoft.com/office/drawing/2014/main" xmlns="" id="{67F58174-AAA1-4855-9187-50FDAF3DCF04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9163054" y="5059415"/>
            <a:ext cx="141229" cy="249173"/>
          </a:xfrm>
          <a:custGeom>
            <a:avLst/>
            <a:gdLst/>
            <a:ahLst/>
            <a:cxnLst/>
            <a:rect l="0" t="0" r="0" b="0"/>
            <a:pathLst>
              <a:path w="141229" h="249173">
                <a:moveTo>
                  <a:pt x="76196" y="4710"/>
                </a:moveTo>
                <a:lnTo>
                  <a:pt x="76196" y="4710"/>
                </a:lnTo>
                <a:lnTo>
                  <a:pt x="76196" y="3024"/>
                </a:lnTo>
                <a:lnTo>
                  <a:pt x="77136" y="1256"/>
                </a:lnTo>
                <a:lnTo>
                  <a:pt x="78025" y="0"/>
                </a:lnTo>
                <a:lnTo>
                  <a:pt x="76542" y="923"/>
                </a:lnTo>
                <a:lnTo>
                  <a:pt x="54569" y="9399"/>
                </a:lnTo>
                <a:lnTo>
                  <a:pt x="48301" y="13972"/>
                </a:lnTo>
                <a:lnTo>
                  <a:pt x="32451" y="31106"/>
                </a:lnTo>
                <a:lnTo>
                  <a:pt x="12898" y="78049"/>
                </a:lnTo>
                <a:lnTo>
                  <a:pt x="1765" y="122601"/>
                </a:lnTo>
                <a:lnTo>
                  <a:pt x="0" y="167365"/>
                </a:lnTo>
                <a:lnTo>
                  <a:pt x="939" y="171428"/>
                </a:lnTo>
                <a:lnTo>
                  <a:pt x="2179" y="175115"/>
                </a:lnTo>
                <a:lnTo>
                  <a:pt x="3230" y="182436"/>
                </a:lnTo>
                <a:lnTo>
                  <a:pt x="9586" y="196933"/>
                </a:lnTo>
                <a:lnTo>
                  <a:pt x="11314" y="200209"/>
                </a:lnTo>
                <a:lnTo>
                  <a:pt x="13363" y="207121"/>
                </a:lnTo>
                <a:lnTo>
                  <a:pt x="26458" y="228172"/>
                </a:lnTo>
                <a:lnTo>
                  <a:pt x="27945" y="233473"/>
                </a:lnTo>
                <a:lnTo>
                  <a:pt x="30174" y="236087"/>
                </a:lnTo>
                <a:lnTo>
                  <a:pt x="37355" y="240640"/>
                </a:lnTo>
                <a:lnTo>
                  <a:pt x="50064" y="245262"/>
                </a:lnTo>
                <a:lnTo>
                  <a:pt x="76854" y="249172"/>
                </a:lnTo>
                <a:lnTo>
                  <a:pt x="86302" y="246450"/>
                </a:lnTo>
                <a:lnTo>
                  <a:pt x="93100" y="241380"/>
                </a:lnTo>
                <a:lnTo>
                  <a:pt x="118479" y="212985"/>
                </a:lnTo>
                <a:lnTo>
                  <a:pt x="121212" y="208872"/>
                </a:lnTo>
                <a:lnTo>
                  <a:pt x="129282" y="180520"/>
                </a:lnTo>
                <a:lnTo>
                  <a:pt x="136260" y="136556"/>
                </a:lnTo>
                <a:lnTo>
                  <a:pt x="139046" y="103187"/>
                </a:lnTo>
                <a:lnTo>
                  <a:pt x="141228" y="92763"/>
                </a:lnTo>
                <a:lnTo>
                  <a:pt x="134215" y="45991"/>
                </a:lnTo>
                <a:lnTo>
                  <a:pt x="133379" y="42107"/>
                </a:lnTo>
                <a:lnTo>
                  <a:pt x="123526" y="22036"/>
                </a:lnTo>
                <a:lnTo>
                  <a:pt x="115015" y="14878"/>
                </a:lnTo>
                <a:lnTo>
                  <a:pt x="110074" y="14009"/>
                </a:lnTo>
                <a:lnTo>
                  <a:pt x="109365" y="13379"/>
                </a:lnTo>
                <a:lnTo>
                  <a:pt x="108892" y="12606"/>
                </a:lnTo>
                <a:lnTo>
                  <a:pt x="108224" y="12091"/>
                </a:lnTo>
                <a:lnTo>
                  <a:pt x="106541" y="11518"/>
                </a:lnTo>
                <a:lnTo>
                  <a:pt x="105951" y="11012"/>
                </a:lnTo>
                <a:lnTo>
                  <a:pt x="105295" y="9510"/>
                </a:lnTo>
                <a:lnTo>
                  <a:pt x="104768" y="8968"/>
                </a:lnTo>
                <a:lnTo>
                  <a:pt x="101596" y="788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5" name="SMARTInkShape-Group219">
            <a:extLst>
              <a:ext uri="{FF2B5EF4-FFF2-40B4-BE49-F238E27FC236}">
                <a16:creationId xmlns:a16="http://schemas.microsoft.com/office/drawing/2014/main" xmlns="" id="{BABF1C5A-74E2-4939-9FEC-8682F05C2C7C}"/>
              </a:ext>
            </a:extLst>
          </p:cNvPr>
          <p:cNvGrpSpPr/>
          <p:nvPr/>
        </p:nvGrpSpPr>
        <p:grpSpPr>
          <a:xfrm>
            <a:off x="8582854" y="2931221"/>
            <a:ext cx="275191" cy="306808"/>
            <a:chOff x="8582854" y="2931221"/>
            <a:chExt cx="275191" cy="306808"/>
          </a:xfrm>
        </p:grpSpPr>
        <p:sp>
          <p:nvSpPr>
            <p:cNvPr id="133" name="SMARTInkShape-607">
              <a:extLst>
                <a:ext uri="{FF2B5EF4-FFF2-40B4-BE49-F238E27FC236}">
                  <a16:creationId xmlns:a16="http://schemas.microsoft.com/office/drawing/2014/main" xmlns="" id="{C68E7285-8806-47D3-8D0F-05D84EB1A9ED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582854" y="2931221"/>
              <a:ext cx="275191" cy="306808"/>
            </a:xfrm>
            <a:custGeom>
              <a:avLst/>
              <a:gdLst/>
              <a:ahLst/>
              <a:cxnLst/>
              <a:rect l="0" t="0" r="0" b="0"/>
              <a:pathLst>
                <a:path w="275191" h="306808">
                  <a:moveTo>
                    <a:pt x="129346" y="21529"/>
                  </a:moveTo>
                  <a:lnTo>
                    <a:pt x="129346" y="21529"/>
                  </a:lnTo>
                  <a:lnTo>
                    <a:pt x="123070" y="22470"/>
                  </a:lnTo>
                  <a:lnTo>
                    <a:pt x="88106" y="32686"/>
                  </a:lnTo>
                  <a:lnTo>
                    <a:pt x="40562" y="66253"/>
                  </a:lnTo>
                  <a:lnTo>
                    <a:pt x="24939" y="84425"/>
                  </a:lnTo>
                  <a:lnTo>
                    <a:pt x="6635" y="115121"/>
                  </a:lnTo>
                  <a:lnTo>
                    <a:pt x="0" y="143521"/>
                  </a:lnTo>
                  <a:lnTo>
                    <a:pt x="1020" y="162748"/>
                  </a:lnTo>
                  <a:lnTo>
                    <a:pt x="12821" y="207308"/>
                  </a:lnTo>
                  <a:lnTo>
                    <a:pt x="33054" y="246741"/>
                  </a:lnTo>
                  <a:lnTo>
                    <a:pt x="63167" y="279182"/>
                  </a:lnTo>
                  <a:lnTo>
                    <a:pt x="93566" y="297094"/>
                  </a:lnTo>
                  <a:lnTo>
                    <a:pt x="129389" y="305925"/>
                  </a:lnTo>
                  <a:lnTo>
                    <a:pt x="149420" y="306807"/>
                  </a:lnTo>
                  <a:lnTo>
                    <a:pt x="192220" y="296787"/>
                  </a:lnTo>
                  <a:lnTo>
                    <a:pt x="209655" y="289096"/>
                  </a:lnTo>
                  <a:lnTo>
                    <a:pt x="229064" y="271103"/>
                  </a:lnTo>
                  <a:lnTo>
                    <a:pt x="256690" y="234287"/>
                  </a:lnTo>
                  <a:lnTo>
                    <a:pt x="271873" y="193580"/>
                  </a:lnTo>
                  <a:lnTo>
                    <a:pt x="275190" y="157021"/>
                  </a:lnTo>
                  <a:lnTo>
                    <a:pt x="269770" y="110553"/>
                  </a:lnTo>
                  <a:lnTo>
                    <a:pt x="263084" y="84823"/>
                  </a:lnTo>
                  <a:lnTo>
                    <a:pt x="239835" y="42497"/>
                  </a:lnTo>
                  <a:lnTo>
                    <a:pt x="222841" y="23879"/>
                  </a:lnTo>
                  <a:lnTo>
                    <a:pt x="203841" y="12782"/>
                  </a:lnTo>
                  <a:lnTo>
                    <a:pt x="170246" y="1652"/>
                  </a:lnTo>
                  <a:lnTo>
                    <a:pt x="156516" y="0"/>
                  </a:lnTo>
                  <a:lnTo>
                    <a:pt x="129346" y="56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4" name="SMARTInkShape-608">
              <a:extLst>
                <a:ext uri="{FF2B5EF4-FFF2-40B4-BE49-F238E27FC236}">
                  <a16:creationId xmlns:a16="http://schemas.microsoft.com/office/drawing/2014/main" xmlns="" id="{5D231C01-E54E-4B87-85CE-C52C6AF898B9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639217" y="3013199"/>
              <a:ext cx="130134" cy="182135"/>
            </a:xfrm>
            <a:custGeom>
              <a:avLst/>
              <a:gdLst/>
              <a:ahLst/>
              <a:cxnLst/>
              <a:rect l="0" t="0" r="0" b="0"/>
              <a:pathLst>
                <a:path w="130134" h="182135">
                  <a:moveTo>
                    <a:pt x="6308" y="53851"/>
                  </a:moveTo>
                  <a:lnTo>
                    <a:pt x="6308" y="53851"/>
                  </a:lnTo>
                  <a:lnTo>
                    <a:pt x="4623" y="52165"/>
                  </a:lnTo>
                  <a:lnTo>
                    <a:pt x="3795" y="49457"/>
                  </a:lnTo>
                  <a:lnTo>
                    <a:pt x="2388" y="43965"/>
                  </a:lnTo>
                  <a:lnTo>
                    <a:pt x="0" y="35036"/>
                  </a:lnTo>
                  <a:lnTo>
                    <a:pt x="9384" y="15359"/>
                  </a:lnTo>
                  <a:lnTo>
                    <a:pt x="16745" y="7051"/>
                  </a:lnTo>
                  <a:lnTo>
                    <a:pt x="22236" y="3065"/>
                  </a:lnTo>
                  <a:lnTo>
                    <a:pt x="29293" y="821"/>
                  </a:lnTo>
                  <a:lnTo>
                    <a:pt x="43507" y="0"/>
                  </a:lnTo>
                  <a:lnTo>
                    <a:pt x="48476" y="872"/>
                  </a:lnTo>
                  <a:lnTo>
                    <a:pt x="56079" y="5228"/>
                  </a:lnTo>
                  <a:lnTo>
                    <a:pt x="61942" y="10015"/>
                  </a:lnTo>
                  <a:lnTo>
                    <a:pt x="69386" y="26041"/>
                  </a:lnTo>
                  <a:lnTo>
                    <a:pt x="71917" y="40633"/>
                  </a:lnTo>
                  <a:lnTo>
                    <a:pt x="68448" y="64418"/>
                  </a:lnTo>
                  <a:lnTo>
                    <a:pt x="55960" y="102675"/>
                  </a:lnTo>
                  <a:lnTo>
                    <a:pt x="27334" y="149115"/>
                  </a:lnTo>
                  <a:lnTo>
                    <a:pt x="13064" y="164549"/>
                  </a:lnTo>
                  <a:lnTo>
                    <a:pt x="13281" y="164692"/>
                  </a:lnTo>
                  <a:lnTo>
                    <a:pt x="14463" y="164849"/>
                  </a:lnTo>
                  <a:lnTo>
                    <a:pt x="58000" y="151802"/>
                  </a:lnTo>
                  <a:lnTo>
                    <a:pt x="74540" y="150842"/>
                  </a:lnTo>
                  <a:lnTo>
                    <a:pt x="85557" y="152792"/>
                  </a:lnTo>
                  <a:lnTo>
                    <a:pt x="99181" y="159982"/>
                  </a:lnTo>
                  <a:lnTo>
                    <a:pt x="124529" y="181718"/>
                  </a:lnTo>
                  <a:lnTo>
                    <a:pt x="125691" y="182134"/>
                  </a:lnTo>
                  <a:lnTo>
                    <a:pt x="130133" y="1808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6" name="SMARTInkShape-609">
            <a:extLst>
              <a:ext uri="{FF2B5EF4-FFF2-40B4-BE49-F238E27FC236}">
                <a16:creationId xmlns:a16="http://schemas.microsoft.com/office/drawing/2014/main" xmlns="" id="{CEC41E17-5A29-429F-88D0-ED361FB9077C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8651875" y="5026480"/>
            <a:ext cx="145671" cy="294465"/>
          </a:xfrm>
          <a:custGeom>
            <a:avLst/>
            <a:gdLst/>
            <a:ahLst/>
            <a:cxnLst/>
            <a:rect l="0" t="0" r="0" b="0"/>
            <a:pathLst>
              <a:path w="145671" h="294465">
                <a:moveTo>
                  <a:pt x="88900" y="5895"/>
                </a:moveTo>
                <a:lnTo>
                  <a:pt x="88900" y="5895"/>
                </a:lnTo>
                <a:lnTo>
                  <a:pt x="87215" y="7580"/>
                </a:lnTo>
                <a:lnTo>
                  <a:pt x="85446" y="8408"/>
                </a:lnTo>
                <a:lnTo>
                  <a:pt x="80922" y="9953"/>
                </a:lnTo>
                <a:lnTo>
                  <a:pt x="76659" y="11566"/>
                </a:lnTo>
                <a:lnTo>
                  <a:pt x="50195" y="14978"/>
                </a:lnTo>
                <a:lnTo>
                  <a:pt x="30769" y="32331"/>
                </a:lnTo>
                <a:lnTo>
                  <a:pt x="19766" y="49388"/>
                </a:lnTo>
                <a:lnTo>
                  <a:pt x="7792" y="79198"/>
                </a:lnTo>
                <a:lnTo>
                  <a:pt x="6406" y="102645"/>
                </a:lnTo>
                <a:lnTo>
                  <a:pt x="8896" y="113788"/>
                </a:lnTo>
                <a:lnTo>
                  <a:pt x="16950" y="131793"/>
                </a:lnTo>
                <a:lnTo>
                  <a:pt x="29503" y="149200"/>
                </a:lnTo>
                <a:lnTo>
                  <a:pt x="40387" y="155767"/>
                </a:lnTo>
                <a:lnTo>
                  <a:pt x="59730" y="162939"/>
                </a:lnTo>
                <a:lnTo>
                  <a:pt x="60988" y="162802"/>
                </a:lnTo>
                <a:lnTo>
                  <a:pt x="61825" y="162358"/>
                </a:lnTo>
                <a:lnTo>
                  <a:pt x="72191" y="159862"/>
                </a:lnTo>
                <a:lnTo>
                  <a:pt x="83001" y="151280"/>
                </a:lnTo>
                <a:lnTo>
                  <a:pt x="89904" y="139127"/>
                </a:lnTo>
                <a:lnTo>
                  <a:pt x="104769" y="95721"/>
                </a:lnTo>
                <a:lnTo>
                  <a:pt x="111070" y="49821"/>
                </a:lnTo>
                <a:lnTo>
                  <a:pt x="110177" y="31644"/>
                </a:lnTo>
                <a:lnTo>
                  <a:pt x="107891" y="16524"/>
                </a:lnTo>
                <a:lnTo>
                  <a:pt x="107205" y="15098"/>
                </a:lnTo>
                <a:lnTo>
                  <a:pt x="95781" y="3253"/>
                </a:lnTo>
                <a:lnTo>
                  <a:pt x="94545" y="2957"/>
                </a:lnTo>
                <a:lnTo>
                  <a:pt x="93721" y="2878"/>
                </a:lnTo>
                <a:lnTo>
                  <a:pt x="93173" y="2473"/>
                </a:lnTo>
                <a:lnTo>
                  <a:pt x="92401" y="569"/>
                </a:lnTo>
                <a:lnTo>
                  <a:pt x="92220" y="0"/>
                </a:lnTo>
                <a:lnTo>
                  <a:pt x="92087" y="2318"/>
                </a:lnTo>
                <a:lnTo>
                  <a:pt x="93021" y="2542"/>
                </a:lnTo>
                <a:lnTo>
                  <a:pt x="93765" y="2601"/>
                </a:lnTo>
                <a:lnTo>
                  <a:pt x="94259" y="2994"/>
                </a:lnTo>
                <a:lnTo>
                  <a:pt x="94810" y="4370"/>
                </a:lnTo>
                <a:lnTo>
                  <a:pt x="95516" y="8129"/>
                </a:lnTo>
                <a:lnTo>
                  <a:pt x="108893" y="29852"/>
                </a:lnTo>
                <a:lnTo>
                  <a:pt x="110831" y="43282"/>
                </a:lnTo>
                <a:lnTo>
                  <a:pt x="111700" y="48970"/>
                </a:lnTo>
                <a:lnTo>
                  <a:pt x="124548" y="93126"/>
                </a:lnTo>
                <a:lnTo>
                  <a:pt x="133870" y="137087"/>
                </a:lnTo>
                <a:lnTo>
                  <a:pt x="142463" y="183565"/>
                </a:lnTo>
                <a:lnTo>
                  <a:pt x="145670" y="229881"/>
                </a:lnTo>
                <a:lnTo>
                  <a:pt x="143155" y="238184"/>
                </a:lnTo>
                <a:lnTo>
                  <a:pt x="132580" y="256472"/>
                </a:lnTo>
                <a:lnTo>
                  <a:pt x="113856" y="276197"/>
                </a:lnTo>
                <a:lnTo>
                  <a:pt x="93252" y="287401"/>
                </a:lnTo>
                <a:lnTo>
                  <a:pt x="69313" y="294401"/>
                </a:lnTo>
                <a:lnTo>
                  <a:pt x="41272" y="294464"/>
                </a:lnTo>
                <a:lnTo>
                  <a:pt x="18631" y="288950"/>
                </a:lnTo>
                <a:lnTo>
                  <a:pt x="16159" y="286802"/>
                </a:lnTo>
                <a:lnTo>
                  <a:pt x="13884" y="284201"/>
                </a:lnTo>
                <a:lnTo>
                  <a:pt x="0" y="27259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SMARTInkShape-610">
            <a:extLst>
              <a:ext uri="{FF2B5EF4-FFF2-40B4-BE49-F238E27FC236}">
                <a16:creationId xmlns:a16="http://schemas.microsoft.com/office/drawing/2014/main" xmlns="" id="{2FCA3E6B-7545-4E7B-A909-DE73DA3FA1E5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8694033" y="5511800"/>
            <a:ext cx="440443" cy="120361"/>
          </a:xfrm>
          <a:custGeom>
            <a:avLst/>
            <a:gdLst/>
            <a:ahLst/>
            <a:cxnLst/>
            <a:rect l="0" t="0" r="0" b="0"/>
            <a:pathLst>
              <a:path w="440443" h="120361">
                <a:moveTo>
                  <a:pt x="5467" y="0"/>
                </a:moveTo>
                <a:lnTo>
                  <a:pt x="5467" y="0"/>
                </a:lnTo>
                <a:lnTo>
                  <a:pt x="5467" y="4419"/>
                </a:lnTo>
                <a:lnTo>
                  <a:pt x="0" y="14382"/>
                </a:lnTo>
                <a:lnTo>
                  <a:pt x="58" y="15232"/>
                </a:lnTo>
                <a:lnTo>
                  <a:pt x="2184" y="18881"/>
                </a:lnTo>
                <a:lnTo>
                  <a:pt x="49785" y="44411"/>
                </a:lnTo>
                <a:lnTo>
                  <a:pt x="94515" y="73172"/>
                </a:lnTo>
                <a:lnTo>
                  <a:pt x="140456" y="90715"/>
                </a:lnTo>
                <a:lnTo>
                  <a:pt x="183103" y="103278"/>
                </a:lnTo>
                <a:lnTo>
                  <a:pt x="229460" y="112626"/>
                </a:lnTo>
                <a:lnTo>
                  <a:pt x="272636" y="118452"/>
                </a:lnTo>
                <a:lnTo>
                  <a:pt x="315395" y="120360"/>
                </a:lnTo>
                <a:lnTo>
                  <a:pt x="359055" y="116214"/>
                </a:lnTo>
                <a:lnTo>
                  <a:pt x="389486" y="107645"/>
                </a:lnTo>
                <a:lnTo>
                  <a:pt x="440442" y="793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6140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D6969B8-D3F6-4EDC-AF9C-41034CF06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10802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AU REVOIR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7681B4F6-126E-4972-BEF4-1B12197B0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339" y="3001408"/>
            <a:ext cx="772450" cy="60311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42CBFF07-1C71-4E87-9C37-2714BFF58B7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 flipV="1">
            <a:off x="8963981" y="2734266"/>
            <a:ext cx="1489194" cy="87252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EA01B19E-9C38-4A24-8AB6-F29693C5FBF1}"/>
              </a:ext>
            </a:extLst>
          </p:cNvPr>
          <p:cNvPicPr/>
          <p:nvPr/>
        </p:nvPicPr>
        <p:blipFill rotWithShape="1">
          <a:blip r:embed="rId4"/>
          <a:srcRect l="48958" t="35685" r="50198" b="37393"/>
          <a:stretch/>
        </p:blipFill>
        <p:spPr bwMode="auto">
          <a:xfrm flipH="1">
            <a:off x="11402005" y="5918273"/>
            <a:ext cx="107396" cy="6031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5C193D9A-D39D-4535-AF03-00DC8C3F640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04956" y="5866620"/>
            <a:ext cx="152126" cy="614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72C7F955-6D05-43B8-8B1A-FE23CC32A55C}"/>
              </a:ext>
            </a:extLst>
          </p:cNvPr>
          <p:cNvPicPr/>
          <p:nvPr/>
        </p:nvPicPr>
        <p:blipFill rotWithShape="1">
          <a:blip r:embed="rId4"/>
          <a:srcRect l="46792" t="35861" r="52051" b="43857"/>
          <a:stretch/>
        </p:blipFill>
        <p:spPr bwMode="auto">
          <a:xfrm flipH="1">
            <a:off x="682599" y="5768988"/>
            <a:ext cx="155872" cy="6031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xmlns="" id="{10CF64BF-6AFD-42AA-AE0D-AFC2ABCDB174}"/>
              </a:ext>
            </a:extLst>
          </p:cNvPr>
          <p:cNvGrpSpPr/>
          <p:nvPr/>
        </p:nvGrpSpPr>
        <p:grpSpPr>
          <a:xfrm rot="16696586" flipV="1">
            <a:off x="702026" y="754057"/>
            <a:ext cx="1207471" cy="769322"/>
            <a:chOff x="8625839" y="39918"/>
            <a:chExt cx="1207471" cy="747734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xmlns="" id="{AEC88A39-64B9-44C2-AF90-E309EC9D1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0800000">
              <a:off x="8625839" y="39918"/>
              <a:ext cx="1207471" cy="652255"/>
            </a:xfrm>
            <a:prstGeom prst="rect">
              <a:avLst/>
            </a:prstGeom>
          </p:spPr>
        </p:pic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xmlns="" id="{3B106AF2-BED2-46BD-A075-304BEE22142D}"/>
                </a:ext>
              </a:extLst>
            </p:cNvPr>
            <p:cNvCxnSpPr/>
            <p:nvPr/>
          </p:nvCxnSpPr>
          <p:spPr>
            <a:xfrm>
              <a:off x="8625839" y="142240"/>
              <a:ext cx="0" cy="6454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xmlns="" id="{C96AB575-FE7A-4B8C-9AC6-653531E67DFC}"/>
                </a:ext>
              </a:extLst>
            </p:cNvPr>
            <p:cNvCxnSpPr/>
            <p:nvPr/>
          </p:nvCxnSpPr>
          <p:spPr>
            <a:xfrm>
              <a:off x="9833309" y="142240"/>
              <a:ext cx="0" cy="6454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>
              <a:extLst>
                <a:ext uri="{FF2B5EF4-FFF2-40B4-BE49-F238E27FC236}">
                  <a16:creationId xmlns:a16="http://schemas.microsoft.com/office/drawing/2014/main" xmlns="" id="{A0289952-583E-48FE-B317-94E407FECABC}"/>
                </a:ext>
              </a:extLst>
            </p:cNvPr>
            <p:cNvCxnSpPr/>
            <p:nvPr/>
          </p:nvCxnSpPr>
          <p:spPr>
            <a:xfrm>
              <a:off x="8625839" y="787652"/>
              <a:ext cx="1207471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Image 31">
            <a:extLst>
              <a:ext uri="{FF2B5EF4-FFF2-40B4-BE49-F238E27FC236}">
                <a16:creationId xmlns:a16="http://schemas.microsoft.com/office/drawing/2014/main" xmlns="" id="{72CFED70-BBED-4584-9203-CEB9707274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599223">
            <a:off x="9766808" y="542574"/>
            <a:ext cx="654586" cy="63715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D0A04720-9DC7-4517-AB87-909E0D62CE5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8162402" y="5932929"/>
            <a:ext cx="548640" cy="48217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6EC884E2-A259-453A-8923-DBAFFFA40D3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96896" y="5866620"/>
            <a:ext cx="602740" cy="48217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2025A602-545F-490C-839C-127927F7FD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9488" y="581489"/>
            <a:ext cx="1376512" cy="74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9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6.93889E-18 L 0.17161 -0.13032 C 0.20729 -0.15949 0.26094 -0.17523 0.31719 -0.17523 C 0.38125 -0.17523 0.43255 -0.15949 0.46823 -0.13032 L 0.6401 6.93889E-18 " pathEditMode="relative" rAng="0" ptsTypes="AAAAA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5" y="-8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0.01945 L -0.18034 -0.08194 C -0.21536 -0.10463 -0.2681 -0.11689 -0.32343 -0.11689 C -0.38633 -0.11689 -0.43659 -0.10463 -0.47174 -0.08194 L -0.6401 0.01945 " pathEditMode="relative" rAng="0" ptsTypes="AAAAA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32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e 68">
            <a:extLst>
              <a:ext uri="{FF2B5EF4-FFF2-40B4-BE49-F238E27FC236}">
                <a16:creationId xmlns:a16="http://schemas.microsoft.com/office/drawing/2014/main" xmlns="" id="{31B6D101-575D-428E-B3E7-A946E08B2C05}"/>
              </a:ext>
            </a:extLst>
          </p:cNvPr>
          <p:cNvGrpSpPr/>
          <p:nvPr/>
        </p:nvGrpSpPr>
        <p:grpSpPr>
          <a:xfrm>
            <a:off x="1036320" y="3054486"/>
            <a:ext cx="9733280" cy="589280"/>
            <a:chOff x="843280" y="1361440"/>
            <a:chExt cx="9733280" cy="589280"/>
          </a:xfrm>
        </p:grpSpPr>
        <p:grpSp>
          <p:nvGrpSpPr>
            <p:cNvPr id="70" name="Groupe 69">
              <a:extLst>
                <a:ext uri="{FF2B5EF4-FFF2-40B4-BE49-F238E27FC236}">
                  <a16:creationId xmlns:a16="http://schemas.microsoft.com/office/drawing/2014/main" xmlns="" id="{14745551-4E31-469E-AFB1-B53AAC3C1514}"/>
                </a:ext>
              </a:extLst>
            </p:cNvPr>
            <p:cNvGrpSpPr/>
            <p:nvPr/>
          </p:nvGrpSpPr>
          <p:grpSpPr>
            <a:xfrm>
              <a:off x="843280" y="1361440"/>
              <a:ext cx="1513840" cy="589280"/>
              <a:chOff x="843280" y="1361440"/>
              <a:chExt cx="1513840" cy="589280"/>
            </a:xfrm>
          </p:grpSpPr>
          <p:grpSp>
            <p:nvGrpSpPr>
              <p:cNvPr id="101" name="Groupe 100">
                <a:extLst>
                  <a:ext uri="{FF2B5EF4-FFF2-40B4-BE49-F238E27FC236}">
                    <a16:creationId xmlns:a16="http://schemas.microsoft.com/office/drawing/2014/main" xmlns="" id="{44AE7CA8-C673-496F-A517-4F2D4B7F82D9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</p:grpSpPr>
            <p:sp>
              <p:nvSpPr>
                <p:cNvPr id="103" name="Cube 102">
                  <a:extLst>
                    <a:ext uri="{FF2B5EF4-FFF2-40B4-BE49-F238E27FC236}">
                      <a16:creationId xmlns:a16="http://schemas.microsoft.com/office/drawing/2014/main" xmlns="" id="{54B6B137-1B10-4CBD-A93D-4594F3FA84CC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4" name="Cube 103">
                  <a:extLst>
                    <a:ext uri="{FF2B5EF4-FFF2-40B4-BE49-F238E27FC236}">
                      <a16:creationId xmlns:a16="http://schemas.microsoft.com/office/drawing/2014/main" xmlns="" id="{76ACB6B4-D078-43AF-BF3E-D50DEA23B6AD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102" name="Cube 101">
                <a:extLst>
                  <a:ext uri="{FF2B5EF4-FFF2-40B4-BE49-F238E27FC236}">
                    <a16:creationId xmlns:a16="http://schemas.microsoft.com/office/drawing/2014/main" xmlns="" id="{371B9001-F1AF-49ED-8CF9-E98B5502CD33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solidFill>
                <a:srgbClr val="FEA0A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71" name="Groupe 70">
              <a:extLst>
                <a:ext uri="{FF2B5EF4-FFF2-40B4-BE49-F238E27FC236}">
                  <a16:creationId xmlns:a16="http://schemas.microsoft.com/office/drawing/2014/main" xmlns="" id="{B3198A8A-9F39-4303-B13B-21BD9731083C}"/>
                </a:ext>
              </a:extLst>
            </p:cNvPr>
            <p:cNvGrpSpPr/>
            <p:nvPr/>
          </p:nvGrpSpPr>
          <p:grpSpPr>
            <a:xfrm>
              <a:off x="2214880" y="1361440"/>
              <a:ext cx="1513840" cy="589280"/>
              <a:chOff x="843280" y="1361440"/>
              <a:chExt cx="1513840" cy="589280"/>
            </a:xfrm>
          </p:grpSpPr>
          <p:grpSp>
            <p:nvGrpSpPr>
              <p:cNvPr id="97" name="Groupe 96">
                <a:extLst>
                  <a:ext uri="{FF2B5EF4-FFF2-40B4-BE49-F238E27FC236}">
                    <a16:creationId xmlns:a16="http://schemas.microsoft.com/office/drawing/2014/main" xmlns="" id="{26BA87F5-64D0-401C-A8C2-5F8BD140DD7F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</p:grpSpPr>
            <p:sp>
              <p:nvSpPr>
                <p:cNvPr id="99" name="Cube 98">
                  <a:extLst>
                    <a:ext uri="{FF2B5EF4-FFF2-40B4-BE49-F238E27FC236}">
                      <a16:creationId xmlns:a16="http://schemas.microsoft.com/office/drawing/2014/main" xmlns="" id="{8E4DB134-3F85-4E82-B6B0-D4E8E58C0D97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0" name="Cube 99">
                  <a:extLst>
                    <a:ext uri="{FF2B5EF4-FFF2-40B4-BE49-F238E27FC236}">
                      <a16:creationId xmlns:a16="http://schemas.microsoft.com/office/drawing/2014/main" xmlns="" id="{0336546E-EABE-4EAD-B301-7532CE11D656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98" name="Cube 97">
                <a:extLst>
                  <a:ext uri="{FF2B5EF4-FFF2-40B4-BE49-F238E27FC236}">
                    <a16:creationId xmlns:a16="http://schemas.microsoft.com/office/drawing/2014/main" xmlns="" id="{38CDA6C9-E8BD-4912-B318-E05BE692EFD6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solidFill>
                <a:srgbClr val="FEA0A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72" name="Groupe 71">
              <a:extLst>
                <a:ext uri="{FF2B5EF4-FFF2-40B4-BE49-F238E27FC236}">
                  <a16:creationId xmlns:a16="http://schemas.microsoft.com/office/drawing/2014/main" xmlns="" id="{1F12F7D8-C770-4426-91E9-BB88D0DA6C2A}"/>
                </a:ext>
              </a:extLst>
            </p:cNvPr>
            <p:cNvGrpSpPr/>
            <p:nvPr/>
          </p:nvGrpSpPr>
          <p:grpSpPr>
            <a:xfrm>
              <a:off x="3586480" y="1361440"/>
              <a:ext cx="1513840" cy="589280"/>
              <a:chOff x="843280" y="1361440"/>
              <a:chExt cx="1513840" cy="589280"/>
            </a:xfrm>
          </p:grpSpPr>
          <p:grpSp>
            <p:nvGrpSpPr>
              <p:cNvPr id="93" name="Groupe 92">
                <a:extLst>
                  <a:ext uri="{FF2B5EF4-FFF2-40B4-BE49-F238E27FC236}">
                    <a16:creationId xmlns:a16="http://schemas.microsoft.com/office/drawing/2014/main" xmlns="" id="{75F17D39-E628-41C1-ADEC-91BD1AD24E13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</p:grpSpPr>
            <p:sp>
              <p:nvSpPr>
                <p:cNvPr id="95" name="Cube 94">
                  <a:extLst>
                    <a:ext uri="{FF2B5EF4-FFF2-40B4-BE49-F238E27FC236}">
                      <a16:creationId xmlns:a16="http://schemas.microsoft.com/office/drawing/2014/main" xmlns="" id="{739C49DA-2729-48C4-B05A-23C32B2F3C10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6" name="Cube 95">
                  <a:extLst>
                    <a:ext uri="{FF2B5EF4-FFF2-40B4-BE49-F238E27FC236}">
                      <a16:creationId xmlns:a16="http://schemas.microsoft.com/office/drawing/2014/main" xmlns="" id="{2A93F42E-4D01-4D45-89A3-630DBA23E9D1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94" name="Cube 93">
                <a:extLst>
                  <a:ext uri="{FF2B5EF4-FFF2-40B4-BE49-F238E27FC236}">
                    <a16:creationId xmlns:a16="http://schemas.microsoft.com/office/drawing/2014/main" xmlns="" id="{71BF4385-F4D2-4075-A36B-37991B81F589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solidFill>
                <a:srgbClr val="FEA0A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73" name="Groupe 72">
              <a:extLst>
                <a:ext uri="{FF2B5EF4-FFF2-40B4-BE49-F238E27FC236}">
                  <a16:creationId xmlns:a16="http://schemas.microsoft.com/office/drawing/2014/main" xmlns="" id="{79162319-02FC-4C55-8E22-C14BAE57F0D9}"/>
                </a:ext>
              </a:extLst>
            </p:cNvPr>
            <p:cNvGrpSpPr/>
            <p:nvPr/>
          </p:nvGrpSpPr>
          <p:grpSpPr>
            <a:xfrm>
              <a:off x="4958080" y="1361440"/>
              <a:ext cx="1513840" cy="589280"/>
              <a:chOff x="843280" y="1361440"/>
              <a:chExt cx="1513840" cy="589280"/>
            </a:xfrm>
          </p:grpSpPr>
          <p:grpSp>
            <p:nvGrpSpPr>
              <p:cNvPr id="89" name="Groupe 88">
                <a:extLst>
                  <a:ext uri="{FF2B5EF4-FFF2-40B4-BE49-F238E27FC236}">
                    <a16:creationId xmlns:a16="http://schemas.microsoft.com/office/drawing/2014/main" xmlns="" id="{633F7FAB-ED3D-48D6-8D63-E197E53ED869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</p:grpSpPr>
            <p:sp>
              <p:nvSpPr>
                <p:cNvPr id="91" name="Cube 90">
                  <a:extLst>
                    <a:ext uri="{FF2B5EF4-FFF2-40B4-BE49-F238E27FC236}">
                      <a16:creationId xmlns:a16="http://schemas.microsoft.com/office/drawing/2014/main" xmlns="" id="{9759B1DD-C1E8-4595-AA54-00FDD75D804C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2" name="Cube 91">
                  <a:extLst>
                    <a:ext uri="{FF2B5EF4-FFF2-40B4-BE49-F238E27FC236}">
                      <a16:creationId xmlns:a16="http://schemas.microsoft.com/office/drawing/2014/main" xmlns="" id="{A94C7217-63A4-4497-9E9B-E27F53D47BC5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90" name="Cube 89">
                <a:extLst>
                  <a:ext uri="{FF2B5EF4-FFF2-40B4-BE49-F238E27FC236}">
                    <a16:creationId xmlns:a16="http://schemas.microsoft.com/office/drawing/2014/main" xmlns="" id="{12A689D8-62B8-4C0B-927A-87375AC78051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solidFill>
                <a:srgbClr val="FEA0A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74" name="Groupe 73">
              <a:extLst>
                <a:ext uri="{FF2B5EF4-FFF2-40B4-BE49-F238E27FC236}">
                  <a16:creationId xmlns:a16="http://schemas.microsoft.com/office/drawing/2014/main" xmlns="" id="{77829362-A3DD-4D09-B049-8298A42C1AD5}"/>
                </a:ext>
              </a:extLst>
            </p:cNvPr>
            <p:cNvGrpSpPr/>
            <p:nvPr/>
          </p:nvGrpSpPr>
          <p:grpSpPr>
            <a:xfrm>
              <a:off x="6329680" y="1361440"/>
              <a:ext cx="1513840" cy="589280"/>
              <a:chOff x="843280" y="1361440"/>
              <a:chExt cx="1513840" cy="589280"/>
            </a:xfrm>
          </p:grpSpPr>
          <p:grpSp>
            <p:nvGrpSpPr>
              <p:cNvPr id="85" name="Groupe 84">
                <a:extLst>
                  <a:ext uri="{FF2B5EF4-FFF2-40B4-BE49-F238E27FC236}">
                    <a16:creationId xmlns:a16="http://schemas.microsoft.com/office/drawing/2014/main" xmlns="" id="{ACF15B27-4923-4831-A60A-354640742B14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</p:grpSpPr>
            <p:sp>
              <p:nvSpPr>
                <p:cNvPr id="87" name="Cube 86">
                  <a:extLst>
                    <a:ext uri="{FF2B5EF4-FFF2-40B4-BE49-F238E27FC236}">
                      <a16:creationId xmlns:a16="http://schemas.microsoft.com/office/drawing/2014/main" xmlns="" id="{4710ECA4-778C-45F5-B39E-C6EC3119C8B7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8" name="Cube 87">
                  <a:extLst>
                    <a:ext uri="{FF2B5EF4-FFF2-40B4-BE49-F238E27FC236}">
                      <a16:creationId xmlns:a16="http://schemas.microsoft.com/office/drawing/2014/main" xmlns="" id="{6AF5CECC-845B-434A-9AD1-E91B50B3973F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86" name="Cube 85">
                <a:extLst>
                  <a:ext uri="{FF2B5EF4-FFF2-40B4-BE49-F238E27FC236}">
                    <a16:creationId xmlns:a16="http://schemas.microsoft.com/office/drawing/2014/main" xmlns="" id="{98077933-E786-4015-B255-D316DBBCF4C7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solidFill>
                <a:srgbClr val="FEA0A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75" name="Groupe 74">
              <a:extLst>
                <a:ext uri="{FF2B5EF4-FFF2-40B4-BE49-F238E27FC236}">
                  <a16:creationId xmlns:a16="http://schemas.microsoft.com/office/drawing/2014/main" xmlns="" id="{C545324F-300A-42B7-85E9-B161306DCF5B}"/>
                </a:ext>
              </a:extLst>
            </p:cNvPr>
            <p:cNvGrpSpPr/>
            <p:nvPr/>
          </p:nvGrpSpPr>
          <p:grpSpPr>
            <a:xfrm>
              <a:off x="7691120" y="1361440"/>
              <a:ext cx="1513840" cy="589280"/>
              <a:chOff x="843280" y="1361440"/>
              <a:chExt cx="1513840" cy="589280"/>
            </a:xfrm>
          </p:grpSpPr>
          <p:grpSp>
            <p:nvGrpSpPr>
              <p:cNvPr id="81" name="Groupe 80">
                <a:extLst>
                  <a:ext uri="{FF2B5EF4-FFF2-40B4-BE49-F238E27FC236}">
                    <a16:creationId xmlns:a16="http://schemas.microsoft.com/office/drawing/2014/main" xmlns="" id="{37653F39-C8D1-4258-B791-69E8405D508D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</p:grpSpPr>
            <p:sp>
              <p:nvSpPr>
                <p:cNvPr id="83" name="Cube 82">
                  <a:extLst>
                    <a:ext uri="{FF2B5EF4-FFF2-40B4-BE49-F238E27FC236}">
                      <a16:creationId xmlns:a16="http://schemas.microsoft.com/office/drawing/2014/main" xmlns="" id="{6EDB5EC7-24D9-4418-81AE-F171D96B7AED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4" name="Cube 83">
                  <a:extLst>
                    <a:ext uri="{FF2B5EF4-FFF2-40B4-BE49-F238E27FC236}">
                      <a16:creationId xmlns:a16="http://schemas.microsoft.com/office/drawing/2014/main" xmlns="" id="{4DDCF70D-FD7A-4C5E-80EA-C37E9D74CA96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82" name="Cube 81">
                <a:extLst>
                  <a:ext uri="{FF2B5EF4-FFF2-40B4-BE49-F238E27FC236}">
                    <a16:creationId xmlns:a16="http://schemas.microsoft.com/office/drawing/2014/main" xmlns="" id="{427B6ED7-1710-49D2-9BAC-D2AF1D7DF867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solidFill>
                <a:srgbClr val="FEA0A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76" name="Groupe 75">
              <a:extLst>
                <a:ext uri="{FF2B5EF4-FFF2-40B4-BE49-F238E27FC236}">
                  <a16:creationId xmlns:a16="http://schemas.microsoft.com/office/drawing/2014/main" xmlns="" id="{98DA6813-0117-480C-B5FC-B57765489031}"/>
                </a:ext>
              </a:extLst>
            </p:cNvPr>
            <p:cNvGrpSpPr/>
            <p:nvPr/>
          </p:nvGrpSpPr>
          <p:grpSpPr>
            <a:xfrm>
              <a:off x="9062720" y="1361440"/>
              <a:ext cx="1513840" cy="589280"/>
              <a:chOff x="843280" y="1361440"/>
              <a:chExt cx="1513840" cy="589280"/>
            </a:xfrm>
          </p:grpSpPr>
          <p:grpSp>
            <p:nvGrpSpPr>
              <p:cNvPr id="77" name="Groupe 76">
                <a:extLst>
                  <a:ext uri="{FF2B5EF4-FFF2-40B4-BE49-F238E27FC236}">
                    <a16:creationId xmlns:a16="http://schemas.microsoft.com/office/drawing/2014/main" xmlns="" id="{ADF17D11-542E-4A71-89C0-8AE8B723536E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</p:grpSpPr>
            <p:sp>
              <p:nvSpPr>
                <p:cNvPr id="79" name="Cube 78">
                  <a:extLst>
                    <a:ext uri="{FF2B5EF4-FFF2-40B4-BE49-F238E27FC236}">
                      <a16:creationId xmlns:a16="http://schemas.microsoft.com/office/drawing/2014/main" xmlns="" id="{D1F657AC-8BA4-4FBB-AB79-93823D560807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0" name="Cube 79">
                  <a:extLst>
                    <a:ext uri="{FF2B5EF4-FFF2-40B4-BE49-F238E27FC236}">
                      <a16:creationId xmlns:a16="http://schemas.microsoft.com/office/drawing/2014/main" xmlns="" id="{9CAE3ADB-C573-45C5-9F0B-F1F8345E48BD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78" name="Cube 77">
                <a:extLst>
                  <a:ext uri="{FF2B5EF4-FFF2-40B4-BE49-F238E27FC236}">
                    <a16:creationId xmlns:a16="http://schemas.microsoft.com/office/drawing/2014/main" xmlns="" id="{F4696BF1-9F9E-4300-8541-6FC687891B02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solidFill>
                <a:srgbClr val="FEA0A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68" name="Groupe 67">
            <a:extLst>
              <a:ext uri="{FF2B5EF4-FFF2-40B4-BE49-F238E27FC236}">
                <a16:creationId xmlns:a16="http://schemas.microsoft.com/office/drawing/2014/main" xmlns="" id="{6B0AB146-143A-451D-B927-15F3C8181B39}"/>
              </a:ext>
            </a:extLst>
          </p:cNvPr>
          <p:cNvGrpSpPr/>
          <p:nvPr/>
        </p:nvGrpSpPr>
        <p:grpSpPr>
          <a:xfrm>
            <a:off x="1041400" y="1875926"/>
            <a:ext cx="9733280" cy="589280"/>
            <a:chOff x="843280" y="1361440"/>
            <a:chExt cx="9733280" cy="589280"/>
          </a:xfrm>
        </p:grpSpPr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xmlns="" id="{4441C7FE-700A-4630-B09B-B8FE6348CDDD}"/>
                </a:ext>
              </a:extLst>
            </p:cNvPr>
            <p:cNvGrpSpPr/>
            <p:nvPr/>
          </p:nvGrpSpPr>
          <p:grpSpPr>
            <a:xfrm>
              <a:off x="843280" y="1361440"/>
              <a:ext cx="1513840" cy="589280"/>
              <a:chOff x="843280" y="1361440"/>
              <a:chExt cx="1513840" cy="589280"/>
            </a:xfrm>
          </p:grpSpPr>
          <p:grpSp>
            <p:nvGrpSpPr>
              <p:cNvPr id="35" name="Groupe 34">
                <a:extLst>
                  <a:ext uri="{FF2B5EF4-FFF2-40B4-BE49-F238E27FC236}">
                    <a16:creationId xmlns:a16="http://schemas.microsoft.com/office/drawing/2014/main" xmlns="" id="{E96C47C0-4E04-491C-8EE9-EE58FDC961F3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</p:grpSpPr>
            <p:sp>
              <p:nvSpPr>
                <p:cNvPr id="5" name="Cube 4">
                  <a:extLst>
                    <a:ext uri="{FF2B5EF4-FFF2-40B4-BE49-F238E27FC236}">
                      <a16:creationId xmlns:a16="http://schemas.microsoft.com/office/drawing/2014/main" xmlns="" id="{FD1EB15A-8079-4A48-B2D5-152E703D5C57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Cube 32">
                  <a:extLst>
                    <a:ext uri="{FF2B5EF4-FFF2-40B4-BE49-F238E27FC236}">
                      <a16:creationId xmlns:a16="http://schemas.microsoft.com/office/drawing/2014/main" xmlns="" id="{167B0499-288C-41FB-953D-6F09CF3DDF92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34" name="Cube 33">
                <a:extLst>
                  <a:ext uri="{FF2B5EF4-FFF2-40B4-BE49-F238E27FC236}">
                    <a16:creationId xmlns:a16="http://schemas.microsoft.com/office/drawing/2014/main" xmlns="" id="{F04569D4-3D24-4754-B0E0-00CF6177DEFC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solidFill>
                <a:srgbClr val="66CCFF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xmlns="" id="{D21C10B2-8768-401B-90ED-28FFB1BE0FDF}"/>
                </a:ext>
              </a:extLst>
            </p:cNvPr>
            <p:cNvGrpSpPr/>
            <p:nvPr/>
          </p:nvGrpSpPr>
          <p:grpSpPr>
            <a:xfrm>
              <a:off x="2214880" y="1361440"/>
              <a:ext cx="1513840" cy="589280"/>
              <a:chOff x="843280" y="1361440"/>
              <a:chExt cx="1513840" cy="589280"/>
            </a:xfrm>
          </p:grpSpPr>
          <p:grpSp>
            <p:nvGrpSpPr>
              <p:cNvPr id="38" name="Groupe 37">
                <a:extLst>
                  <a:ext uri="{FF2B5EF4-FFF2-40B4-BE49-F238E27FC236}">
                    <a16:creationId xmlns:a16="http://schemas.microsoft.com/office/drawing/2014/main" xmlns="" id="{BFD6188B-7883-43A6-8B30-A642B92F8939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</p:grpSpPr>
            <p:sp>
              <p:nvSpPr>
                <p:cNvPr id="40" name="Cube 39">
                  <a:extLst>
                    <a:ext uri="{FF2B5EF4-FFF2-40B4-BE49-F238E27FC236}">
                      <a16:creationId xmlns:a16="http://schemas.microsoft.com/office/drawing/2014/main" xmlns="" id="{9BE081F8-BEEF-4ECA-B76C-6529ECB40F52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" name="Cube 40">
                  <a:extLst>
                    <a:ext uri="{FF2B5EF4-FFF2-40B4-BE49-F238E27FC236}">
                      <a16:creationId xmlns:a16="http://schemas.microsoft.com/office/drawing/2014/main" xmlns="" id="{39A9796A-675C-4BD4-8D9E-B6F532AA23DD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39" name="Cube 38">
                <a:extLst>
                  <a:ext uri="{FF2B5EF4-FFF2-40B4-BE49-F238E27FC236}">
                    <a16:creationId xmlns:a16="http://schemas.microsoft.com/office/drawing/2014/main" xmlns="" id="{B0471D98-FD8B-406E-B15C-E4BFE32506AB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solidFill>
                <a:srgbClr val="FEA0A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xmlns="" id="{71575CC5-C93A-4C63-BBB4-B23AC4BE6DCF}"/>
                </a:ext>
              </a:extLst>
            </p:cNvPr>
            <p:cNvGrpSpPr/>
            <p:nvPr/>
          </p:nvGrpSpPr>
          <p:grpSpPr>
            <a:xfrm>
              <a:off x="3586480" y="1361440"/>
              <a:ext cx="1513840" cy="589280"/>
              <a:chOff x="843280" y="1361440"/>
              <a:chExt cx="1513840" cy="589280"/>
            </a:xfrm>
          </p:grpSpPr>
          <p:grpSp>
            <p:nvGrpSpPr>
              <p:cNvPr id="43" name="Groupe 42">
                <a:extLst>
                  <a:ext uri="{FF2B5EF4-FFF2-40B4-BE49-F238E27FC236}">
                    <a16:creationId xmlns:a16="http://schemas.microsoft.com/office/drawing/2014/main" xmlns="" id="{0324D66F-8931-4EA6-93C6-5923554C0A2C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</p:grpSpPr>
            <p:sp>
              <p:nvSpPr>
                <p:cNvPr id="45" name="Cube 44">
                  <a:extLst>
                    <a:ext uri="{FF2B5EF4-FFF2-40B4-BE49-F238E27FC236}">
                      <a16:creationId xmlns:a16="http://schemas.microsoft.com/office/drawing/2014/main" xmlns="" id="{A1AB4754-2CB8-46FD-B79D-A43ADA4C0F8D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6" name="Cube 45">
                  <a:extLst>
                    <a:ext uri="{FF2B5EF4-FFF2-40B4-BE49-F238E27FC236}">
                      <a16:creationId xmlns:a16="http://schemas.microsoft.com/office/drawing/2014/main" xmlns="" id="{3411E243-156D-4A5A-BC89-5ACF9A2162AA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44" name="Cube 43">
                <a:extLst>
                  <a:ext uri="{FF2B5EF4-FFF2-40B4-BE49-F238E27FC236}">
                    <a16:creationId xmlns:a16="http://schemas.microsoft.com/office/drawing/2014/main" xmlns="" id="{69D62416-962C-4D0B-B171-136C9C593D7B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solidFill>
                <a:srgbClr val="FEA0A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47" name="Groupe 46">
              <a:extLst>
                <a:ext uri="{FF2B5EF4-FFF2-40B4-BE49-F238E27FC236}">
                  <a16:creationId xmlns:a16="http://schemas.microsoft.com/office/drawing/2014/main" xmlns="" id="{D95D2E39-54D1-447E-AA7E-6AB0E661F34F}"/>
                </a:ext>
              </a:extLst>
            </p:cNvPr>
            <p:cNvGrpSpPr/>
            <p:nvPr/>
          </p:nvGrpSpPr>
          <p:grpSpPr>
            <a:xfrm>
              <a:off x="4958080" y="1361440"/>
              <a:ext cx="1513840" cy="589280"/>
              <a:chOff x="843280" y="1361440"/>
              <a:chExt cx="1513840" cy="589280"/>
            </a:xfrm>
          </p:grpSpPr>
          <p:grpSp>
            <p:nvGrpSpPr>
              <p:cNvPr id="48" name="Groupe 47">
                <a:extLst>
                  <a:ext uri="{FF2B5EF4-FFF2-40B4-BE49-F238E27FC236}">
                    <a16:creationId xmlns:a16="http://schemas.microsoft.com/office/drawing/2014/main" xmlns="" id="{70795AB1-6FC7-4596-9F3E-3BDCD76BEC92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</p:grpSpPr>
            <p:sp>
              <p:nvSpPr>
                <p:cNvPr id="50" name="Cube 49">
                  <a:extLst>
                    <a:ext uri="{FF2B5EF4-FFF2-40B4-BE49-F238E27FC236}">
                      <a16:creationId xmlns:a16="http://schemas.microsoft.com/office/drawing/2014/main" xmlns="" id="{20804FBD-3307-4B53-A978-46D6F06A536C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1" name="Cube 50">
                  <a:extLst>
                    <a:ext uri="{FF2B5EF4-FFF2-40B4-BE49-F238E27FC236}">
                      <a16:creationId xmlns:a16="http://schemas.microsoft.com/office/drawing/2014/main" xmlns="" id="{6B946E17-C6DF-433B-B57D-6C50B21EFEAF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49" name="Cube 48">
                <a:extLst>
                  <a:ext uri="{FF2B5EF4-FFF2-40B4-BE49-F238E27FC236}">
                    <a16:creationId xmlns:a16="http://schemas.microsoft.com/office/drawing/2014/main" xmlns="" id="{1D9BAA7D-8C93-43F3-96FC-666088B4B26C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solidFill>
                <a:srgbClr val="FEA0A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2" name="Groupe 51">
              <a:extLst>
                <a:ext uri="{FF2B5EF4-FFF2-40B4-BE49-F238E27FC236}">
                  <a16:creationId xmlns:a16="http://schemas.microsoft.com/office/drawing/2014/main" xmlns="" id="{ABD868CF-DDFC-4105-B130-021087819CB4}"/>
                </a:ext>
              </a:extLst>
            </p:cNvPr>
            <p:cNvGrpSpPr/>
            <p:nvPr/>
          </p:nvGrpSpPr>
          <p:grpSpPr>
            <a:xfrm>
              <a:off x="6329680" y="1361440"/>
              <a:ext cx="1513840" cy="589280"/>
              <a:chOff x="843280" y="1361440"/>
              <a:chExt cx="1513840" cy="589280"/>
            </a:xfrm>
          </p:grpSpPr>
          <p:grpSp>
            <p:nvGrpSpPr>
              <p:cNvPr id="53" name="Groupe 52">
                <a:extLst>
                  <a:ext uri="{FF2B5EF4-FFF2-40B4-BE49-F238E27FC236}">
                    <a16:creationId xmlns:a16="http://schemas.microsoft.com/office/drawing/2014/main" xmlns="" id="{E1040663-917C-443F-8CF3-38B5D2DD567D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</p:grpSpPr>
            <p:sp>
              <p:nvSpPr>
                <p:cNvPr id="55" name="Cube 54">
                  <a:extLst>
                    <a:ext uri="{FF2B5EF4-FFF2-40B4-BE49-F238E27FC236}">
                      <a16:creationId xmlns:a16="http://schemas.microsoft.com/office/drawing/2014/main" xmlns="" id="{13170CAD-AB0C-4BE4-84A1-0B525CD2C618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6" name="Cube 55">
                  <a:extLst>
                    <a:ext uri="{FF2B5EF4-FFF2-40B4-BE49-F238E27FC236}">
                      <a16:creationId xmlns:a16="http://schemas.microsoft.com/office/drawing/2014/main" xmlns="" id="{0338917E-85FC-476C-8647-73FF01D655FC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54" name="Cube 53">
                <a:extLst>
                  <a:ext uri="{FF2B5EF4-FFF2-40B4-BE49-F238E27FC236}">
                    <a16:creationId xmlns:a16="http://schemas.microsoft.com/office/drawing/2014/main" xmlns="" id="{B8F3BC56-6A5B-45CD-A53C-2D28825288CA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solidFill>
                <a:srgbClr val="FEA0A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xmlns="" id="{1700BFE4-09B0-4FA4-8F0E-78D2EE97CE5F}"/>
                </a:ext>
              </a:extLst>
            </p:cNvPr>
            <p:cNvGrpSpPr/>
            <p:nvPr/>
          </p:nvGrpSpPr>
          <p:grpSpPr>
            <a:xfrm>
              <a:off x="7691120" y="1361440"/>
              <a:ext cx="1513840" cy="589280"/>
              <a:chOff x="843280" y="1361440"/>
              <a:chExt cx="1513840" cy="589280"/>
            </a:xfrm>
          </p:grpSpPr>
          <p:grpSp>
            <p:nvGrpSpPr>
              <p:cNvPr id="58" name="Groupe 57">
                <a:extLst>
                  <a:ext uri="{FF2B5EF4-FFF2-40B4-BE49-F238E27FC236}">
                    <a16:creationId xmlns:a16="http://schemas.microsoft.com/office/drawing/2014/main" xmlns="" id="{3B37464C-4517-42D6-8716-CFAAE432C32A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</p:grpSpPr>
            <p:sp>
              <p:nvSpPr>
                <p:cNvPr id="60" name="Cube 59">
                  <a:extLst>
                    <a:ext uri="{FF2B5EF4-FFF2-40B4-BE49-F238E27FC236}">
                      <a16:creationId xmlns:a16="http://schemas.microsoft.com/office/drawing/2014/main" xmlns="" id="{5C6B4F0E-3F18-4D4E-AE51-4D070D020019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1" name="Cube 60">
                  <a:extLst>
                    <a:ext uri="{FF2B5EF4-FFF2-40B4-BE49-F238E27FC236}">
                      <a16:creationId xmlns:a16="http://schemas.microsoft.com/office/drawing/2014/main" xmlns="" id="{707EB24E-352F-4227-86C7-B23078870D38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59" name="Cube 58">
                <a:extLst>
                  <a:ext uri="{FF2B5EF4-FFF2-40B4-BE49-F238E27FC236}">
                    <a16:creationId xmlns:a16="http://schemas.microsoft.com/office/drawing/2014/main" xmlns="" id="{2E8F062B-7898-402A-A67A-C4B7B511247F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solidFill>
                <a:srgbClr val="FEA0A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2" name="Groupe 61">
              <a:extLst>
                <a:ext uri="{FF2B5EF4-FFF2-40B4-BE49-F238E27FC236}">
                  <a16:creationId xmlns:a16="http://schemas.microsoft.com/office/drawing/2014/main" xmlns="" id="{5FBA458A-618A-46FB-9E45-F991015DC140}"/>
                </a:ext>
              </a:extLst>
            </p:cNvPr>
            <p:cNvGrpSpPr/>
            <p:nvPr/>
          </p:nvGrpSpPr>
          <p:grpSpPr>
            <a:xfrm>
              <a:off x="9062720" y="1361440"/>
              <a:ext cx="1513840" cy="589280"/>
              <a:chOff x="843280" y="1361440"/>
              <a:chExt cx="1513840" cy="589280"/>
            </a:xfrm>
          </p:grpSpPr>
          <p:grpSp>
            <p:nvGrpSpPr>
              <p:cNvPr id="63" name="Groupe 62">
                <a:extLst>
                  <a:ext uri="{FF2B5EF4-FFF2-40B4-BE49-F238E27FC236}">
                    <a16:creationId xmlns:a16="http://schemas.microsoft.com/office/drawing/2014/main" xmlns="" id="{AD0A2499-F913-470B-AB9B-7927662CE6C9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</p:grpSpPr>
            <p:sp>
              <p:nvSpPr>
                <p:cNvPr id="65" name="Cube 64">
                  <a:extLst>
                    <a:ext uri="{FF2B5EF4-FFF2-40B4-BE49-F238E27FC236}">
                      <a16:creationId xmlns:a16="http://schemas.microsoft.com/office/drawing/2014/main" xmlns="" id="{F6ADF22B-FD90-4B85-8209-B354823F864F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6" name="Cube 65">
                  <a:extLst>
                    <a:ext uri="{FF2B5EF4-FFF2-40B4-BE49-F238E27FC236}">
                      <a16:creationId xmlns:a16="http://schemas.microsoft.com/office/drawing/2014/main" xmlns="" id="{CF1E87A6-A97F-43AA-BBEF-1D9590B90577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64" name="Cube 63">
                <a:extLst>
                  <a:ext uri="{FF2B5EF4-FFF2-40B4-BE49-F238E27FC236}">
                    <a16:creationId xmlns:a16="http://schemas.microsoft.com/office/drawing/2014/main" xmlns="" id="{DA1B3747-5C33-41DC-83AC-C6D109F39C60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solidFill>
                <a:srgbClr val="FEA0A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67" name="ZoneTexte 66">
            <a:extLst>
              <a:ext uri="{FF2B5EF4-FFF2-40B4-BE49-F238E27FC236}">
                <a16:creationId xmlns:a16="http://schemas.microsoft.com/office/drawing/2014/main" xmlns="" id="{78AD931E-4A7F-40C0-938D-5B621882FD74}"/>
              </a:ext>
            </a:extLst>
          </p:cNvPr>
          <p:cNvSpPr txBox="1"/>
          <p:nvPr/>
        </p:nvSpPr>
        <p:spPr>
          <a:xfrm>
            <a:off x="650240" y="819717"/>
            <a:ext cx="692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u="sng" dirty="0"/>
              <a:t>Assemblage de 21 cubes</a:t>
            </a:r>
          </a:p>
        </p:txBody>
      </p:sp>
      <p:sp>
        <p:nvSpPr>
          <p:cNvPr id="179" name="Flèche : haut 178">
            <a:extLst>
              <a:ext uri="{FF2B5EF4-FFF2-40B4-BE49-F238E27FC236}">
                <a16:creationId xmlns:a16="http://schemas.microsoft.com/office/drawing/2014/main" xmlns="" id="{54801A91-D430-4CD6-8928-9FD19B215D68}"/>
              </a:ext>
            </a:extLst>
          </p:cNvPr>
          <p:cNvSpPr/>
          <p:nvPr/>
        </p:nvSpPr>
        <p:spPr>
          <a:xfrm>
            <a:off x="1930400" y="3643766"/>
            <a:ext cx="528320" cy="985520"/>
          </a:xfrm>
          <a:prstGeom prst="upArrow">
            <a:avLst/>
          </a:prstGeom>
          <a:solidFill>
            <a:srgbClr val="66CCFF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638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1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ZoneTexte 66">
            <a:extLst>
              <a:ext uri="{FF2B5EF4-FFF2-40B4-BE49-F238E27FC236}">
                <a16:creationId xmlns:a16="http://schemas.microsoft.com/office/drawing/2014/main" xmlns="" id="{78AD931E-4A7F-40C0-938D-5B621882FD74}"/>
              </a:ext>
            </a:extLst>
          </p:cNvPr>
          <p:cNvSpPr txBox="1"/>
          <p:nvPr/>
        </p:nvSpPr>
        <p:spPr>
          <a:xfrm>
            <a:off x="650240" y="819717"/>
            <a:ext cx="692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u="sng" dirty="0"/>
              <a:t>Assemblage de 24 cubes</a:t>
            </a:r>
          </a:p>
        </p:txBody>
      </p:sp>
      <p:sp>
        <p:nvSpPr>
          <p:cNvPr id="141" name="Flèche : haut 140">
            <a:extLst>
              <a:ext uri="{FF2B5EF4-FFF2-40B4-BE49-F238E27FC236}">
                <a16:creationId xmlns:a16="http://schemas.microsoft.com/office/drawing/2014/main" xmlns="" id="{1142D257-0495-4536-B8BC-7D023E5FCBF2}"/>
              </a:ext>
            </a:extLst>
          </p:cNvPr>
          <p:cNvSpPr/>
          <p:nvPr/>
        </p:nvSpPr>
        <p:spPr>
          <a:xfrm>
            <a:off x="8341360" y="3643766"/>
            <a:ext cx="528320" cy="985520"/>
          </a:xfrm>
          <a:prstGeom prst="upArrow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58A14DEA-1330-4A4D-A0A1-EE12582E1E6E}"/>
              </a:ext>
            </a:extLst>
          </p:cNvPr>
          <p:cNvGrpSpPr/>
          <p:nvPr/>
        </p:nvGrpSpPr>
        <p:grpSpPr>
          <a:xfrm>
            <a:off x="604412" y="1828800"/>
            <a:ext cx="11054296" cy="589280"/>
            <a:chOff x="604412" y="1828800"/>
            <a:chExt cx="11054296" cy="589280"/>
          </a:xfrm>
        </p:grpSpPr>
        <p:sp>
          <p:nvSpPr>
            <p:cNvPr id="106" name="Cube 105">
              <a:extLst>
                <a:ext uri="{FF2B5EF4-FFF2-40B4-BE49-F238E27FC236}">
                  <a16:creationId xmlns:a16="http://schemas.microsoft.com/office/drawing/2014/main" xmlns="" id="{CB32AAD4-A9AA-4096-BC5E-3557493DD0EF}"/>
                </a:ext>
              </a:extLst>
            </p:cNvPr>
            <p:cNvSpPr/>
            <p:nvPr/>
          </p:nvSpPr>
          <p:spPr>
            <a:xfrm>
              <a:off x="604412" y="1828800"/>
              <a:ext cx="599440" cy="589280"/>
            </a:xfrm>
            <a:prstGeom prst="cube">
              <a:avLst/>
            </a:prstGeom>
            <a:solidFill>
              <a:srgbClr val="FEA0A0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68" name="Groupe 67">
              <a:extLst>
                <a:ext uri="{FF2B5EF4-FFF2-40B4-BE49-F238E27FC236}">
                  <a16:creationId xmlns:a16="http://schemas.microsoft.com/office/drawing/2014/main" xmlns="" id="{6B0AB146-143A-451D-B927-15F3C8181B39}"/>
                </a:ext>
              </a:extLst>
            </p:cNvPr>
            <p:cNvGrpSpPr/>
            <p:nvPr/>
          </p:nvGrpSpPr>
          <p:grpSpPr>
            <a:xfrm>
              <a:off x="1069934" y="1828800"/>
              <a:ext cx="9733280" cy="589280"/>
              <a:chOff x="843280" y="1361440"/>
              <a:chExt cx="9733280" cy="589280"/>
            </a:xfrm>
            <a:solidFill>
              <a:srgbClr val="FEA0A0"/>
            </a:solidFill>
          </p:grpSpPr>
          <p:grpSp>
            <p:nvGrpSpPr>
              <p:cNvPr id="36" name="Groupe 35">
                <a:extLst>
                  <a:ext uri="{FF2B5EF4-FFF2-40B4-BE49-F238E27FC236}">
                    <a16:creationId xmlns:a16="http://schemas.microsoft.com/office/drawing/2014/main" xmlns="" id="{4441C7FE-700A-4630-B09B-B8FE6348CDDD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513840" cy="589280"/>
                <a:chOff x="843280" y="1361440"/>
                <a:chExt cx="1513840" cy="589280"/>
              </a:xfrm>
              <a:grpFill/>
            </p:grpSpPr>
            <p:grpSp>
              <p:nvGrpSpPr>
                <p:cNvPr id="35" name="Groupe 34">
                  <a:extLst>
                    <a:ext uri="{FF2B5EF4-FFF2-40B4-BE49-F238E27FC236}">
                      <a16:creationId xmlns:a16="http://schemas.microsoft.com/office/drawing/2014/main" xmlns="" id="{E96C47C0-4E04-491C-8EE9-EE58FDC961F3}"/>
                    </a:ext>
                  </a:extLst>
                </p:cNvPr>
                <p:cNvGrpSpPr/>
                <p:nvPr/>
              </p:nvGrpSpPr>
              <p:grpSpPr>
                <a:xfrm>
                  <a:off x="843280" y="1361440"/>
                  <a:ext cx="1056640" cy="589280"/>
                  <a:chOff x="843280" y="1361440"/>
                  <a:chExt cx="1056640" cy="589280"/>
                </a:xfrm>
                <a:grpFill/>
              </p:grpSpPr>
              <p:sp>
                <p:nvSpPr>
                  <p:cNvPr id="5" name="Cube 4">
                    <a:extLst>
                      <a:ext uri="{FF2B5EF4-FFF2-40B4-BE49-F238E27FC236}">
                        <a16:creationId xmlns:a16="http://schemas.microsoft.com/office/drawing/2014/main" xmlns="" id="{FD1EB15A-8079-4A48-B2D5-152E703D5C57}"/>
                      </a:ext>
                    </a:extLst>
                  </p:cNvPr>
                  <p:cNvSpPr/>
                  <p:nvPr/>
                </p:nvSpPr>
                <p:spPr>
                  <a:xfrm>
                    <a:off x="8432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" name="Cube 32">
                    <a:extLst>
                      <a:ext uri="{FF2B5EF4-FFF2-40B4-BE49-F238E27FC236}">
                        <a16:creationId xmlns:a16="http://schemas.microsoft.com/office/drawing/2014/main" xmlns="" id="{167B0499-288C-41FB-953D-6F09CF3DDF92}"/>
                      </a:ext>
                    </a:extLst>
                  </p:cNvPr>
                  <p:cNvSpPr/>
                  <p:nvPr/>
                </p:nvSpPr>
                <p:spPr>
                  <a:xfrm>
                    <a:off x="13004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34" name="Cube 33">
                  <a:extLst>
                    <a:ext uri="{FF2B5EF4-FFF2-40B4-BE49-F238E27FC236}">
                      <a16:creationId xmlns:a16="http://schemas.microsoft.com/office/drawing/2014/main" xmlns="" id="{F04569D4-3D24-4754-B0E0-00CF6177DEFC}"/>
                    </a:ext>
                  </a:extLst>
                </p:cNvPr>
                <p:cNvSpPr/>
                <p:nvPr/>
              </p:nvSpPr>
              <p:spPr>
                <a:xfrm>
                  <a:off x="1757680" y="1361440"/>
                  <a:ext cx="599440" cy="589280"/>
                </a:xfrm>
                <a:prstGeom prst="cub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grpSp>
            <p:nvGrpSpPr>
              <p:cNvPr id="37" name="Groupe 36">
                <a:extLst>
                  <a:ext uri="{FF2B5EF4-FFF2-40B4-BE49-F238E27FC236}">
                    <a16:creationId xmlns:a16="http://schemas.microsoft.com/office/drawing/2014/main" xmlns="" id="{D21C10B2-8768-401B-90ED-28FFB1BE0FDF}"/>
                  </a:ext>
                </a:extLst>
              </p:cNvPr>
              <p:cNvGrpSpPr/>
              <p:nvPr/>
            </p:nvGrpSpPr>
            <p:grpSpPr>
              <a:xfrm>
                <a:off x="2214880" y="1361440"/>
                <a:ext cx="1513840" cy="589280"/>
                <a:chOff x="843280" y="1361440"/>
                <a:chExt cx="1513840" cy="589280"/>
              </a:xfrm>
              <a:grpFill/>
            </p:grpSpPr>
            <p:grpSp>
              <p:nvGrpSpPr>
                <p:cNvPr id="38" name="Groupe 37">
                  <a:extLst>
                    <a:ext uri="{FF2B5EF4-FFF2-40B4-BE49-F238E27FC236}">
                      <a16:creationId xmlns:a16="http://schemas.microsoft.com/office/drawing/2014/main" xmlns="" id="{BFD6188B-7883-43A6-8B30-A642B92F8939}"/>
                    </a:ext>
                  </a:extLst>
                </p:cNvPr>
                <p:cNvGrpSpPr/>
                <p:nvPr/>
              </p:nvGrpSpPr>
              <p:grpSpPr>
                <a:xfrm>
                  <a:off x="843280" y="1361440"/>
                  <a:ext cx="1056640" cy="589280"/>
                  <a:chOff x="843280" y="1361440"/>
                  <a:chExt cx="1056640" cy="589280"/>
                </a:xfrm>
                <a:grpFill/>
              </p:grpSpPr>
              <p:sp>
                <p:nvSpPr>
                  <p:cNvPr id="40" name="Cube 39">
                    <a:extLst>
                      <a:ext uri="{FF2B5EF4-FFF2-40B4-BE49-F238E27FC236}">
                        <a16:creationId xmlns:a16="http://schemas.microsoft.com/office/drawing/2014/main" xmlns="" id="{9BE081F8-BEEF-4ECA-B76C-6529ECB40F52}"/>
                      </a:ext>
                    </a:extLst>
                  </p:cNvPr>
                  <p:cNvSpPr/>
                  <p:nvPr/>
                </p:nvSpPr>
                <p:spPr>
                  <a:xfrm>
                    <a:off x="8432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1" name="Cube 40">
                    <a:extLst>
                      <a:ext uri="{FF2B5EF4-FFF2-40B4-BE49-F238E27FC236}">
                        <a16:creationId xmlns:a16="http://schemas.microsoft.com/office/drawing/2014/main" xmlns="" id="{39A9796A-675C-4BD4-8D9E-B6F532AA23DD}"/>
                      </a:ext>
                    </a:extLst>
                  </p:cNvPr>
                  <p:cNvSpPr/>
                  <p:nvPr/>
                </p:nvSpPr>
                <p:spPr>
                  <a:xfrm>
                    <a:off x="13004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39" name="Cube 38">
                  <a:extLst>
                    <a:ext uri="{FF2B5EF4-FFF2-40B4-BE49-F238E27FC236}">
                      <a16:creationId xmlns:a16="http://schemas.microsoft.com/office/drawing/2014/main" xmlns="" id="{B0471D98-FD8B-406E-B15C-E4BFE32506AB}"/>
                    </a:ext>
                  </a:extLst>
                </p:cNvPr>
                <p:cNvSpPr/>
                <p:nvPr/>
              </p:nvSpPr>
              <p:spPr>
                <a:xfrm>
                  <a:off x="1757680" y="1361440"/>
                  <a:ext cx="599440" cy="589280"/>
                </a:xfrm>
                <a:prstGeom prst="cub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42" name="Groupe 41">
                <a:extLst>
                  <a:ext uri="{FF2B5EF4-FFF2-40B4-BE49-F238E27FC236}">
                    <a16:creationId xmlns:a16="http://schemas.microsoft.com/office/drawing/2014/main" xmlns="" id="{71575CC5-C93A-4C63-BBB4-B23AC4BE6DCF}"/>
                  </a:ext>
                </a:extLst>
              </p:cNvPr>
              <p:cNvGrpSpPr/>
              <p:nvPr/>
            </p:nvGrpSpPr>
            <p:grpSpPr>
              <a:xfrm>
                <a:off x="3586480" y="1361440"/>
                <a:ext cx="1513840" cy="589280"/>
                <a:chOff x="843280" y="1361440"/>
                <a:chExt cx="1513840" cy="589280"/>
              </a:xfrm>
              <a:grpFill/>
            </p:grpSpPr>
            <p:grpSp>
              <p:nvGrpSpPr>
                <p:cNvPr id="43" name="Groupe 42">
                  <a:extLst>
                    <a:ext uri="{FF2B5EF4-FFF2-40B4-BE49-F238E27FC236}">
                      <a16:creationId xmlns:a16="http://schemas.microsoft.com/office/drawing/2014/main" xmlns="" id="{0324D66F-8931-4EA6-93C6-5923554C0A2C}"/>
                    </a:ext>
                  </a:extLst>
                </p:cNvPr>
                <p:cNvGrpSpPr/>
                <p:nvPr/>
              </p:nvGrpSpPr>
              <p:grpSpPr>
                <a:xfrm>
                  <a:off x="843280" y="1361440"/>
                  <a:ext cx="1056640" cy="589280"/>
                  <a:chOff x="843280" y="1361440"/>
                  <a:chExt cx="1056640" cy="589280"/>
                </a:xfrm>
                <a:grpFill/>
              </p:grpSpPr>
              <p:sp>
                <p:nvSpPr>
                  <p:cNvPr id="45" name="Cube 44">
                    <a:extLst>
                      <a:ext uri="{FF2B5EF4-FFF2-40B4-BE49-F238E27FC236}">
                        <a16:creationId xmlns:a16="http://schemas.microsoft.com/office/drawing/2014/main" xmlns="" id="{A1AB4754-2CB8-46FD-B79D-A43ADA4C0F8D}"/>
                      </a:ext>
                    </a:extLst>
                  </p:cNvPr>
                  <p:cNvSpPr/>
                  <p:nvPr/>
                </p:nvSpPr>
                <p:spPr>
                  <a:xfrm>
                    <a:off x="8432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6" name="Cube 45">
                    <a:extLst>
                      <a:ext uri="{FF2B5EF4-FFF2-40B4-BE49-F238E27FC236}">
                        <a16:creationId xmlns:a16="http://schemas.microsoft.com/office/drawing/2014/main" xmlns="" id="{3411E243-156D-4A5A-BC89-5ACF9A2162AA}"/>
                      </a:ext>
                    </a:extLst>
                  </p:cNvPr>
                  <p:cNvSpPr/>
                  <p:nvPr/>
                </p:nvSpPr>
                <p:spPr>
                  <a:xfrm>
                    <a:off x="13004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44" name="Cube 43">
                  <a:extLst>
                    <a:ext uri="{FF2B5EF4-FFF2-40B4-BE49-F238E27FC236}">
                      <a16:creationId xmlns:a16="http://schemas.microsoft.com/office/drawing/2014/main" xmlns="" id="{69D62416-962C-4D0B-B171-136C9C593D7B}"/>
                    </a:ext>
                  </a:extLst>
                </p:cNvPr>
                <p:cNvSpPr/>
                <p:nvPr/>
              </p:nvSpPr>
              <p:spPr>
                <a:xfrm>
                  <a:off x="1757680" y="1361440"/>
                  <a:ext cx="599440" cy="589280"/>
                </a:xfrm>
                <a:prstGeom prst="cub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grpSp>
            <p:nvGrpSpPr>
              <p:cNvPr id="47" name="Groupe 46">
                <a:extLst>
                  <a:ext uri="{FF2B5EF4-FFF2-40B4-BE49-F238E27FC236}">
                    <a16:creationId xmlns:a16="http://schemas.microsoft.com/office/drawing/2014/main" xmlns="" id="{D95D2E39-54D1-447E-AA7E-6AB0E661F34F}"/>
                  </a:ext>
                </a:extLst>
              </p:cNvPr>
              <p:cNvGrpSpPr/>
              <p:nvPr/>
            </p:nvGrpSpPr>
            <p:grpSpPr>
              <a:xfrm>
                <a:off x="4958080" y="1361440"/>
                <a:ext cx="1513840" cy="589280"/>
                <a:chOff x="843280" y="1361440"/>
                <a:chExt cx="1513840" cy="589280"/>
              </a:xfrm>
              <a:grpFill/>
            </p:grpSpPr>
            <p:grpSp>
              <p:nvGrpSpPr>
                <p:cNvPr id="48" name="Groupe 47">
                  <a:extLst>
                    <a:ext uri="{FF2B5EF4-FFF2-40B4-BE49-F238E27FC236}">
                      <a16:creationId xmlns:a16="http://schemas.microsoft.com/office/drawing/2014/main" xmlns="" id="{70795AB1-6FC7-4596-9F3E-3BDCD76BEC92}"/>
                    </a:ext>
                  </a:extLst>
                </p:cNvPr>
                <p:cNvGrpSpPr/>
                <p:nvPr/>
              </p:nvGrpSpPr>
              <p:grpSpPr>
                <a:xfrm>
                  <a:off x="843280" y="1361440"/>
                  <a:ext cx="1056640" cy="589280"/>
                  <a:chOff x="843280" y="1361440"/>
                  <a:chExt cx="1056640" cy="589280"/>
                </a:xfrm>
                <a:grpFill/>
              </p:grpSpPr>
              <p:sp>
                <p:nvSpPr>
                  <p:cNvPr id="50" name="Cube 49">
                    <a:extLst>
                      <a:ext uri="{FF2B5EF4-FFF2-40B4-BE49-F238E27FC236}">
                        <a16:creationId xmlns:a16="http://schemas.microsoft.com/office/drawing/2014/main" xmlns="" id="{20804FBD-3307-4B53-A978-46D6F06A536C}"/>
                      </a:ext>
                    </a:extLst>
                  </p:cNvPr>
                  <p:cNvSpPr/>
                  <p:nvPr/>
                </p:nvSpPr>
                <p:spPr>
                  <a:xfrm>
                    <a:off x="8432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1" name="Cube 50">
                    <a:extLst>
                      <a:ext uri="{FF2B5EF4-FFF2-40B4-BE49-F238E27FC236}">
                        <a16:creationId xmlns:a16="http://schemas.microsoft.com/office/drawing/2014/main" xmlns="" id="{6B946E17-C6DF-433B-B57D-6C50B21EFEAF}"/>
                      </a:ext>
                    </a:extLst>
                  </p:cNvPr>
                  <p:cNvSpPr/>
                  <p:nvPr/>
                </p:nvSpPr>
                <p:spPr>
                  <a:xfrm>
                    <a:off x="13004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49" name="Cube 48">
                  <a:extLst>
                    <a:ext uri="{FF2B5EF4-FFF2-40B4-BE49-F238E27FC236}">
                      <a16:creationId xmlns:a16="http://schemas.microsoft.com/office/drawing/2014/main" xmlns="" id="{1D9BAA7D-8C93-43F3-96FC-666088B4B26C}"/>
                    </a:ext>
                  </a:extLst>
                </p:cNvPr>
                <p:cNvSpPr/>
                <p:nvPr/>
              </p:nvSpPr>
              <p:spPr>
                <a:xfrm>
                  <a:off x="1757680" y="1361440"/>
                  <a:ext cx="599440" cy="589280"/>
                </a:xfrm>
                <a:prstGeom prst="cub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52" name="Groupe 51">
                <a:extLst>
                  <a:ext uri="{FF2B5EF4-FFF2-40B4-BE49-F238E27FC236}">
                    <a16:creationId xmlns:a16="http://schemas.microsoft.com/office/drawing/2014/main" xmlns="" id="{ABD868CF-DDFC-4105-B130-021087819CB4}"/>
                  </a:ext>
                </a:extLst>
              </p:cNvPr>
              <p:cNvGrpSpPr/>
              <p:nvPr/>
            </p:nvGrpSpPr>
            <p:grpSpPr>
              <a:xfrm>
                <a:off x="6329680" y="1361440"/>
                <a:ext cx="1513840" cy="589280"/>
                <a:chOff x="843280" y="1361440"/>
                <a:chExt cx="1513840" cy="589280"/>
              </a:xfrm>
              <a:grpFill/>
            </p:grpSpPr>
            <p:grpSp>
              <p:nvGrpSpPr>
                <p:cNvPr id="53" name="Groupe 52">
                  <a:extLst>
                    <a:ext uri="{FF2B5EF4-FFF2-40B4-BE49-F238E27FC236}">
                      <a16:creationId xmlns:a16="http://schemas.microsoft.com/office/drawing/2014/main" xmlns="" id="{E1040663-917C-443F-8CF3-38B5D2DD567D}"/>
                    </a:ext>
                  </a:extLst>
                </p:cNvPr>
                <p:cNvGrpSpPr/>
                <p:nvPr/>
              </p:nvGrpSpPr>
              <p:grpSpPr>
                <a:xfrm>
                  <a:off x="843280" y="1361440"/>
                  <a:ext cx="1056640" cy="589280"/>
                  <a:chOff x="843280" y="1361440"/>
                  <a:chExt cx="1056640" cy="589280"/>
                </a:xfrm>
                <a:grpFill/>
              </p:grpSpPr>
              <p:sp>
                <p:nvSpPr>
                  <p:cNvPr id="55" name="Cube 54">
                    <a:extLst>
                      <a:ext uri="{FF2B5EF4-FFF2-40B4-BE49-F238E27FC236}">
                        <a16:creationId xmlns:a16="http://schemas.microsoft.com/office/drawing/2014/main" xmlns="" id="{13170CAD-AB0C-4BE4-84A1-0B525CD2C618}"/>
                      </a:ext>
                    </a:extLst>
                  </p:cNvPr>
                  <p:cNvSpPr/>
                  <p:nvPr/>
                </p:nvSpPr>
                <p:spPr>
                  <a:xfrm>
                    <a:off x="8432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6" name="Cube 55">
                    <a:extLst>
                      <a:ext uri="{FF2B5EF4-FFF2-40B4-BE49-F238E27FC236}">
                        <a16:creationId xmlns:a16="http://schemas.microsoft.com/office/drawing/2014/main" xmlns="" id="{0338917E-85FC-476C-8647-73FF01D655FC}"/>
                      </a:ext>
                    </a:extLst>
                  </p:cNvPr>
                  <p:cNvSpPr/>
                  <p:nvPr/>
                </p:nvSpPr>
                <p:spPr>
                  <a:xfrm>
                    <a:off x="13004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54" name="Cube 53">
                  <a:extLst>
                    <a:ext uri="{FF2B5EF4-FFF2-40B4-BE49-F238E27FC236}">
                      <a16:creationId xmlns:a16="http://schemas.microsoft.com/office/drawing/2014/main" xmlns="" id="{B8F3BC56-6A5B-45CD-A53C-2D28825288CA}"/>
                    </a:ext>
                  </a:extLst>
                </p:cNvPr>
                <p:cNvSpPr/>
                <p:nvPr/>
              </p:nvSpPr>
              <p:spPr>
                <a:xfrm>
                  <a:off x="1757680" y="1361440"/>
                  <a:ext cx="599440" cy="589280"/>
                </a:xfrm>
                <a:prstGeom prst="cub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57" name="Groupe 56">
                <a:extLst>
                  <a:ext uri="{FF2B5EF4-FFF2-40B4-BE49-F238E27FC236}">
                    <a16:creationId xmlns:a16="http://schemas.microsoft.com/office/drawing/2014/main" xmlns="" id="{1700BFE4-09B0-4FA4-8F0E-78D2EE97CE5F}"/>
                  </a:ext>
                </a:extLst>
              </p:cNvPr>
              <p:cNvGrpSpPr/>
              <p:nvPr/>
            </p:nvGrpSpPr>
            <p:grpSpPr>
              <a:xfrm>
                <a:off x="7691120" y="1361440"/>
                <a:ext cx="1513840" cy="589280"/>
                <a:chOff x="843280" y="1361440"/>
                <a:chExt cx="1513840" cy="589280"/>
              </a:xfrm>
              <a:grpFill/>
            </p:grpSpPr>
            <p:grpSp>
              <p:nvGrpSpPr>
                <p:cNvPr id="58" name="Groupe 57">
                  <a:extLst>
                    <a:ext uri="{FF2B5EF4-FFF2-40B4-BE49-F238E27FC236}">
                      <a16:creationId xmlns:a16="http://schemas.microsoft.com/office/drawing/2014/main" xmlns="" id="{3B37464C-4517-42D6-8716-CFAAE432C32A}"/>
                    </a:ext>
                  </a:extLst>
                </p:cNvPr>
                <p:cNvGrpSpPr/>
                <p:nvPr/>
              </p:nvGrpSpPr>
              <p:grpSpPr>
                <a:xfrm>
                  <a:off x="843280" y="1361440"/>
                  <a:ext cx="1056640" cy="589280"/>
                  <a:chOff x="843280" y="1361440"/>
                  <a:chExt cx="1056640" cy="589280"/>
                </a:xfrm>
                <a:grpFill/>
              </p:grpSpPr>
              <p:sp>
                <p:nvSpPr>
                  <p:cNvPr id="60" name="Cube 59">
                    <a:extLst>
                      <a:ext uri="{FF2B5EF4-FFF2-40B4-BE49-F238E27FC236}">
                        <a16:creationId xmlns:a16="http://schemas.microsoft.com/office/drawing/2014/main" xmlns="" id="{5C6B4F0E-3F18-4D4E-AE51-4D070D020019}"/>
                      </a:ext>
                    </a:extLst>
                  </p:cNvPr>
                  <p:cNvSpPr/>
                  <p:nvPr/>
                </p:nvSpPr>
                <p:spPr>
                  <a:xfrm>
                    <a:off x="8432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1" name="Cube 60">
                    <a:extLst>
                      <a:ext uri="{FF2B5EF4-FFF2-40B4-BE49-F238E27FC236}">
                        <a16:creationId xmlns:a16="http://schemas.microsoft.com/office/drawing/2014/main" xmlns="" id="{707EB24E-352F-4227-86C7-B23078870D38}"/>
                      </a:ext>
                    </a:extLst>
                  </p:cNvPr>
                  <p:cNvSpPr/>
                  <p:nvPr/>
                </p:nvSpPr>
                <p:spPr>
                  <a:xfrm>
                    <a:off x="1300480" y="1361440"/>
                    <a:ext cx="599440" cy="589280"/>
                  </a:xfrm>
                  <a:prstGeom prst="cub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</p:grpSp>
            <p:sp>
              <p:nvSpPr>
                <p:cNvPr id="59" name="Cube 58">
                  <a:extLst>
                    <a:ext uri="{FF2B5EF4-FFF2-40B4-BE49-F238E27FC236}">
                      <a16:creationId xmlns:a16="http://schemas.microsoft.com/office/drawing/2014/main" xmlns="" id="{2E8F062B-7898-402A-A67A-C4B7B511247F}"/>
                    </a:ext>
                  </a:extLst>
                </p:cNvPr>
                <p:cNvSpPr/>
                <p:nvPr/>
              </p:nvSpPr>
              <p:spPr>
                <a:xfrm>
                  <a:off x="1757680" y="1361440"/>
                  <a:ext cx="599440" cy="589280"/>
                </a:xfrm>
                <a:prstGeom prst="cub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62" name="Groupe 61">
                <a:extLst>
                  <a:ext uri="{FF2B5EF4-FFF2-40B4-BE49-F238E27FC236}">
                    <a16:creationId xmlns:a16="http://schemas.microsoft.com/office/drawing/2014/main" xmlns="" id="{5FBA458A-618A-46FB-9E45-F991015DC140}"/>
                  </a:ext>
                </a:extLst>
              </p:cNvPr>
              <p:cNvGrpSpPr/>
              <p:nvPr/>
            </p:nvGrpSpPr>
            <p:grpSpPr>
              <a:xfrm>
                <a:off x="9062720" y="1361440"/>
                <a:ext cx="1513840" cy="589280"/>
                <a:chOff x="843280" y="1361440"/>
                <a:chExt cx="1513840" cy="589280"/>
              </a:xfrm>
              <a:grpFill/>
            </p:grpSpPr>
            <p:grpSp>
              <p:nvGrpSpPr>
                <p:cNvPr id="63" name="Groupe 62">
                  <a:extLst>
                    <a:ext uri="{FF2B5EF4-FFF2-40B4-BE49-F238E27FC236}">
                      <a16:creationId xmlns:a16="http://schemas.microsoft.com/office/drawing/2014/main" xmlns="" id="{AD0A2499-F913-470B-AB9B-7927662CE6C9}"/>
                    </a:ext>
                  </a:extLst>
                </p:cNvPr>
                <p:cNvGrpSpPr/>
                <p:nvPr/>
              </p:nvGrpSpPr>
              <p:grpSpPr>
                <a:xfrm>
                  <a:off x="843280" y="1361440"/>
                  <a:ext cx="1056640" cy="589280"/>
                  <a:chOff x="843280" y="1361440"/>
                  <a:chExt cx="1056640" cy="589280"/>
                </a:xfrm>
                <a:grpFill/>
              </p:grpSpPr>
              <p:sp>
                <p:nvSpPr>
                  <p:cNvPr id="65" name="Cube 64">
                    <a:extLst>
                      <a:ext uri="{FF2B5EF4-FFF2-40B4-BE49-F238E27FC236}">
                        <a16:creationId xmlns:a16="http://schemas.microsoft.com/office/drawing/2014/main" xmlns="" id="{F6ADF22B-FD90-4B85-8209-B354823F864F}"/>
                      </a:ext>
                    </a:extLst>
                  </p:cNvPr>
                  <p:cNvSpPr/>
                  <p:nvPr/>
                </p:nvSpPr>
                <p:spPr>
                  <a:xfrm>
                    <a:off x="8432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6" name="Cube 65">
                    <a:extLst>
                      <a:ext uri="{FF2B5EF4-FFF2-40B4-BE49-F238E27FC236}">
                        <a16:creationId xmlns:a16="http://schemas.microsoft.com/office/drawing/2014/main" xmlns="" id="{CF1E87A6-A97F-43AA-BBEF-1D9590B90577}"/>
                      </a:ext>
                    </a:extLst>
                  </p:cNvPr>
                  <p:cNvSpPr/>
                  <p:nvPr/>
                </p:nvSpPr>
                <p:spPr>
                  <a:xfrm>
                    <a:off x="13004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64" name="Cube 63">
                  <a:extLst>
                    <a:ext uri="{FF2B5EF4-FFF2-40B4-BE49-F238E27FC236}">
                      <a16:creationId xmlns:a16="http://schemas.microsoft.com/office/drawing/2014/main" xmlns="" id="{DA1B3747-5C33-41DC-83AC-C6D109F39C60}"/>
                    </a:ext>
                  </a:extLst>
                </p:cNvPr>
                <p:cNvSpPr/>
                <p:nvPr/>
              </p:nvSpPr>
              <p:spPr>
                <a:xfrm>
                  <a:off x="1757680" y="1361440"/>
                  <a:ext cx="599440" cy="589280"/>
                </a:xfrm>
                <a:prstGeom prst="cub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107" name="Cube 106">
              <a:extLst>
                <a:ext uri="{FF2B5EF4-FFF2-40B4-BE49-F238E27FC236}">
                  <a16:creationId xmlns:a16="http://schemas.microsoft.com/office/drawing/2014/main" xmlns="" id="{DC8324EB-13BF-4AC7-885B-5EC8906A2282}"/>
                </a:ext>
              </a:extLst>
            </p:cNvPr>
            <p:cNvSpPr/>
            <p:nvPr/>
          </p:nvSpPr>
          <p:spPr>
            <a:xfrm>
              <a:off x="10617200" y="1828800"/>
              <a:ext cx="599440" cy="589280"/>
            </a:xfrm>
            <a:prstGeom prst="cube">
              <a:avLst/>
            </a:prstGeom>
            <a:solidFill>
              <a:srgbClr val="FEA0A0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" name="Cube 104">
              <a:extLst>
                <a:ext uri="{FF2B5EF4-FFF2-40B4-BE49-F238E27FC236}">
                  <a16:creationId xmlns:a16="http://schemas.microsoft.com/office/drawing/2014/main" xmlns="" id="{F0966940-4FC2-4891-81D4-D299B092AC9E}"/>
                </a:ext>
              </a:extLst>
            </p:cNvPr>
            <p:cNvSpPr/>
            <p:nvPr/>
          </p:nvSpPr>
          <p:spPr>
            <a:xfrm>
              <a:off x="11059268" y="1828800"/>
              <a:ext cx="599440" cy="589280"/>
            </a:xfrm>
            <a:prstGeom prst="cube">
              <a:avLst/>
            </a:prstGeom>
            <a:solidFill>
              <a:srgbClr val="FEA0A0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8" name="Groupe 107">
            <a:extLst>
              <a:ext uri="{FF2B5EF4-FFF2-40B4-BE49-F238E27FC236}">
                <a16:creationId xmlns:a16="http://schemas.microsoft.com/office/drawing/2014/main" xmlns="" id="{6D3686AF-A12D-43F0-8108-49C8951C6DC5}"/>
              </a:ext>
            </a:extLst>
          </p:cNvPr>
          <p:cNvGrpSpPr/>
          <p:nvPr/>
        </p:nvGrpSpPr>
        <p:grpSpPr>
          <a:xfrm>
            <a:off x="568852" y="3054486"/>
            <a:ext cx="11054296" cy="589280"/>
            <a:chOff x="604412" y="1828800"/>
            <a:chExt cx="11054296" cy="589280"/>
          </a:xfrm>
        </p:grpSpPr>
        <p:sp>
          <p:nvSpPr>
            <p:cNvPr id="109" name="Cube 108">
              <a:extLst>
                <a:ext uri="{FF2B5EF4-FFF2-40B4-BE49-F238E27FC236}">
                  <a16:creationId xmlns:a16="http://schemas.microsoft.com/office/drawing/2014/main" xmlns="" id="{CB6FF0FE-8E88-4AF5-8FEE-1289527D54FA}"/>
                </a:ext>
              </a:extLst>
            </p:cNvPr>
            <p:cNvSpPr/>
            <p:nvPr/>
          </p:nvSpPr>
          <p:spPr>
            <a:xfrm>
              <a:off x="604412" y="1828800"/>
              <a:ext cx="599440" cy="589280"/>
            </a:xfrm>
            <a:prstGeom prst="cube">
              <a:avLst/>
            </a:prstGeom>
            <a:solidFill>
              <a:srgbClr val="FEA0A0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10" name="Groupe 109">
              <a:extLst>
                <a:ext uri="{FF2B5EF4-FFF2-40B4-BE49-F238E27FC236}">
                  <a16:creationId xmlns:a16="http://schemas.microsoft.com/office/drawing/2014/main" xmlns="" id="{8B30853B-00AB-4F43-8C99-8A8C31927739}"/>
                </a:ext>
              </a:extLst>
            </p:cNvPr>
            <p:cNvGrpSpPr/>
            <p:nvPr/>
          </p:nvGrpSpPr>
          <p:grpSpPr>
            <a:xfrm>
              <a:off x="1069934" y="1828800"/>
              <a:ext cx="9733280" cy="589280"/>
              <a:chOff x="843280" y="1361440"/>
              <a:chExt cx="9733280" cy="589280"/>
            </a:xfrm>
            <a:solidFill>
              <a:srgbClr val="FEA0A0"/>
            </a:solidFill>
          </p:grpSpPr>
          <p:grpSp>
            <p:nvGrpSpPr>
              <p:cNvPr id="113" name="Groupe 112">
                <a:extLst>
                  <a:ext uri="{FF2B5EF4-FFF2-40B4-BE49-F238E27FC236}">
                    <a16:creationId xmlns:a16="http://schemas.microsoft.com/office/drawing/2014/main" xmlns="" id="{E90B1176-68BC-42AB-93E2-DA46D361E5A3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513840" cy="589280"/>
                <a:chOff x="843280" y="1361440"/>
                <a:chExt cx="1513840" cy="589280"/>
              </a:xfrm>
              <a:grpFill/>
            </p:grpSpPr>
            <p:grpSp>
              <p:nvGrpSpPr>
                <p:cNvPr id="145" name="Groupe 144">
                  <a:extLst>
                    <a:ext uri="{FF2B5EF4-FFF2-40B4-BE49-F238E27FC236}">
                      <a16:creationId xmlns:a16="http://schemas.microsoft.com/office/drawing/2014/main" xmlns="" id="{B03F6B2D-D0AE-4704-A27D-920B33C76FEB}"/>
                    </a:ext>
                  </a:extLst>
                </p:cNvPr>
                <p:cNvGrpSpPr/>
                <p:nvPr/>
              </p:nvGrpSpPr>
              <p:grpSpPr>
                <a:xfrm>
                  <a:off x="843280" y="1361440"/>
                  <a:ext cx="1056640" cy="589280"/>
                  <a:chOff x="843280" y="1361440"/>
                  <a:chExt cx="1056640" cy="589280"/>
                </a:xfrm>
                <a:grpFill/>
              </p:grpSpPr>
              <p:sp>
                <p:nvSpPr>
                  <p:cNvPr id="147" name="Cube 146">
                    <a:extLst>
                      <a:ext uri="{FF2B5EF4-FFF2-40B4-BE49-F238E27FC236}">
                        <a16:creationId xmlns:a16="http://schemas.microsoft.com/office/drawing/2014/main" xmlns="" id="{E7E4724F-60A6-4B95-892A-225D4EC51318}"/>
                      </a:ext>
                    </a:extLst>
                  </p:cNvPr>
                  <p:cNvSpPr/>
                  <p:nvPr/>
                </p:nvSpPr>
                <p:spPr>
                  <a:xfrm>
                    <a:off x="8432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8" name="Cube 147">
                    <a:extLst>
                      <a:ext uri="{FF2B5EF4-FFF2-40B4-BE49-F238E27FC236}">
                        <a16:creationId xmlns:a16="http://schemas.microsoft.com/office/drawing/2014/main" xmlns="" id="{BEFDE13F-9BCC-4755-9F3E-9091B4CD288A}"/>
                      </a:ext>
                    </a:extLst>
                  </p:cNvPr>
                  <p:cNvSpPr/>
                  <p:nvPr/>
                </p:nvSpPr>
                <p:spPr>
                  <a:xfrm>
                    <a:off x="13004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146" name="Cube 145">
                  <a:extLst>
                    <a:ext uri="{FF2B5EF4-FFF2-40B4-BE49-F238E27FC236}">
                      <a16:creationId xmlns:a16="http://schemas.microsoft.com/office/drawing/2014/main" xmlns="" id="{263107E0-630D-4DCA-90D9-B5E9850C4CF3}"/>
                    </a:ext>
                  </a:extLst>
                </p:cNvPr>
                <p:cNvSpPr/>
                <p:nvPr/>
              </p:nvSpPr>
              <p:spPr>
                <a:xfrm>
                  <a:off x="1757680" y="1361440"/>
                  <a:ext cx="599440" cy="589280"/>
                </a:xfrm>
                <a:prstGeom prst="cub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grpSp>
            <p:nvGrpSpPr>
              <p:cNvPr id="114" name="Groupe 113">
                <a:extLst>
                  <a:ext uri="{FF2B5EF4-FFF2-40B4-BE49-F238E27FC236}">
                    <a16:creationId xmlns:a16="http://schemas.microsoft.com/office/drawing/2014/main" xmlns="" id="{A4B034FE-76CE-48E6-A104-612C7C1E6B13}"/>
                  </a:ext>
                </a:extLst>
              </p:cNvPr>
              <p:cNvGrpSpPr/>
              <p:nvPr/>
            </p:nvGrpSpPr>
            <p:grpSpPr>
              <a:xfrm>
                <a:off x="2214880" y="1361440"/>
                <a:ext cx="1513840" cy="589280"/>
                <a:chOff x="843280" y="1361440"/>
                <a:chExt cx="1513840" cy="589280"/>
              </a:xfrm>
              <a:grpFill/>
            </p:grpSpPr>
            <p:grpSp>
              <p:nvGrpSpPr>
                <p:cNvPr id="140" name="Groupe 139">
                  <a:extLst>
                    <a:ext uri="{FF2B5EF4-FFF2-40B4-BE49-F238E27FC236}">
                      <a16:creationId xmlns:a16="http://schemas.microsoft.com/office/drawing/2014/main" xmlns="" id="{15A50A38-8820-45D9-B7F6-E5505435468F}"/>
                    </a:ext>
                  </a:extLst>
                </p:cNvPr>
                <p:cNvGrpSpPr/>
                <p:nvPr/>
              </p:nvGrpSpPr>
              <p:grpSpPr>
                <a:xfrm>
                  <a:off x="843280" y="1361440"/>
                  <a:ext cx="1056640" cy="589280"/>
                  <a:chOff x="843280" y="1361440"/>
                  <a:chExt cx="1056640" cy="589280"/>
                </a:xfrm>
                <a:grpFill/>
              </p:grpSpPr>
              <p:sp>
                <p:nvSpPr>
                  <p:cNvPr id="143" name="Cube 142">
                    <a:extLst>
                      <a:ext uri="{FF2B5EF4-FFF2-40B4-BE49-F238E27FC236}">
                        <a16:creationId xmlns:a16="http://schemas.microsoft.com/office/drawing/2014/main" xmlns="" id="{A968BE62-AB4D-42B2-A9BC-3B9D7EEFDEBA}"/>
                      </a:ext>
                    </a:extLst>
                  </p:cNvPr>
                  <p:cNvSpPr/>
                  <p:nvPr/>
                </p:nvSpPr>
                <p:spPr>
                  <a:xfrm>
                    <a:off x="8432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44" name="Cube 143">
                    <a:extLst>
                      <a:ext uri="{FF2B5EF4-FFF2-40B4-BE49-F238E27FC236}">
                        <a16:creationId xmlns:a16="http://schemas.microsoft.com/office/drawing/2014/main" xmlns="" id="{138A0959-C241-4C53-8E21-A779AC51AB36}"/>
                      </a:ext>
                    </a:extLst>
                  </p:cNvPr>
                  <p:cNvSpPr/>
                  <p:nvPr/>
                </p:nvSpPr>
                <p:spPr>
                  <a:xfrm>
                    <a:off x="13004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142" name="Cube 141">
                  <a:extLst>
                    <a:ext uri="{FF2B5EF4-FFF2-40B4-BE49-F238E27FC236}">
                      <a16:creationId xmlns:a16="http://schemas.microsoft.com/office/drawing/2014/main" xmlns="" id="{84EC0A44-54C5-4BB8-AD03-9AF3F0E426C4}"/>
                    </a:ext>
                  </a:extLst>
                </p:cNvPr>
                <p:cNvSpPr/>
                <p:nvPr/>
              </p:nvSpPr>
              <p:spPr>
                <a:xfrm>
                  <a:off x="1757680" y="1361440"/>
                  <a:ext cx="599440" cy="589280"/>
                </a:xfrm>
                <a:prstGeom prst="cub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15" name="Groupe 114">
                <a:extLst>
                  <a:ext uri="{FF2B5EF4-FFF2-40B4-BE49-F238E27FC236}">
                    <a16:creationId xmlns:a16="http://schemas.microsoft.com/office/drawing/2014/main" xmlns="" id="{76DDB730-44E2-4850-A22F-6550302758A9}"/>
                  </a:ext>
                </a:extLst>
              </p:cNvPr>
              <p:cNvGrpSpPr/>
              <p:nvPr/>
            </p:nvGrpSpPr>
            <p:grpSpPr>
              <a:xfrm>
                <a:off x="3586480" y="1361440"/>
                <a:ext cx="1513840" cy="589280"/>
                <a:chOff x="843280" y="1361440"/>
                <a:chExt cx="1513840" cy="589280"/>
              </a:xfrm>
              <a:grpFill/>
            </p:grpSpPr>
            <p:grpSp>
              <p:nvGrpSpPr>
                <p:cNvPr id="136" name="Groupe 135">
                  <a:extLst>
                    <a:ext uri="{FF2B5EF4-FFF2-40B4-BE49-F238E27FC236}">
                      <a16:creationId xmlns:a16="http://schemas.microsoft.com/office/drawing/2014/main" xmlns="" id="{5D481CDB-9D10-4FD1-81AB-636B69B593EE}"/>
                    </a:ext>
                  </a:extLst>
                </p:cNvPr>
                <p:cNvGrpSpPr/>
                <p:nvPr/>
              </p:nvGrpSpPr>
              <p:grpSpPr>
                <a:xfrm>
                  <a:off x="843280" y="1361440"/>
                  <a:ext cx="1056640" cy="589280"/>
                  <a:chOff x="843280" y="1361440"/>
                  <a:chExt cx="1056640" cy="589280"/>
                </a:xfrm>
                <a:grpFill/>
              </p:grpSpPr>
              <p:sp>
                <p:nvSpPr>
                  <p:cNvPr id="138" name="Cube 137">
                    <a:extLst>
                      <a:ext uri="{FF2B5EF4-FFF2-40B4-BE49-F238E27FC236}">
                        <a16:creationId xmlns:a16="http://schemas.microsoft.com/office/drawing/2014/main" xmlns="" id="{E79CCE4C-FF00-4152-86A7-DE65867429BD}"/>
                      </a:ext>
                    </a:extLst>
                  </p:cNvPr>
                  <p:cNvSpPr/>
                  <p:nvPr/>
                </p:nvSpPr>
                <p:spPr>
                  <a:xfrm>
                    <a:off x="8432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39" name="Cube 138">
                    <a:extLst>
                      <a:ext uri="{FF2B5EF4-FFF2-40B4-BE49-F238E27FC236}">
                        <a16:creationId xmlns:a16="http://schemas.microsoft.com/office/drawing/2014/main" xmlns="" id="{7A27E9E6-11F7-457D-8438-B97DB35F90BC}"/>
                      </a:ext>
                    </a:extLst>
                  </p:cNvPr>
                  <p:cNvSpPr/>
                  <p:nvPr/>
                </p:nvSpPr>
                <p:spPr>
                  <a:xfrm>
                    <a:off x="13004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137" name="Cube 136">
                  <a:extLst>
                    <a:ext uri="{FF2B5EF4-FFF2-40B4-BE49-F238E27FC236}">
                      <a16:creationId xmlns:a16="http://schemas.microsoft.com/office/drawing/2014/main" xmlns="" id="{7A55D574-0953-4C50-B6C1-27504EDAC9C1}"/>
                    </a:ext>
                  </a:extLst>
                </p:cNvPr>
                <p:cNvSpPr/>
                <p:nvPr/>
              </p:nvSpPr>
              <p:spPr>
                <a:xfrm>
                  <a:off x="1757680" y="1361440"/>
                  <a:ext cx="599440" cy="589280"/>
                </a:xfrm>
                <a:prstGeom prst="cub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grpSp>
            <p:nvGrpSpPr>
              <p:cNvPr id="116" name="Groupe 115">
                <a:extLst>
                  <a:ext uri="{FF2B5EF4-FFF2-40B4-BE49-F238E27FC236}">
                    <a16:creationId xmlns:a16="http://schemas.microsoft.com/office/drawing/2014/main" xmlns="" id="{9F974499-B3FC-4F37-9C81-F38E03A182AE}"/>
                  </a:ext>
                </a:extLst>
              </p:cNvPr>
              <p:cNvGrpSpPr/>
              <p:nvPr/>
            </p:nvGrpSpPr>
            <p:grpSpPr>
              <a:xfrm>
                <a:off x="4958080" y="1361440"/>
                <a:ext cx="1513840" cy="589280"/>
                <a:chOff x="843280" y="1361440"/>
                <a:chExt cx="1513840" cy="589280"/>
              </a:xfrm>
              <a:grpFill/>
            </p:grpSpPr>
            <p:grpSp>
              <p:nvGrpSpPr>
                <p:cNvPr id="132" name="Groupe 131">
                  <a:extLst>
                    <a:ext uri="{FF2B5EF4-FFF2-40B4-BE49-F238E27FC236}">
                      <a16:creationId xmlns:a16="http://schemas.microsoft.com/office/drawing/2014/main" xmlns="" id="{514A8B8C-8BD1-483A-BB33-B46BCE27B343}"/>
                    </a:ext>
                  </a:extLst>
                </p:cNvPr>
                <p:cNvGrpSpPr/>
                <p:nvPr/>
              </p:nvGrpSpPr>
              <p:grpSpPr>
                <a:xfrm>
                  <a:off x="843280" y="1361440"/>
                  <a:ext cx="1056640" cy="589280"/>
                  <a:chOff x="843280" y="1361440"/>
                  <a:chExt cx="1056640" cy="589280"/>
                </a:xfrm>
                <a:grpFill/>
              </p:grpSpPr>
              <p:sp>
                <p:nvSpPr>
                  <p:cNvPr id="134" name="Cube 133">
                    <a:extLst>
                      <a:ext uri="{FF2B5EF4-FFF2-40B4-BE49-F238E27FC236}">
                        <a16:creationId xmlns:a16="http://schemas.microsoft.com/office/drawing/2014/main" xmlns="" id="{8433C0EA-9969-4E51-8C74-F08CFC246AB7}"/>
                      </a:ext>
                    </a:extLst>
                  </p:cNvPr>
                  <p:cNvSpPr/>
                  <p:nvPr/>
                </p:nvSpPr>
                <p:spPr>
                  <a:xfrm>
                    <a:off x="8432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35" name="Cube 134">
                    <a:extLst>
                      <a:ext uri="{FF2B5EF4-FFF2-40B4-BE49-F238E27FC236}">
                        <a16:creationId xmlns:a16="http://schemas.microsoft.com/office/drawing/2014/main" xmlns="" id="{E17A6A97-977C-4637-AE51-86021551BF61}"/>
                      </a:ext>
                    </a:extLst>
                  </p:cNvPr>
                  <p:cNvSpPr/>
                  <p:nvPr/>
                </p:nvSpPr>
                <p:spPr>
                  <a:xfrm>
                    <a:off x="13004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133" name="Cube 132">
                  <a:extLst>
                    <a:ext uri="{FF2B5EF4-FFF2-40B4-BE49-F238E27FC236}">
                      <a16:creationId xmlns:a16="http://schemas.microsoft.com/office/drawing/2014/main" xmlns="" id="{72887EEC-2259-49B6-B4E6-5EDBE5AE5B69}"/>
                    </a:ext>
                  </a:extLst>
                </p:cNvPr>
                <p:cNvSpPr/>
                <p:nvPr/>
              </p:nvSpPr>
              <p:spPr>
                <a:xfrm>
                  <a:off x="1757680" y="1361440"/>
                  <a:ext cx="599440" cy="589280"/>
                </a:xfrm>
                <a:prstGeom prst="cub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17" name="Groupe 116">
                <a:extLst>
                  <a:ext uri="{FF2B5EF4-FFF2-40B4-BE49-F238E27FC236}">
                    <a16:creationId xmlns:a16="http://schemas.microsoft.com/office/drawing/2014/main" xmlns="" id="{9B105C3F-51B1-4F9C-838C-4DDE8198B839}"/>
                  </a:ext>
                </a:extLst>
              </p:cNvPr>
              <p:cNvGrpSpPr/>
              <p:nvPr/>
            </p:nvGrpSpPr>
            <p:grpSpPr>
              <a:xfrm>
                <a:off x="6329680" y="1361440"/>
                <a:ext cx="1513840" cy="589280"/>
                <a:chOff x="843280" y="1361440"/>
                <a:chExt cx="1513840" cy="589280"/>
              </a:xfrm>
              <a:grpFill/>
            </p:grpSpPr>
            <p:grpSp>
              <p:nvGrpSpPr>
                <p:cNvPr id="128" name="Groupe 127">
                  <a:extLst>
                    <a:ext uri="{FF2B5EF4-FFF2-40B4-BE49-F238E27FC236}">
                      <a16:creationId xmlns:a16="http://schemas.microsoft.com/office/drawing/2014/main" xmlns="" id="{F4809A7D-79D7-4762-99B1-8103DE540B0B}"/>
                    </a:ext>
                  </a:extLst>
                </p:cNvPr>
                <p:cNvGrpSpPr/>
                <p:nvPr/>
              </p:nvGrpSpPr>
              <p:grpSpPr>
                <a:xfrm>
                  <a:off x="843280" y="1361440"/>
                  <a:ext cx="1056640" cy="589280"/>
                  <a:chOff x="843280" y="1361440"/>
                  <a:chExt cx="1056640" cy="589280"/>
                </a:xfrm>
                <a:grpFill/>
              </p:grpSpPr>
              <p:sp>
                <p:nvSpPr>
                  <p:cNvPr id="130" name="Cube 129">
                    <a:extLst>
                      <a:ext uri="{FF2B5EF4-FFF2-40B4-BE49-F238E27FC236}">
                        <a16:creationId xmlns:a16="http://schemas.microsoft.com/office/drawing/2014/main" xmlns="" id="{70BB35A3-33AE-4C63-8B30-DE5A04DD19AE}"/>
                      </a:ext>
                    </a:extLst>
                  </p:cNvPr>
                  <p:cNvSpPr/>
                  <p:nvPr/>
                </p:nvSpPr>
                <p:spPr>
                  <a:xfrm>
                    <a:off x="8432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31" name="Cube 130">
                    <a:extLst>
                      <a:ext uri="{FF2B5EF4-FFF2-40B4-BE49-F238E27FC236}">
                        <a16:creationId xmlns:a16="http://schemas.microsoft.com/office/drawing/2014/main" xmlns="" id="{738FCCD9-F81A-470B-B35E-E922750CFCC7}"/>
                      </a:ext>
                    </a:extLst>
                  </p:cNvPr>
                  <p:cNvSpPr/>
                  <p:nvPr/>
                </p:nvSpPr>
                <p:spPr>
                  <a:xfrm>
                    <a:off x="13004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129" name="Cube 128">
                  <a:extLst>
                    <a:ext uri="{FF2B5EF4-FFF2-40B4-BE49-F238E27FC236}">
                      <a16:creationId xmlns:a16="http://schemas.microsoft.com/office/drawing/2014/main" xmlns="" id="{5E7F09A9-42E9-436D-9C43-14E53EE388DB}"/>
                    </a:ext>
                  </a:extLst>
                </p:cNvPr>
                <p:cNvSpPr/>
                <p:nvPr/>
              </p:nvSpPr>
              <p:spPr>
                <a:xfrm>
                  <a:off x="1757680" y="1361440"/>
                  <a:ext cx="599440" cy="589280"/>
                </a:xfrm>
                <a:prstGeom prst="cub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18" name="Groupe 117">
                <a:extLst>
                  <a:ext uri="{FF2B5EF4-FFF2-40B4-BE49-F238E27FC236}">
                    <a16:creationId xmlns:a16="http://schemas.microsoft.com/office/drawing/2014/main" xmlns="" id="{9FEEF42C-989C-48EE-83DE-F2001A65F52E}"/>
                  </a:ext>
                </a:extLst>
              </p:cNvPr>
              <p:cNvGrpSpPr/>
              <p:nvPr/>
            </p:nvGrpSpPr>
            <p:grpSpPr>
              <a:xfrm>
                <a:off x="7691120" y="1361440"/>
                <a:ext cx="1513840" cy="589280"/>
                <a:chOff x="843280" y="1361440"/>
                <a:chExt cx="1513840" cy="589280"/>
              </a:xfrm>
              <a:grpFill/>
            </p:grpSpPr>
            <p:grpSp>
              <p:nvGrpSpPr>
                <p:cNvPr id="124" name="Groupe 123">
                  <a:extLst>
                    <a:ext uri="{FF2B5EF4-FFF2-40B4-BE49-F238E27FC236}">
                      <a16:creationId xmlns:a16="http://schemas.microsoft.com/office/drawing/2014/main" xmlns="" id="{B970435E-EBC3-4A00-99AE-6D4337E19857}"/>
                    </a:ext>
                  </a:extLst>
                </p:cNvPr>
                <p:cNvGrpSpPr/>
                <p:nvPr/>
              </p:nvGrpSpPr>
              <p:grpSpPr>
                <a:xfrm>
                  <a:off x="843280" y="1361440"/>
                  <a:ext cx="1056640" cy="589280"/>
                  <a:chOff x="843280" y="1361440"/>
                  <a:chExt cx="1056640" cy="589280"/>
                </a:xfrm>
                <a:grpFill/>
              </p:grpSpPr>
              <p:sp>
                <p:nvSpPr>
                  <p:cNvPr id="126" name="Cube 125">
                    <a:extLst>
                      <a:ext uri="{FF2B5EF4-FFF2-40B4-BE49-F238E27FC236}">
                        <a16:creationId xmlns:a16="http://schemas.microsoft.com/office/drawing/2014/main" xmlns="" id="{C1D1CAD7-8444-48F5-868E-FA3549542BF3}"/>
                      </a:ext>
                    </a:extLst>
                  </p:cNvPr>
                  <p:cNvSpPr/>
                  <p:nvPr/>
                </p:nvSpPr>
                <p:spPr>
                  <a:xfrm>
                    <a:off x="8432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27" name="Cube 126">
                    <a:extLst>
                      <a:ext uri="{FF2B5EF4-FFF2-40B4-BE49-F238E27FC236}">
                        <a16:creationId xmlns:a16="http://schemas.microsoft.com/office/drawing/2014/main" xmlns="" id="{A9F7F731-31B4-467D-9D3D-8C6EF6998404}"/>
                      </a:ext>
                    </a:extLst>
                  </p:cNvPr>
                  <p:cNvSpPr/>
                  <p:nvPr/>
                </p:nvSpPr>
                <p:spPr>
                  <a:xfrm>
                    <a:off x="1300480" y="1361440"/>
                    <a:ext cx="599440" cy="589280"/>
                  </a:xfrm>
                  <a:prstGeom prst="cube">
                    <a:avLst/>
                  </a:prstGeom>
                  <a:solidFill>
                    <a:srgbClr val="FEA0A0"/>
                  </a:solidFill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</p:grpSp>
            <p:sp>
              <p:nvSpPr>
                <p:cNvPr id="125" name="Cube 124">
                  <a:extLst>
                    <a:ext uri="{FF2B5EF4-FFF2-40B4-BE49-F238E27FC236}">
                      <a16:creationId xmlns:a16="http://schemas.microsoft.com/office/drawing/2014/main" xmlns="" id="{0BD5BC83-7E9D-45C2-9AF8-825C8E7AB8F1}"/>
                    </a:ext>
                  </a:extLst>
                </p:cNvPr>
                <p:cNvSpPr/>
                <p:nvPr/>
              </p:nvSpPr>
              <p:spPr>
                <a:xfrm>
                  <a:off x="1757680" y="1361440"/>
                  <a:ext cx="599440" cy="589280"/>
                </a:xfrm>
                <a:prstGeom prst="cub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19" name="Groupe 118">
                <a:extLst>
                  <a:ext uri="{FF2B5EF4-FFF2-40B4-BE49-F238E27FC236}">
                    <a16:creationId xmlns:a16="http://schemas.microsoft.com/office/drawing/2014/main" xmlns="" id="{70D7E9EF-D0F2-4EF3-816F-BF745118BC55}"/>
                  </a:ext>
                </a:extLst>
              </p:cNvPr>
              <p:cNvGrpSpPr/>
              <p:nvPr/>
            </p:nvGrpSpPr>
            <p:grpSpPr>
              <a:xfrm>
                <a:off x="9062720" y="1361440"/>
                <a:ext cx="1513840" cy="589280"/>
                <a:chOff x="843280" y="1361440"/>
                <a:chExt cx="1513840" cy="589280"/>
              </a:xfrm>
              <a:grpFill/>
            </p:grpSpPr>
            <p:grpSp>
              <p:nvGrpSpPr>
                <p:cNvPr id="120" name="Groupe 119">
                  <a:extLst>
                    <a:ext uri="{FF2B5EF4-FFF2-40B4-BE49-F238E27FC236}">
                      <a16:creationId xmlns:a16="http://schemas.microsoft.com/office/drawing/2014/main" xmlns="" id="{88CA3111-527B-4293-B9FB-BA7B617AAF5A}"/>
                    </a:ext>
                  </a:extLst>
                </p:cNvPr>
                <p:cNvGrpSpPr/>
                <p:nvPr/>
              </p:nvGrpSpPr>
              <p:grpSpPr>
                <a:xfrm>
                  <a:off x="843280" y="1361440"/>
                  <a:ext cx="1056640" cy="589280"/>
                  <a:chOff x="843280" y="1361440"/>
                  <a:chExt cx="1056640" cy="589280"/>
                </a:xfrm>
                <a:grpFill/>
              </p:grpSpPr>
              <p:sp>
                <p:nvSpPr>
                  <p:cNvPr id="122" name="Cube 121">
                    <a:extLst>
                      <a:ext uri="{FF2B5EF4-FFF2-40B4-BE49-F238E27FC236}">
                        <a16:creationId xmlns:a16="http://schemas.microsoft.com/office/drawing/2014/main" xmlns="" id="{503EF956-AC85-46DE-974B-2057D4E46619}"/>
                      </a:ext>
                    </a:extLst>
                  </p:cNvPr>
                  <p:cNvSpPr/>
                  <p:nvPr/>
                </p:nvSpPr>
                <p:spPr>
                  <a:xfrm>
                    <a:off x="8432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23" name="Cube 122">
                    <a:extLst>
                      <a:ext uri="{FF2B5EF4-FFF2-40B4-BE49-F238E27FC236}">
                        <a16:creationId xmlns:a16="http://schemas.microsoft.com/office/drawing/2014/main" xmlns="" id="{CEB4B0F7-5116-4A60-9218-7608FB39A8F8}"/>
                      </a:ext>
                    </a:extLst>
                  </p:cNvPr>
                  <p:cNvSpPr/>
                  <p:nvPr/>
                </p:nvSpPr>
                <p:spPr>
                  <a:xfrm>
                    <a:off x="13004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121" name="Cube 120">
                  <a:extLst>
                    <a:ext uri="{FF2B5EF4-FFF2-40B4-BE49-F238E27FC236}">
                      <a16:creationId xmlns:a16="http://schemas.microsoft.com/office/drawing/2014/main" xmlns="" id="{B3F12D17-AF95-475A-8FA3-0D46E21AE45B}"/>
                    </a:ext>
                  </a:extLst>
                </p:cNvPr>
                <p:cNvSpPr/>
                <p:nvPr/>
              </p:nvSpPr>
              <p:spPr>
                <a:xfrm>
                  <a:off x="1757680" y="1361440"/>
                  <a:ext cx="599440" cy="589280"/>
                </a:xfrm>
                <a:prstGeom prst="cub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111" name="Cube 110">
              <a:extLst>
                <a:ext uri="{FF2B5EF4-FFF2-40B4-BE49-F238E27FC236}">
                  <a16:creationId xmlns:a16="http://schemas.microsoft.com/office/drawing/2014/main" xmlns="" id="{25CB0971-87DA-4999-B8DC-FEAFD9188CF2}"/>
                </a:ext>
              </a:extLst>
            </p:cNvPr>
            <p:cNvSpPr/>
            <p:nvPr/>
          </p:nvSpPr>
          <p:spPr>
            <a:xfrm>
              <a:off x="10617200" y="1828800"/>
              <a:ext cx="599440" cy="589280"/>
            </a:xfrm>
            <a:prstGeom prst="cube">
              <a:avLst/>
            </a:prstGeom>
            <a:solidFill>
              <a:srgbClr val="FEA0A0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2" name="Cube 111">
              <a:extLst>
                <a:ext uri="{FF2B5EF4-FFF2-40B4-BE49-F238E27FC236}">
                  <a16:creationId xmlns:a16="http://schemas.microsoft.com/office/drawing/2014/main" xmlns="" id="{A85240A4-08CE-4730-A1F0-053745A9E5CC}"/>
                </a:ext>
              </a:extLst>
            </p:cNvPr>
            <p:cNvSpPr/>
            <p:nvPr/>
          </p:nvSpPr>
          <p:spPr>
            <a:xfrm>
              <a:off x="11059268" y="1828800"/>
              <a:ext cx="599440" cy="589280"/>
            </a:xfrm>
            <a:prstGeom prst="cube">
              <a:avLst/>
            </a:prstGeom>
            <a:solidFill>
              <a:srgbClr val="FEA0A0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07564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1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A72F0F2C-6E38-4DD5-A432-CE1E70509FF6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10434055" y="970149"/>
            <a:ext cx="1489194" cy="87252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D0C681DB-8269-4A9B-B0F9-D81C59C8BEFE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E7B7D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 flipV="1">
            <a:off x="370935" y="970149"/>
            <a:ext cx="1489194" cy="87252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1376E63C-B50F-44EA-A479-49ECDBDBE70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E727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 flipV="1">
            <a:off x="1141271" y="912574"/>
            <a:ext cx="1489194" cy="87252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6B796259-6AEC-4A4E-80EA-4590DDCE03DC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 flipV="1">
            <a:off x="2671928" y="928565"/>
            <a:ext cx="1489194" cy="87252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AA27CAB-4021-494C-BC4B-8690218BAC51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F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 flipV="1">
            <a:off x="3459220" y="928565"/>
            <a:ext cx="1489194" cy="87252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7B893FAC-CC94-4C76-802C-F24FE93C6F3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 flipV="1">
            <a:off x="4968081" y="956701"/>
            <a:ext cx="1489194" cy="87252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889D6C8A-B514-4454-ABFC-F76DB29E63AC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E7B7D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 flipV="1">
            <a:off x="5755373" y="956701"/>
            <a:ext cx="1489194" cy="87252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E358D436-A07B-40E2-B3DE-258AE6B6EFCB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50000"/>
          </a:blip>
          <a:stretch>
            <a:fillRect/>
          </a:stretch>
        </p:blipFill>
        <p:spPr>
          <a:xfrm rot="5400000" flipV="1">
            <a:off x="8047277" y="949357"/>
            <a:ext cx="1489194" cy="87252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AE9FE413-28F0-4D18-B403-8BF52100DEF6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E727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 flipV="1">
            <a:off x="4234097" y="956701"/>
            <a:ext cx="1489194" cy="87252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F8BA2342-49A5-41FF-9569-0214134718D7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 flipV="1">
            <a:off x="7268984" y="956701"/>
            <a:ext cx="1489194" cy="87252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F5B8182D-0008-4885-A28F-F0DEA56A29AA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F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 flipV="1">
            <a:off x="1904267" y="933838"/>
            <a:ext cx="1489194" cy="87252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219BCA83-7FA7-446C-80A5-9C7AF40EC0E1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90528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 flipV="1">
            <a:off x="8835210" y="949357"/>
            <a:ext cx="1489194" cy="8725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4464DACF-BF24-4927-A00F-0CD0F3E9C6FC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 flipV="1">
            <a:off x="9592654" y="932336"/>
            <a:ext cx="1489194" cy="87252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CD77241-65B7-40BD-9B87-77F808F1E909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astelsSmoot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 flipV="1">
            <a:off x="6501899" y="949357"/>
            <a:ext cx="1489194" cy="87252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437024A0-E66D-438D-B845-2771CF08367D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 flipV="1">
            <a:off x="10331871" y="928565"/>
            <a:ext cx="1489194" cy="872520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4334C622-CE1B-42A2-BD8F-05539F3DCBF3}"/>
              </a:ext>
            </a:extLst>
          </p:cNvPr>
          <p:cNvSpPr txBox="1"/>
          <p:nvPr/>
        </p:nvSpPr>
        <p:spPr>
          <a:xfrm>
            <a:off x="509823" y="2661920"/>
            <a:ext cx="108204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dirty="0"/>
          </a:p>
          <a:p>
            <a:r>
              <a:rPr lang="fr-FR" sz="2800" dirty="0"/>
              <a:t>Combien de kangourous précèdent le kangourou blanc ?</a:t>
            </a:r>
          </a:p>
          <a:p>
            <a:endParaRPr lang="fr-FR" sz="2800" dirty="0"/>
          </a:p>
          <a:p>
            <a:r>
              <a:rPr lang="fr-FR" sz="2800" dirty="0"/>
              <a:t>Quelle est la position du kangourou blanc ?</a:t>
            </a:r>
          </a:p>
          <a:p>
            <a:endParaRPr lang="fr-FR" sz="2800" dirty="0"/>
          </a:p>
          <a:p>
            <a:endParaRPr lang="fr-FR" dirty="0"/>
          </a:p>
        </p:txBody>
      </p:sp>
      <p:grpSp>
        <p:nvGrpSpPr>
          <p:cNvPr id="4" name="SMARTInkShape-Group13">
            <a:extLst>
              <a:ext uri="{FF2B5EF4-FFF2-40B4-BE49-F238E27FC236}">
                <a16:creationId xmlns:a16="http://schemas.microsoft.com/office/drawing/2014/main" xmlns="" id="{5CF0A38A-19D7-4B13-8EE8-CF9E2A652071}"/>
              </a:ext>
            </a:extLst>
          </p:cNvPr>
          <p:cNvGrpSpPr/>
          <p:nvPr/>
        </p:nvGrpSpPr>
        <p:grpSpPr>
          <a:xfrm>
            <a:off x="9048750" y="3171633"/>
            <a:ext cx="494453" cy="334650"/>
            <a:chOff x="9048750" y="3171633"/>
            <a:chExt cx="494453" cy="334650"/>
          </a:xfrm>
        </p:grpSpPr>
        <p:sp>
          <p:nvSpPr>
            <p:cNvPr id="2" name="SMARTInkShape-4">
              <a:extLst>
                <a:ext uri="{FF2B5EF4-FFF2-40B4-BE49-F238E27FC236}">
                  <a16:creationId xmlns:a16="http://schemas.microsoft.com/office/drawing/2014/main" xmlns="" id="{D57C9D9D-0718-4CC8-9216-723A350E5E88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9048750" y="3171633"/>
              <a:ext cx="148581" cy="298643"/>
            </a:xfrm>
            <a:custGeom>
              <a:avLst/>
              <a:gdLst/>
              <a:ahLst/>
              <a:cxnLst/>
              <a:rect l="0" t="0" r="0" b="0"/>
              <a:pathLst>
                <a:path w="148581" h="298643">
                  <a:moveTo>
                    <a:pt x="0" y="273242"/>
                  </a:moveTo>
                  <a:lnTo>
                    <a:pt x="0" y="273242"/>
                  </a:lnTo>
                  <a:lnTo>
                    <a:pt x="24354" y="264109"/>
                  </a:lnTo>
                  <a:lnTo>
                    <a:pt x="60485" y="220010"/>
                  </a:lnTo>
                  <a:lnTo>
                    <a:pt x="80857" y="186201"/>
                  </a:lnTo>
                  <a:lnTo>
                    <a:pt x="100874" y="138927"/>
                  </a:lnTo>
                  <a:lnTo>
                    <a:pt x="117380" y="94962"/>
                  </a:lnTo>
                  <a:lnTo>
                    <a:pt x="133062" y="54094"/>
                  </a:lnTo>
                  <a:lnTo>
                    <a:pt x="143731" y="6695"/>
                  </a:lnTo>
                  <a:lnTo>
                    <a:pt x="147048" y="433"/>
                  </a:lnTo>
                  <a:lnTo>
                    <a:pt x="147774" y="0"/>
                  </a:lnTo>
                  <a:lnTo>
                    <a:pt x="148258" y="417"/>
                  </a:lnTo>
                  <a:lnTo>
                    <a:pt x="148580" y="1400"/>
                  </a:lnTo>
                  <a:lnTo>
                    <a:pt x="145280" y="45326"/>
                  </a:lnTo>
                  <a:lnTo>
                    <a:pt x="141664" y="87149"/>
                  </a:lnTo>
                  <a:lnTo>
                    <a:pt x="137554" y="133694"/>
                  </a:lnTo>
                  <a:lnTo>
                    <a:pt x="134400" y="169962"/>
                  </a:lnTo>
                  <a:lnTo>
                    <a:pt x="131583" y="209440"/>
                  </a:lnTo>
                  <a:lnTo>
                    <a:pt x="130453" y="254459"/>
                  </a:lnTo>
                  <a:lnTo>
                    <a:pt x="132138" y="273321"/>
                  </a:lnTo>
                  <a:lnTo>
                    <a:pt x="140688" y="297286"/>
                  </a:lnTo>
                  <a:lnTo>
                    <a:pt x="141416" y="298444"/>
                  </a:lnTo>
                  <a:lnTo>
                    <a:pt x="142875" y="2986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SMARTInkShape-5">
              <a:extLst>
                <a:ext uri="{FF2B5EF4-FFF2-40B4-BE49-F238E27FC236}">
                  <a16:creationId xmlns:a16="http://schemas.microsoft.com/office/drawing/2014/main" xmlns="" id="{A777FE6F-F0C2-4753-A3AD-D16FC7CBD254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9352928" y="3232233"/>
              <a:ext cx="190275" cy="274050"/>
            </a:xfrm>
            <a:custGeom>
              <a:avLst/>
              <a:gdLst/>
              <a:ahLst/>
              <a:cxnLst/>
              <a:rect l="0" t="0" r="0" b="0"/>
              <a:pathLst>
                <a:path w="190275" h="274050">
                  <a:moveTo>
                    <a:pt x="143497" y="50717"/>
                  </a:moveTo>
                  <a:lnTo>
                    <a:pt x="143497" y="50717"/>
                  </a:lnTo>
                  <a:lnTo>
                    <a:pt x="143144" y="47477"/>
                  </a:lnTo>
                  <a:lnTo>
                    <a:pt x="139103" y="37377"/>
                  </a:lnTo>
                  <a:lnTo>
                    <a:pt x="119967" y="11973"/>
                  </a:lnTo>
                  <a:lnTo>
                    <a:pt x="109898" y="4034"/>
                  </a:lnTo>
                  <a:lnTo>
                    <a:pt x="102223" y="0"/>
                  </a:lnTo>
                  <a:lnTo>
                    <a:pt x="79213" y="2764"/>
                  </a:lnTo>
                  <a:lnTo>
                    <a:pt x="61303" y="10286"/>
                  </a:lnTo>
                  <a:lnTo>
                    <a:pt x="49293" y="19217"/>
                  </a:lnTo>
                  <a:lnTo>
                    <a:pt x="19402" y="61183"/>
                  </a:lnTo>
                  <a:lnTo>
                    <a:pt x="5076" y="101402"/>
                  </a:lnTo>
                  <a:lnTo>
                    <a:pt x="0" y="146924"/>
                  </a:lnTo>
                  <a:lnTo>
                    <a:pt x="2110" y="167912"/>
                  </a:lnTo>
                  <a:lnTo>
                    <a:pt x="19310" y="214412"/>
                  </a:lnTo>
                  <a:lnTo>
                    <a:pt x="45746" y="248256"/>
                  </a:lnTo>
                  <a:lnTo>
                    <a:pt x="63459" y="261922"/>
                  </a:lnTo>
                  <a:lnTo>
                    <a:pt x="86973" y="271458"/>
                  </a:lnTo>
                  <a:lnTo>
                    <a:pt x="108170" y="274049"/>
                  </a:lnTo>
                  <a:lnTo>
                    <a:pt x="122622" y="272154"/>
                  </a:lnTo>
                  <a:lnTo>
                    <a:pt x="149698" y="255322"/>
                  </a:lnTo>
                  <a:lnTo>
                    <a:pt x="166579" y="236969"/>
                  </a:lnTo>
                  <a:lnTo>
                    <a:pt x="186039" y="193586"/>
                  </a:lnTo>
                  <a:lnTo>
                    <a:pt x="190274" y="175597"/>
                  </a:lnTo>
                  <a:lnTo>
                    <a:pt x="189263" y="135148"/>
                  </a:lnTo>
                  <a:lnTo>
                    <a:pt x="178420" y="97135"/>
                  </a:lnTo>
                  <a:lnTo>
                    <a:pt x="169013" y="76756"/>
                  </a:lnTo>
                  <a:lnTo>
                    <a:pt x="135511" y="42442"/>
                  </a:lnTo>
                  <a:lnTo>
                    <a:pt x="121721" y="31870"/>
                  </a:lnTo>
                  <a:lnTo>
                    <a:pt x="67297" y="157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SMARTInkShape-6">
            <a:extLst>
              <a:ext uri="{FF2B5EF4-FFF2-40B4-BE49-F238E27FC236}">
                <a16:creationId xmlns:a16="http://schemas.microsoft.com/office/drawing/2014/main" xmlns="" id="{A44C01F7-A3C6-47A0-9359-B22CC39FC77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240064" y="3936364"/>
            <a:ext cx="279696" cy="459063"/>
          </a:xfrm>
          <a:custGeom>
            <a:avLst/>
            <a:gdLst/>
            <a:ahLst/>
            <a:cxnLst/>
            <a:rect l="0" t="0" r="0" b="0"/>
            <a:pathLst>
              <a:path w="279696" h="459063">
                <a:moveTo>
                  <a:pt x="211661" y="60961"/>
                </a:moveTo>
                <a:lnTo>
                  <a:pt x="211661" y="60961"/>
                </a:lnTo>
                <a:lnTo>
                  <a:pt x="213346" y="60961"/>
                </a:lnTo>
                <a:lnTo>
                  <a:pt x="214174" y="57198"/>
                </a:lnTo>
                <a:lnTo>
                  <a:pt x="214189" y="51880"/>
                </a:lnTo>
                <a:lnTo>
                  <a:pt x="208536" y="37153"/>
                </a:lnTo>
                <a:lnTo>
                  <a:pt x="180540" y="9700"/>
                </a:lnTo>
                <a:lnTo>
                  <a:pt x="170666" y="4312"/>
                </a:lnTo>
                <a:lnTo>
                  <a:pt x="152282" y="0"/>
                </a:lnTo>
                <a:lnTo>
                  <a:pt x="123400" y="2168"/>
                </a:lnTo>
                <a:lnTo>
                  <a:pt x="107271" y="6695"/>
                </a:lnTo>
                <a:lnTo>
                  <a:pt x="60984" y="33881"/>
                </a:lnTo>
                <a:lnTo>
                  <a:pt x="32477" y="57258"/>
                </a:lnTo>
                <a:lnTo>
                  <a:pt x="16145" y="99819"/>
                </a:lnTo>
                <a:lnTo>
                  <a:pt x="6699" y="137337"/>
                </a:lnTo>
                <a:lnTo>
                  <a:pt x="2530" y="174372"/>
                </a:lnTo>
                <a:lnTo>
                  <a:pt x="0" y="214626"/>
                </a:lnTo>
                <a:lnTo>
                  <a:pt x="1173" y="249554"/>
                </a:lnTo>
                <a:lnTo>
                  <a:pt x="7574" y="295651"/>
                </a:lnTo>
                <a:lnTo>
                  <a:pt x="16038" y="336090"/>
                </a:lnTo>
                <a:lnTo>
                  <a:pt x="35005" y="378375"/>
                </a:lnTo>
                <a:lnTo>
                  <a:pt x="52583" y="402307"/>
                </a:lnTo>
                <a:lnTo>
                  <a:pt x="99485" y="437070"/>
                </a:lnTo>
                <a:lnTo>
                  <a:pt x="135518" y="454435"/>
                </a:lnTo>
                <a:lnTo>
                  <a:pt x="158448" y="459062"/>
                </a:lnTo>
                <a:lnTo>
                  <a:pt x="194160" y="453375"/>
                </a:lnTo>
                <a:lnTo>
                  <a:pt x="207998" y="449268"/>
                </a:lnTo>
                <a:lnTo>
                  <a:pt x="235819" y="429505"/>
                </a:lnTo>
                <a:lnTo>
                  <a:pt x="260212" y="394565"/>
                </a:lnTo>
                <a:lnTo>
                  <a:pt x="274103" y="363046"/>
                </a:lnTo>
                <a:lnTo>
                  <a:pt x="279695" y="318384"/>
                </a:lnTo>
                <a:lnTo>
                  <a:pt x="275214" y="272159"/>
                </a:lnTo>
                <a:lnTo>
                  <a:pt x="262829" y="234546"/>
                </a:lnTo>
                <a:lnTo>
                  <a:pt x="247440" y="198315"/>
                </a:lnTo>
                <a:lnTo>
                  <a:pt x="215527" y="151867"/>
                </a:lnTo>
                <a:lnTo>
                  <a:pt x="183108" y="117234"/>
                </a:lnTo>
                <a:lnTo>
                  <a:pt x="148873" y="105543"/>
                </a:lnTo>
                <a:lnTo>
                  <a:pt x="120385" y="100981"/>
                </a:lnTo>
                <a:lnTo>
                  <a:pt x="100774" y="108381"/>
                </a:lnTo>
                <a:lnTo>
                  <a:pt x="68363" y="132260"/>
                </a:lnTo>
                <a:lnTo>
                  <a:pt x="65329" y="141655"/>
                </a:lnTo>
                <a:lnTo>
                  <a:pt x="64780" y="167145"/>
                </a:lnTo>
                <a:lnTo>
                  <a:pt x="70886" y="187882"/>
                </a:lnTo>
                <a:lnTo>
                  <a:pt x="92053" y="218441"/>
                </a:lnTo>
                <a:lnTo>
                  <a:pt x="122761" y="24828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5" name="SMARTInkShape-Group15">
            <a:extLst>
              <a:ext uri="{FF2B5EF4-FFF2-40B4-BE49-F238E27FC236}">
                <a16:creationId xmlns:a16="http://schemas.microsoft.com/office/drawing/2014/main" xmlns="" id="{523A44B9-A9C5-4E8A-B2BA-6D5A7AA59DBA}"/>
              </a:ext>
            </a:extLst>
          </p:cNvPr>
          <p:cNvGrpSpPr/>
          <p:nvPr/>
        </p:nvGrpSpPr>
        <p:grpSpPr>
          <a:xfrm>
            <a:off x="7496175" y="3952875"/>
            <a:ext cx="1308101" cy="799911"/>
            <a:chOff x="7496175" y="3952875"/>
            <a:chExt cx="1308101" cy="799911"/>
          </a:xfrm>
        </p:grpSpPr>
        <p:sp>
          <p:nvSpPr>
            <p:cNvPr id="21" name="SMARTInkShape-7">
              <a:extLst>
                <a:ext uri="{FF2B5EF4-FFF2-40B4-BE49-F238E27FC236}">
                  <a16:creationId xmlns:a16="http://schemas.microsoft.com/office/drawing/2014/main" xmlns="" id="{4E405B9C-1089-46BD-8B98-A4F6081D4BB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7496175" y="4197240"/>
              <a:ext cx="1308101" cy="555546"/>
            </a:xfrm>
            <a:custGeom>
              <a:avLst/>
              <a:gdLst/>
              <a:ahLst/>
              <a:cxnLst/>
              <a:rect l="0" t="0" r="0" b="0"/>
              <a:pathLst>
                <a:path w="1308101" h="555546">
                  <a:moveTo>
                    <a:pt x="0" y="171560"/>
                  </a:moveTo>
                  <a:lnTo>
                    <a:pt x="0" y="171560"/>
                  </a:lnTo>
                  <a:lnTo>
                    <a:pt x="0" y="174294"/>
                  </a:lnTo>
                  <a:lnTo>
                    <a:pt x="4419" y="179115"/>
                  </a:lnTo>
                  <a:lnTo>
                    <a:pt x="21521" y="184078"/>
                  </a:lnTo>
                  <a:lnTo>
                    <a:pt x="59648" y="169486"/>
                  </a:lnTo>
                  <a:lnTo>
                    <a:pt x="71727" y="161068"/>
                  </a:lnTo>
                  <a:lnTo>
                    <a:pt x="82166" y="148735"/>
                  </a:lnTo>
                  <a:lnTo>
                    <a:pt x="99032" y="113476"/>
                  </a:lnTo>
                  <a:lnTo>
                    <a:pt x="106920" y="74832"/>
                  </a:lnTo>
                  <a:lnTo>
                    <a:pt x="113495" y="27829"/>
                  </a:lnTo>
                  <a:lnTo>
                    <a:pt x="116845" y="14947"/>
                  </a:lnTo>
                  <a:lnTo>
                    <a:pt x="124452" y="1589"/>
                  </a:lnTo>
                  <a:lnTo>
                    <a:pt x="126712" y="391"/>
                  </a:lnTo>
                  <a:lnTo>
                    <a:pt x="132987" y="0"/>
                  </a:lnTo>
                  <a:lnTo>
                    <a:pt x="144453" y="3448"/>
                  </a:lnTo>
                  <a:lnTo>
                    <a:pt x="155101" y="8939"/>
                  </a:lnTo>
                  <a:lnTo>
                    <a:pt x="164960" y="21776"/>
                  </a:lnTo>
                  <a:lnTo>
                    <a:pt x="177616" y="60961"/>
                  </a:lnTo>
                  <a:lnTo>
                    <a:pt x="183215" y="105211"/>
                  </a:lnTo>
                  <a:lnTo>
                    <a:pt x="186714" y="148180"/>
                  </a:lnTo>
                  <a:lnTo>
                    <a:pt x="187620" y="195358"/>
                  </a:lnTo>
                  <a:lnTo>
                    <a:pt x="187412" y="200954"/>
                  </a:lnTo>
                  <a:lnTo>
                    <a:pt x="187030" y="201739"/>
                  </a:lnTo>
                  <a:lnTo>
                    <a:pt x="186424" y="202263"/>
                  </a:lnTo>
                  <a:lnTo>
                    <a:pt x="185665" y="202612"/>
                  </a:lnTo>
                  <a:lnTo>
                    <a:pt x="184599" y="191305"/>
                  </a:lnTo>
                  <a:lnTo>
                    <a:pt x="190126" y="146664"/>
                  </a:lnTo>
                  <a:lnTo>
                    <a:pt x="193921" y="104516"/>
                  </a:lnTo>
                  <a:lnTo>
                    <a:pt x="194586" y="79373"/>
                  </a:lnTo>
                  <a:lnTo>
                    <a:pt x="192223" y="51727"/>
                  </a:lnTo>
                  <a:lnTo>
                    <a:pt x="194088" y="44570"/>
                  </a:lnTo>
                  <a:lnTo>
                    <a:pt x="207330" y="23367"/>
                  </a:lnTo>
                  <a:lnTo>
                    <a:pt x="215880" y="16607"/>
                  </a:lnTo>
                  <a:lnTo>
                    <a:pt x="218003" y="15341"/>
                  </a:lnTo>
                  <a:lnTo>
                    <a:pt x="220125" y="14850"/>
                  </a:lnTo>
                  <a:lnTo>
                    <a:pt x="224362" y="15246"/>
                  </a:lnTo>
                  <a:lnTo>
                    <a:pt x="227657" y="16597"/>
                  </a:lnTo>
                  <a:lnTo>
                    <a:pt x="232647" y="20339"/>
                  </a:lnTo>
                  <a:lnTo>
                    <a:pt x="237638" y="26800"/>
                  </a:lnTo>
                  <a:lnTo>
                    <a:pt x="239673" y="31493"/>
                  </a:lnTo>
                  <a:lnTo>
                    <a:pt x="251441" y="75706"/>
                  </a:lnTo>
                  <a:lnTo>
                    <a:pt x="254952" y="120789"/>
                  </a:lnTo>
                  <a:lnTo>
                    <a:pt x="257143" y="168044"/>
                  </a:lnTo>
                  <a:lnTo>
                    <a:pt x="268232" y="207314"/>
                  </a:lnTo>
                  <a:lnTo>
                    <a:pt x="272907" y="212263"/>
                  </a:lnTo>
                  <a:lnTo>
                    <a:pt x="280651" y="217134"/>
                  </a:lnTo>
                  <a:lnTo>
                    <a:pt x="294512" y="221097"/>
                  </a:lnTo>
                  <a:lnTo>
                    <a:pt x="299757" y="221798"/>
                  </a:lnTo>
                  <a:lnTo>
                    <a:pt x="305381" y="220229"/>
                  </a:lnTo>
                  <a:lnTo>
                    <a:pt x="334891" y="199782"/>
                  </a:lnTo>
                  <a:lnTo>
                    <a:pt x="345584" y="185449"/>
                  </a:lnTo>
                  <a:lnTo>
                    <a:pt x="356243" y="152532"/>
                  </a:lnTo>
                  <a:lnTo>
                    <a:pt x="361286" y="105325"/>
                  </a:lnTo>
                  <a:lnTo>
                    <a:pt x="356143" y="60540"/>
                  </a:lnTo>
                  <a:lnTo>
                    <a:pt x="344380" y="21544"/>
                  </a:lnTo>
                  <a:lnTo>
                    <a:pt x="334726" y="6069"/>
                  </a:lnTo>
                  <a:lnTo>
                    <a:pt x="331270" y="2758"/>
                  </a:lnTo>
                  <a:lnTo>
                    <a:pt x="328206" y="1287"/>
                  </a:lnTo>
                  <a:lnTo>
                    <a:pt x="324493" y="633"/>
                  </a:lnTo>
                  <a:lnTo>
                    <a:pt x="323220" y="812"/>
                  </a:lnTo>
                  <a:lnTo>
                    <a:pt x="322372" y="1283"/>
                  </a:lnTo>
                  <a:lnTo>
                    <a:pt x="321806" y="1951"/>
                  </a:lnTo>
                  <a:lnTo>
                    <a:pt x="321010" y="6260"/>
                  </a:lnTo>
                  <a:lnTo>
                    <a:pt x="320774" y="12006"/>
                  </a:lnTo>
                  <a:lnTo>
                    <a:pt x="327447" y="24919"/>
                  </a:lnTo>
                  <a:lnTo>
                    <a:pt x="341990" y="42118"/>
                  </a:lnTo>
                  <a:lnTo>
                    <a:pt x="362026" y="53054"/>
                  </a:lnTo>
                  <a:lnTo>
                    <a:pt x="373732" y="57699"/>
                  </a:lnTo>
                  <a:lnTo>
                    <a:pt x="402868" y="54728"/>
                  </a:lnTo>
                  <a:lnTo>
                    <a:pt x="412645" y="50904"/>
                  </a:lnTo>
                  <a:lnTo>
                    <a:pt x="431382" y="37090"/>
                  </a:lnTo>
                  <a:lnTo>
                    <a:pt x="441177" y="24213"/>
                  </a:lnTo>
                  <a:lnTo>
                    <a:pt x="444305" y="22445"/>
                  </a:lnTo>
                  <a:lnTo>
                    <a:pt x="446128" y="22368"/>
                  </a:lnTo>
                  <a:lnTo>
                    <a:pt x="446643" y="23415"/>
                  </a:lnTo>
                  <a:lnTo>
                    <a:pt x="447663" y="57816"/>
                  </a:lnTo>
                  <a:lnTo>
                    <a:pt x="441242" y="102683"/>
                  </a:lnTo>
                  <a:lnTo>
                    <a:pt x="428444" y="149106"/>
                  </a:lnTo>
                  <a:lnTo>
                    <a:pt x="414471" y="193956"/>
                  </a:lnTo>
                  <a:lnTo>
                    <a:pt x="412817" y="205934"/>
                  </a:lnTo>
                  <a:lnTo>
                    <a:pt x="413720" y="205299"/>
                  </a:lnTo>
                  <a:lnTo>
                    <a:pt x="415489" y="203703"/>
                  </a:lnTo>
                  <a:lnTo>
                    <a:pt x="420556" y="203035"/>
                  </a:lnTo>
                  <a:lnTo>
                    <a:pt x="423039" y="201659"/>
                  </a:lnTo>
                  <a:lnTo>
                    <a:pt x="436493" y="191928"/>
                  </a:lnTo>
                  <a:lnTo>
                    <a:pt x="452894" y="184275"/>
                  </a:lnTo>
                  <a:lnTo>
                    <a:pt x="454330" y="183212"/>
                  </a:lnTo>
                  <a:lnTo>
                    <a:pt x="461406" y="181715"/>
                  </a:lnTo>
                  <a:lnTo>
                    <a:pt x="465302" y="182305"/>
                  </a:lnTo>
                  <a:lnTo>
                    <a:pt x="480904" y="190305"/>
                  </a:lnTo>
                  <a:lnTo>
                    <a:pt x="490535" y="199761"/>
                  </a:lnTo>
                  <a:lnTo>
                    <a:pt x="499390" y="215738"/>
                  </a:lnTo>
                  <a:lnTo>
                    <a:pt x="516164" y="261058"/>
                  </a:lnTo>
                  <a:lnTo>
                    <a:pt x="526955" y="308542"/>
                  </a:lnTo>
                  <a:lnTo>
                    <a:pt x="533331" y="355420"/>
                  </a:lnTo>
                  <a:lnTo>
                    <a:pt x="536830" y="401949"/>
                  </a:lnTo>
                  <a:lnTo>
                    <a:pt x="537611" y="443827"/>
                  </a:lnTo>
                  <a:lnTo>
                    <a:pt x="534981" y="488109"/>
                  </a:lnTo>
                  <a:lnTo>
                    <a:pt x="529120" y="523068"/>
                  </a:lnTo>
                  <a:lnTo>
                    <a:pt x="517672" y="540868"/>
                  </a:lnTo>
                  <a:lnTo>
                    <a:pt x="508396" y="550859"/>
                  </a:lnTo>
                  <a:lnTo>
                    <a:pt x="503355" y="553568"/>
                  </a:lnTo>
                  <a:lnTo>
                    <a:pt x="481864" y="555545"/>
                  </a:lnTo>
                  <a:lnTo>
                    <a:pt x="467801" y="548937"/>
                  </a:lnTo>
                  <a:lnTo>
                    <a:pt x="456970" y="539727"/>
                  </a:lnTo>
                  <a:lnTo>
                    <a:pt x="445160" y="522064"/>
                  </a:lnTo>
                  <a:lnTo>
                    <a:pt x="440031" y="504327"/>
                  </a:lnTo>
                  <a:lnTo>
                    <a:pt x="435711" y="461424"/>
                  </a:lnTo>
                  <a:lnTo>
                    <a:pt x="437894" y="422273"/>
                  </a:lnTo>
                  <a:lnTo>
                    <a:pt x="449052" y="380847"/>
                  </a:lnTo>
                  <a:lnTo>
                    <a:pt x="461588" y="355096"/>
                  </a:lnTo>
                  <a:lnTo>
                    <a:pt x="490276" y="311663"/>
                  </a:lnTo>
                  <a:lnTo>
                    <a:pt x="515034" y="277486"/>
                  </a:lnTo>
                  <a:lnTo>
                    <a:pt x="556109" y="237641"/>
                  </a:lnTo>
                  <a:lnTo>
                    <a:pt x="595430" y="190475"/>
                  </a:lnTo>
                  <a:lnTo>
                    <a:pt x="612581" y="159844"/>
                  </a:lnTo>
                  <a:lnTo>
                    <a:pt x="625704" y="113283"/>
                  </a:lnTo>
                  <a:lnTo>
                    <a:pt x="628616" y="66192"/>
                  </a:lnTo>
                  <a:lnTo>
                    <a:pt x="628643" y="58201"/>
                  </a:lnTo>
                  <a:lnTo>
                    <a:pt x="628998" y="56829"/>
                  </a:lnTo>
                  <a:lnTo>
                    <a:pt x="629588" y="55914"/>
                  </a:lnTo>
                  <a:lnTo>
                    <a:pt x="631383" y="54446"/>
                  </a:lnTo>
                  <a:lnTo>
                    <a:pt x="633567" y="54156"/>
                  </a:lnTo>
                  <a:lnTo>
                    <a:pt x="632124" y="54094"/>
                  </a:lnTo>
                  <a:lnTo>
                    <a:pt x="634066" y="56622"/>
                  </a:lnTo>
                  <a:lnTo>
                    <a:pt x="634723" y="59501"/>
                  </a:lnTo>
                  <a:lnTo>
                    <a:pt x="635271" y="62941"/>
                  </a:lnTo>
                  <a:lnTo>
                    <a:pt x="637497" y="70246"/>
                  </a:lnTo>
                  <a:lnTo>
                    <a:pt x="641260" y="115142"/>
                  </a:lnTo>
                  <a:lnTo>
                    <a:pt x="645287" y="161065"/>
                  </a:lnTo>
                  <a:lnTo>
                    <a:pt x="654372" y="187847"/>
                  </a:lnTo>
                  <a:lnTo>
                    <a:pt x="668547" y="207569"/>
                  </a:lnTo>
                  <a:lnTo>
                    <a:pt x="676808" y="214646"/>
                  </a:lnTo>
                  <a:lnTo>
                    <a:pt x="690556" y="220470"/>
                  </a:lnTo>
                  <a:lnTo>
                    <a:pt x="694734" y="221520"/>
                  </a:lnTo>
                  <a:lnTo>
                    <a:pt x="702441" y="220426"/>
                  </a:lnTo>
                  <a:lnTo>
                    <a:pt x="709741" y="216182"/>
                  </a:lnTo>
                  <a:lnTo>
                    <a:pt x="731007" y="198823"/>
                  </a:lnTo>
                  <a:lnTo>
                    <a:pt x="756390" y="160284"/>
                  </a:lnTo>
                  <a:lnTo>
                    <a:pt x="763231" y="139216"/>
                  </a:lnTo>
                  <a:lnTo>
                    <a:pt x="765099" y="93345"/>
                  </a:lnTo>
                  <a:lnTo>
                    <a:pt x="759396" y="47227"/>
                  </a:lnTo>
                  <a:lnTo>
                    <a:pt x="756257" y="41159"/>
                  </a:lnTo>
                  <a:lnTo>
                    <a:pt x="746974" y="29671"/>
                  </a:lnTo>
                  <a:lnTo>
                    <a:pt x="746338" y="29695"/>
                  </a:lnTo>
                  <a:lnTo>
                    <a:pt x="744691" y="30662"/>
                  </a:lnTo>
                  <a:lnTo>
                    <a:pt x="740406" y="34864"/>
                  </a:lnTo>
                  <a:lnTo>
                    <a:pt x="732799" y="46445"/>
                  </a:lnTo>
                  <a:lnTo>
                    <a:pt x="728073" y="68222"/>
                  </a:lnTo>
                  <a:lnTo>
                    <a:pt x="728224" y="77301"/>
                  </a:lnTo>
                  <a:lnTo>
                    <a:pt x="739025" y="124377"/>
                  </a:lnTo>
                  <a:lnTo>
                    <a:pt x="749874" y="158680"/>
                  </a:lnTo>
                  <a:lnTo>
                    <a:pt x="763435" y="175652"/>
                  </a:lnTo>
                  <a:lnTo>
                    <a:pt x="770399" y="182198"/>
                  </a:lnTo>
                  <a:lnTo>
                    <a:pt x="775846" y="185108"/>
                  </a:lnTo>
                  <a:lnTo>
                    <a:pt x="789785" y="187128"/>
                  </a:lnTo>
                  <a:lnTo>
                    <a:pt x="792165" y="187231"/>
                  </a:lnTo>
                  <a:lnTo>
                    <a:pt x="802256" y="184003"/>
                  </a:lnTo>
                  <a:lnTo>
                    <a:pt x="810813" y="178579"/>
                  </a:lnTo>
                  <a:lnTo>
                    <a:pt x="824360" y="163500"/>
                  </a:lnTo>
                  <a:lnTo>
                    <a:pt x="832539" y="147456"/>
                  </a:lnTo>
                  <a:lnTo>
                    <a:pt x="839070" y="119341"/>
                  </a:lnTo>
                  <a:lnTo>
                    <a:pt x="844128" y="75074"/>
                  </a:lnTo>
                  <a:lnTo>
                    <a:pt x="851554" y="55512"/>
                  </a:lnTo>
                  <a:lnTo>
                    <a:pt x="866618" y="39582"/>
                  </a:lnTo>
                  <a:lnTo>
                    <a:pt x="874372" y="34148"/>
                  </a:lnTo>
                  <a:lnTo>
                    <a:pt x="877912" y="32877"/>
                  </a:lnTo>
                  <a:lnTo>
                    <a:pt x="881838" y="32312"/>
                  </a:lnTo>
                  <a:lnTo>
                    <a:pt x="884993" y="33001"/>
                  </a:lnTo>
                  <a:lnTo>
                    <a:pt x="886329" y="33679"/>
                  </a:lnTo>
                  <a:lnTo>
                    <a:pt x="901386" y="51955"/>
                  </a:lnTo>
                  <a:lnTo>
                    <a:pt x="910086" y="81074"/>
                  </a:lnTo>
                  <a:lnTo>
                    <a:pt x="915057" y="126769"/>
                  </a:lnTo>
                  <a:lnTo>
                    <a:pt x="917124" y="168633"/>
                  </a:lnTo>
                  <a:lnTo>
                    <a:pt x="914829" y="183609"/>
                  </a:lnTo>
                  <a:lnTo>
                    <a:pt x="915531" y="186675"/>
                  </a:lnTo>
                  <a:lnTo>
                    <a:pt x="917171" y="189833"/>
                  </a:lnTo>
                  <a:lnTo>
                    <a:pt x="917659" y="189739"/>
                  </a:lnTo>
                  <a:lnTo>
                    <a:pt x="919141" y="188694"/>
                  </a:lnTo>
                  <a:lnTo>
                    <a:pt x="923441" y="163719"/>
                  </a:lnTo>
                  <a:lnTo>
                    <a:pt x="923906" y="118716"/>
                  </a:lnTo>
                  <a:lnTo>
                    <a:pt x="925609" y="79817"/>
                  </a:lnTo>
                  <a:lnTo>
                    <a:pt x="931875" y="62121"/>
                  </a:lnTo>
                  <a:lnTo>
                    <a:pt x="941988" y="46467"/>
                  </a:lnTo>
                  <a:lnTo>
                    <a:pt x="950397" y="39854"/>
                  </a:lnTo>
                  <a:lnTo>
                    <a:pt x="954623" y="37412"/>
                  </a:lnTo>
                  <a:lnTo>
                    <a:pt x="956738" y="37325"/>
                  </a:lnTo>
                  <a:lnTo>
                    <a:pt x="967317" y="42397"/>
                  </a:lnTo>
                  <a:lnTo>
                    <a:pt x="973667" y="48975"/>
                  </a:lnTo>
                  <a:lnTo>
                    <a:pt x="983068" y="83672"/>
                  </a:lnTo>
                  <a:lnTo>
                    <a:pt x="989652" y="129910"/>
                  </a:lnTo>
                  <a:lnTo>
                    <a:pt x="990563" y="173722"/>
                  </a:lnTo>
                  <a:lnTo>
                    <a:pt x="993644" y="199529"/>
                  </a:lnTo>
                  <a:lnTo>
                    <a:pt x="995421" y="196584"/>
                  </a:lnTo>
                  <a:lnTo>
                    <a:pt x="995330" y="192207"/>
                  </a:lnTo>
                  <a:lnTo>
                    <a:pt x="992006" y="157831"/>
                  </a:lnTo>
                  <a:lnTo>
                    <a:pt x="996814" y="114265"/>
                  </a:lnTo>
                  <a:lnTo>
                    <a:pt x="1012092" y="71574"/>
                  </a:lnTo>
                  <a:lnTo>
                    <a:pt x="1029540" y="44585"/>
                  </a:lnTo>
                  <a:lnTo>
                    <a:pt x="1040160" y="36728"/>
                  </a:lnTo>
                  <a:lnTo>
                    <a:pt x="1048872" y="33302"/>
                  </a:lnTo>
                  <a:lnTo>
                    <a:pt x="1052717" y="33442"/>
                  </a:lnTo>
                  <a:lnTo>
                    <a:pt x="1061431" y="38091"/>
                  </a:lnTo>
                  <a:lnTo>
                    <a:pt x="1068580" y="47151"/>
                  </a:lnTo>
                  <a:lnTo>
                    <a:pt x="1074429" y="59967"/>
                  </a:lnTo>
                  <a:lnTo>
                    <a:pt x="1080670" y="102786"/>
                  </a:lnTo>
                  <a:lnTo>
                    <a:pt x="1084185" y="147793"/>
                  </a:lnTo>
                  <a:lnTo>
                    <a:pt x="1090591" y="166108"/>
                  </a:lnTo>
                  <a:lnTo>
                    <a:pt x="1094542" y="172194"/>
                  </a:lnTo>
                  <a:lnTo>
                    <a:pt x="1104105" y="179587"/>
                  </a:lnTo>
                  <a:lnTo>
                    <a:pt x="1112503" y="182875"/>
                  </a:lnTo>
                  <a:lnTo>
                    <a:pt x="1128209" y="183634"/>
                  </a:lnTo>
                  <a:lnTo>
                    <a:pt x="1134192" y="182453"/>
                  </a:lnTo>
                  <a:lnTo>
                    <a:pt x="1159741" y="167947"/>
                  </a:lnTo>
                  <a:lnTo>
                    <a:pt x="1167519" y="160416"/>
                  </a:lnTo>
                  <a:lnTo>
                    <a:pt x="1177320" y="145004"/>
                  </a:lnTo>
                  <a:lnTo>
                    <a:pt x="1193250" y="98401"/>
                  </a:lnTo>
                  <a:lnTo>
                    <a:pt x="1196648" y="67328"/>
                  </a:lnTo>
                  <a:lnTo>
                    <a:pt x="1191347" y="32801"/>
                  </a:lnTo>
                  <a:lnTo>
                    <a:pt x="1188033" y="23852"/>
                  </a:lnTo>
                  <a:lnTo>
                    <a:pt x="1187486" y="23347"/>
                  </a:lnTo>
                  <a:lnTo>
                    <a:pt x="1185937" y="22785"/>
                  </a:lnTo>
                  <a:lnTo>
                    <a:pt x="1183132" y="24416"/>
                  </a:lnTo>
                  <a:lnTo>
                    <a:pt x="1175583" y="31213"/>
                  </a:lnTo>
                  <a:lnTo>
                    <a:pt x="1173356" y="36159"/>
                  </a:lnTo>
                  <a:lnTo>
                    <a:pt x="1166876" y="81320"/>
                  </a:lnTo>
                  <a:lnTo>
                    <a:pt x="1169789" y="122739"/>
                  </a:lnTo>
                  <a:lnTo>
                    <a:pt x="1178247" y="152462"/>
                  </a:lnTo>
                  <a:lnTo>
                    <a:pt x="1186252" y="165196"/>
                  </a:lnTo>
                  <a:lnTo>
                    <a:pt x="1201599" y="180455"/>
                  </a:lnTo>
                  <a:lnTo>
                    <a:pt x="1228328" y="192927"/>
                  </a:lnTo>
                  <a:lnTo>
                    <a:pt x="1273143" y="196606"/>
                  </a:lnTo>
                  <a:lnTo>
                    <a:pt x="1308100" y="1937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SMARTInkShape-8">
              <a:extLst>
                <a:ext uri="{FF2B5EF4-FFF2-40B4-BE49-F238E27FC236}">
                  <a16:creationId xmlns:a16="http://schemas.microsoft.com/office/drawing/2014/main" xmlns="" id="{C0366D3A-1190-48F5-AFEB-AFEC61CF38DE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8074025" y="4071703"/>
              <a:ext cx="31215" cy="23817"/>
            </a:xfrm>
            <a:custGeom>
              <a:avLst/>
              <a:gdLst/>
              <a:ahLst/>
              <a:cxnLst/>
              <a:rect l="0" t="0" r="0" b="0"/>
              <a:pathLst>
                <a:path w="31215" h="23817">
                  <a:moveTo>
                    <a:pt x="0" y="4997"/>
                  </a:moveTo>
                  <a:lnTo>
                    <a:pt x="0" y="4997"/>
                  </a:lnTo>
                  <a:lnTo>
                    <a:pt x="4419" y="4997"/>
                  </a:lnTo>
                  <a:lnTo>
                    <a:pt x="5062" y="4644"/>
                  </a:lnTo>
                  <a:lnTo>
                    <a:pt x="5492" y="4056"/>
                  </a:lnTo>
                  <a:lnTo>
                    <a:pt x="6335" y="1861"/>
                  </a:lnTo>
                  <a:lnTo>
                    <a:pt x="8031" y="148"/>
                  </a:lnTo>
                  <a:lnTo>
                    <a:pt x="8529" y="0"/>
                  </a:lnTo>
                  <a:lnTo>
                    <a:pt x="8861" y="255"/>
                  </a:lnTo>
                  <a:lnTo>
                    <a:pt x="9082" y="777"/>
                  </a:lnTo>
                  <a:lnTo>
                    <a:pt x="9513" y="17032"/>
                  </a:lnTo>
                  <a:lnTo>
                    <a:pt x="10223" y="18665"/>
                  </a:lnTo>
                  <a:lnTo>
                    <a:pt x="12892" y="21420"/>
                  </a:lnTo>
                  <a:lnTo>
                    <a:pt x="15490" y="22879"/>
                  </a:lnTo>
                  <a:lnTo>
                    <a:pt x="20032" y="23816"/>
                  </a:lnTo>
                  <a:lnTo>
                    <a:pt x="24947" y="22293"/>
                  </a:lnTo>
                  <a:lnTo>
                    <a:pt x="26156" y="21467"/>
                  </a:lnTo>
                  <a:lnTo>
                    <a:pt x="29942" y="16578"/>
                  </a:lnTo>
                  <a:lnTo>
                    <a:pt x="30946" y="13554"/>
                  </a:lnTo>
                  <a:lnTo>
                    <a:pt x="31214" y="11760"/>
                  </a:lnTo>
                  <a:lnTo>
                    <a:pt x="30571" y="8826"/>
                  </a:lnTo>
                  <a:lnTo>
                    <a:pt x="29906" y="7550"/>
                  </a:lnTo>
                  <a:lnTo>
                    <a:pt x="29109" y="6699"/>
                  </a:lnTo>
                  <a:lnTo>
                    <a:pt x="27284" y="5753"/>
                  </a:lnTo>
                  <a:lnTo>
                    <a:pt x="6390" y="8275"/>
                  </a:lnTo>
                  <a:lnTo>
                    <a:pt x="0" y="113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SMARTInkShape-9">
              <a:extLst>
                <a:ext uri="{FF2B5EF4-FFF2-40B4-BE49-F238E27FC236}">
                  <a16:creationId xmlns:a16="http://schemas.microsoft.com/office/drawing/2014/main" xmlns="" id="{E08C2F96-B2FA-4A39-AEAE-6C15C26D2009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8162987" y="3952875"/>
              <a:ext cx="107889" cy="114301"/>
            </a:xfrm>
            <a:custGeom>
              <a:avLst/>
              <a:gdLst/>
              <a:ahLst/>
              <a:cxnLst/>
              <a:rect l="0" t="0" r="0" b="0"/>
              <a:pathLst>
                <a:path w="107889" h="114301">
                  <a:moveTo>
                    <a:pt x="9463" y="0"/>
                  </a:moveTo>
                  <a:lnTo>
                    <a:pt x="9463" y="0"/>
                  </a:lnTo>
                  <a:lnTo>
                    <a:pt x="4746" y="4364"/>
                  </a:lnTo>
                  <a:lnTo>
                    <a:pt x="2310" y="5467"/>
                  </a:lnTo>
                  <a:lnTo>
                    <a:pt x="1519" y="6467"/>
                  </a:lnTo>
                  <a:lnTo>
                    <a:pt x="146" y="11740"/>
                  </a:lnTo>
                  <a:lnTo>
                    <a:pt x="0" y="14101"/>
                  </a:lnTo>
                  <a:lnTo>
                    <a:pt x="23087" y="54217"/>
                  </a:lnTo>
                  <a:lnTo>
                    <a:pt x="45132" y="75764"/>
                  </a:lnTo>
                  <a:lnTo>
                    <a:pt x="107888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6060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E358D436-A07B-40E2-B3DE-258AE6B6EFCB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</a:blip>
          <a:stretch>
            <a:fillRect/>
          </a:stretch>
        </p:blipFill>
        <p:spPr>
          <a:xfrm rot="5400000">
            <a:off x="5699462" y="877498"/>
            <a:ext cx="1489194" cy="99754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D0C681DB-8269-4A9B-B0F9-D81C59C8BEFE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E7B7D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>
            <a:off x="228412" y="882136"/>
            <a:ext cx="1489194" cy="87252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1376E63C-B50F-44EA-A479-49ECDBDBE705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FE727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>
            <a:off x="966250" y="819304"/>
            <a:ext cx="1489194" cy="99282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6B796259-6AEC-4A4E-80EA-4590DDCE03DC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2508308" y="921042"/>
            <a:ext cx="1489194" cy="87252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AA27CAB-4021-494C-BC4B-8690218BAC51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FF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>
            <a:off x="3275969" y="907594"/>
            <a:ext cx="1489194" cy="87252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7B893FAC-CC94-4C76-802C-F24FE93C6F32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4860657" y="921042"/>
            <a:ext cx="1489194" cy="87252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889D6C8A-B514-4454-ABFC-F76DB29E63AC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E7B7D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>
            <a:off x="6543983" y="962626"/>
            <a:ext cx="1489194" cy="87252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F8BA2342-49A5-41FF-9569-0214134718D7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66CC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>
            <a:off x="7354663" y="915328"/>
            <a:ext cx="1489194" cy="92188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F5B8182D-0008-4885-A28F-F0DEA56A29AA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FF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>
            <a:off x="1792088" y="900250"/>
            <a:ext cx="1489194" cy="87252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219BCA83-7FA7-446C-80A5-9C7AF40EC0E1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90528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>
            <a:off x="8836330" y="854775"/>
            <a:ext cx="1489194" cy="92188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4464DACF-BF24-4927-A00F-0CD0F3E9C6FC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9656515" y="896359"/>
            <a:ext cx="1489194" cy="92188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CD77241-65B7-40BD-9B87-77F808F1E909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stelsSmoot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8078886" y="882911"/>
            <a:ext cx="1489194" cy="92188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437024A0-E66D-438D-B845-2771CF08367D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10449711" y="937943"/>
            <a:ext cx="1489194" cy="921886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4334C622-CE1B-42A2-BD8F-05539F3DCBF3}"/>
              </a:ext>
            </a:extLst>
          </p:cNvPr>
          <p:cNvSpPr txBox="1"/>
          <p:nvPr/>
        </p:nvSpPr>
        <p:spPr>
          <a:xfrm>
            <a:off x="737886" y="2629519"/>
            <a:ext cx="10820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Combien de kangourous précèdent le kangourou blanc ?</a:t>
            </a:r>
          </a:p>
          <a:p>
            <a:endParaRPr lang="fr-FR" sz="2800" dirty="0"/>
          </a:p>
          <a:p>
            <a:r>
              <a:rPr lang="fr-FR" sz="2800" dirty="0"/>
              <a:t>Quelle est la position du kangourou blanc ?</a:t>
            </a:r>
          </a:p>
          <a:p>
            <a:endParaRPr lang="fr-FR" sz="2800" dirty="0"/>
          </a:p>
          <a:p>
            <a:r>
              <a:rPr lang="fr-FR" sz="2800" dirty="0">
                <a:solidFill>
                  <a:srgbClr val="FE7272"/>
                </a:solidFill>
              </a:rPr>
              <a:t>2 kangourous passent devant le blanc.</a:t>
            </a:r>
          </a:p>
          <a:p>
            <a:r>
              <a:rPr lang="fr-FR" sz="2800" dirty="0">
                <a:solidFill>
                  <a:srgbClr val="FE7272"/>
                </a:solidFill>
              </a:rPr>
              <a:t>Quelle est alors la position du kangourou blanc ?</a:t>
            </a:r>
          </a:p>
          <a:p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AE9FE413-28F0-4D18-B403-8BF52100DEF6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FE727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>
            <a:off x="4068313" y="900250"/>
            <a:ext cx="1489194" cy="872520"/>
          </a:xfrm>
          <a:prstGeom prst="rect">
            <a:avLst/>
          </a:prstGeom>
        </p:spPr>
      </p:pic>
      <p:sp>
        <p:nvSpPr>
          <p:cNvPr id="2" name="SMARTInkShape-10">
            <a:extLst>
              <a:ext uri="{FF2B5EF4-FFF2-40B4-BE49-F238E27FC236}">
                <a16:creationId xmlns:a16="http://schemas.microsoft.com/office/drawing/2014/main" xmlns="" id="{AEFFC1B1-242C-4B3B-87A7-33FBBCBFFAF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287846" y="2586587"/>
            <a:ext cx="254321" cy="489310"/>
          </a:xfrm>
          <a:custGeom>
            <a:avLst/>
            <a:gdLst/>
            <a:ahLst/>
            <a:cxnLst/>
            <a:rect l="0" t="0" r="0" b="0"/>
            <a:pathLst>
              <a:path w="254321" h="489310">
                <a:moveTo>
                  <a:pt x="218104" y="10563"/>
                </a:moveTo>
                <a:lnTo>
                  <a:pt x="218104" y="10563"/>
                </a:lnTo>
                <a:lnTo>
                  <a:pt x="221240" y="1154"/>
                </a:lnTo>
                <a:lnTo>
                  <a:pt x="176262" y="0"/>
                </a:lnTo>
                <a:lnTo>
                  <a:pt x="139317" y="12519"/>
                </a:lnTo>
                <a:lnTo>
                  <a:pt x="94965" y="37986"/>
                </a:lnTo>
                <a:lnTo>
                  <a:pt x="63187" y="71889"/>
                </a:lnTo>
                <a:lnTo>
                  <a:pt x="34167" y="117277"/>
                </a:lnTo>
                <a:lnTo>
                  <a:pt x="14737" y="161478"/>
                </a:lnTo>
                <a:lnTo>
                  <a:pt x="3947" y="202194"/>
                </a:lnTo>
                <a:lnTo>
                  <a:pt x="0" y="243659"/>
                </a:lnTo>
                <a:lnTo>
                  <a:pt x="1003" y="283103"/>
                </a:lnTo>
                <a:lnTo>
                  <a:pt x="8094" y="327361"/>
                </a:lnTo>
                <a:lnTo>
                  <a:pt x="21275" y="369796"/>
                </a:lnTo>
                <a:lnTo>
                  <a:pt x="43731" y="416191"/>
                </a:lnTo>
                <a:lnTo>
                  <a:pt x="63779" y="443663"/>
                </a:lnTo>
                <a:lnTo>
                  <a:pt x="96682" y="474017"/>
                </a:lnTo>
                <a:lnTo>
                  <a:pt x="124703" y="485844"/>
                </a:lnTo>
                <a:lnTo>
                  <a:pt x="162638" y="489309"/>
                </a:lnTo>
                <a:lnTo>
                  <a:pt x="191675" y="486416"/>
                </a:lnTo>
                <a:lnTo>
                  <a:pt x="218740" y="472663"/>
                </a:lnTo>
                <a:lnTo>
                  <a:pt x="238440" y="456319"/>
                </a:lnTo>
                <a:lnTo>
                  <a:pt x="246663" y="440922"/>
                </a:lnTo>
                <a:lnTo>
                  <a:pt x="254320" y="410720"/>
                </a:lnTo>
                <a:lnTo>
                  <a:pt x="246046" y="370313"/>
                </a:lnTo>
                <a:lnTo>
                  <a:pt x="234849" y="346775"/>
                </a:lnTo>
                <a:lnTo>
                  <a:pt x="198110" y="304569"/>
                </a:lnTo>
                <a:lnTo>
                  <a:pt x="175804" y="290920"/>
                </a:lnTo>
                <a:lnTo>
                  <a:pt x="155241" y="284093"/>
                </a:lnTo>
                <a:lnTo>
                  <a:pt x="115516" y="284892"/>
                </a:lnTo>
                <a:lnTo>
                  <a:pt x="73643" y="298025"/>
                </a:lnTo>
                <a:lnTo>
                  <a:pt x="42852" y="317556"/>
                </a:lnTo>
                <a:lnTo>
                  <a:pt x="12794" y="351766"/>
                </a:lnTo>
                <a:lnTo>
                  <a:pt x="2204" y="37568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MARTInkShape-11">
            <a:extLst>
              <a:ext uri="{FF2B5EF4-FFF2-40B4-BE49-F238E27FC236}">
                <a16:creationId xmlns:a16="http://schemas.microsoft.com/office/drawing/2014/main" xmlns="" id="{FE5B7B2A-10DE-4892-BC35-D068AAD8090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512050" y="3625608"/>
            <a:ext cx="87747" cy="255778"/>
          </a:xfrm>
          <a:custGeom>
            <a:avLst/>
            <a:gdLst/>
            <a:ahLst/>
            <a:cxnLst/>
            <a:rect l="0" t="0" r="0" b="0"/>
            <a:pathLst>
              <a:path w="87747" h="255778">
                <a:moveTo>
                  <a:pt x="0" y="251067"/>
                </a:moveTo>
                <a:lnTo>
                  <a:pt x="0" y="251067"/>
                </a:lnTo>
                <a:lnTo>
                  <a:pt x="0" y="252753"/>
                </a:lnTo>
                <a:lnTo>
                  <a:pt x="940" y="254521"/>
                </a:lnTo>
                <a:lnTo>
                  <a:pt x="1685" y="255486"/>
                </a:lnTo>
                <a:lnTo>
                  <a:pt x="2535" y="255777"/>
                </a:lnTo>
                <a:lnTo>
                  <a:pt x="3453" y="255618"/>
                </a:lnTo>
                <a:lnTo>
                  <a:pt x="5415" y="254854"/>
                </a:lnTo>
                <a:lnTo>
                  <a:pt x="8503" y="254070"/>
                </a:lnTo>
                <a:lnTo>
                  <a:pt x="12078" y="251532"/>
                </a:lnTo>
                <a:lnTo>
                  <a:pt x="12423" y="250333"/>
                </a:lnTo>
                <a:lnTo>
                  <a:pt x="12516" y="249519"/>
                </a:lnTo>
                <a:lnTo>
                  <a:pt x="30771" y="203021"/>
                </a:lnTo>
                <a:lnTo>
                  <a:pt x="42280" y="161064"/>
                </a:lnTo>
                <a:lnTo>
                  <a:pt x="54008" y="115233"/>
                </a:lnTo>
                <a:lnTo>
                  <a:pt x="62612" y="70225"/>
                </a:lnTo>
                <a:lnTo>
                  <a:pt x="71877" y="24728"/>
                </a:lnTo>
                <a:lnTo>
                  <a:pt x="73626" y="11025"/>
                </a:lnTo>
                <a:lnTo>
                  <a:pt x="74484" y="8489"/>
                </a:lnTo>
                <a:lnTo>
                  <a:pt x="74496" y="3790"/>
                </a:lnTo>
                <a:lnTo>
                  <a:pt x="73679" y="407"/>
                </a:lnTo>
                <a:lnTo>
                  <a:pt x="73461" y="0"/>
                </a:lnTo>
                <a:lnTo>
                  <a:pt x="73316" y="80"/>
                </a:lnTo>
                <a:lnTo>
                  <a:pt x="71426" y="5251"/>
                </a:lnTo>
                <a:lnTo>
                  <a:pt x="68339" y="51940"/>
                </a:lnTo>
                <a:lnTo>
                  <a:pt x="71599" y="99086"/>
                </a:lnTo>
                <a:lnTo>
                  <a:pt x="80311" y="146373"/>
                </a:lnTo>
                <a:lnTo>
                  <a:pt x="86628" y="190805"/>
                </a:lnTo>
                <a:lnTo>
                  <a:pt x="87746" y="213620"/>
                </a:lnTo>
                <a:lnTo>
                  <a:pt x="84050" y="228016"/>
                </a:lnTo>
                <a:lnTo>
                  <a:pt x="81688" y="232003"/>
                </a:lnTo>
                <a:lnTo>
                  <a:pt x="76640" y="233775"/>
                </a:lnTo>
                <a:lnTo>
                  <a:pt x="70399" y="234209"/>
                </a:lnTo>
                <a:lnTo>
                  <a:pt x="65273" y="233227"/>
                </a:lnTo>
                <a:lnTo>
                  <a:pt x="56735" y="227319"/>
                </a:lnTo>
                <a:lnTo>
                  <a:pt x="38100" y="20344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" name="SMARTInkShape-Group18">
            <a:extLst>
              <a:ext uri="{FF2B5EF4-FFF2-40B4-BE49-F238E27FC236}">
                <a16:creationId xmlns:a16="http://schemas.microsoft.com/office/drawing/2014/main" xmlns="" id="{E9CAAEAC-8918-4181-A9F9-0255FA513CCE}"/>
              </a:ext>
            </a:extLst>
          </p:cNvPr>
          <p:cNvGrpSpPr/>
          <p:nvPr/>
        </p:nvGrpSpPr>
        <p:grpSpPr>
          <a:xfrm>
            <a:off x="7597775" y="3441700"/>
            <a:ext cx="1165226" cy="647164"/>
            <a:chOff x="7597775" y="3441700"/>
            <a:chExt cx="1165226" cy="647164"/>
          </a:xfrm>
        </p:grpSpPr>
        <p:sp>
          <p:nvSpPr>
            <p:cNvPr id="4" name="SMARTInkShape-12">
              <a:extLst>
                <a:ext uri="{FF2B5EF4-FFF2-40B4-BE49-F238E27FC236}">
                  <a16:creationId xmlns:a16="http://schemas.microsoft.com/office/drawing/2014/main" xmlns="" id="{2B0007E4-357D-4B0A-9137-B80A68CB541A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191542" y="3441700"/>
              <a:ext cx="60284" cy="114301"/>
            </a:xfrm>
            <a:custGeom>
              <a:avLst/>
              <a:gdLst/>
              <a:ahLst/>
              <a:cxnLst/>
              <a:rect l="0" t="0" r="0" b="0"/>
              <a:pathLst>
                <a:path w="60284" h="114301">
                  <a:moveTo>
                    <a:pt x="6308" y="0"/>
                  </a:moveTo>
                  <a:lnTo>
                    <a:pt x="6308" y="0"/>
                  </a:lnTo>
                  <a:lnTo>
                    <a:pt x="4623" y="0"/>
                  </a:lnTo>
                  <a:lnTo>
                    <a:pt x="4126" y="705"/>
                  </a:lnTo>
                  <a:lnTo>
                    <a:pt x="278" y="19541"/>
                  </a:lnTo>
                  <a:lnTo>
                    <a:pt x="0" y="29933"/>
                  </a:lnTo>
                  <a:lnTo>
                    <a:pt x="12808" y="61703"/>
                  </a:lnTo>
                  <a:lnTo>
                    <a:pt x="40085" y="102178"/>
                  </a:lnTo>
                  <a:lnTo>
                    <a:pt x="60283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SMARTInkShape-13">
              <a:extLst>
                <a:ext uri="{FF2B5EF4-FFF2-40B4-BE49-F238E27FC236}">
                  <a16:creationId xmlns:a16="http://schemas.microsoft.com/office/drawing/2014/main" xmlns="" id="{796A612C-4C48-407C-8D75-D15C4B5C9693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131175" y="3492500"/>
              <a:ext cx="3176" cy="1830"/>
            </a:xfrm>
            <a:custGeom>
              <a:avLst/>
              <a:gdLst/>
              <a:ahLst/>
              <a:cxnLst/>
              <a:rect l="0" t="0" r="0" b="0"/>
              <a:pathLst>
                <a:path w="3176" h="1830">
                  <a:moveTo>
                    <a:pt x="3175" y="0"/>
                  </a:moveTo>
                  <a:lnTo>
                    <a:pt x="3175" y="0"/>
                  </a:lnTo>
                  <a:lnTo>
                    <a:pt x="3175" y="1829"/>
                  </a:lnTo>
                  <a:lnTo>
                    <a:pt x="3175" y="9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SMARTInkShape-14">
              <a:extLst>
                <a:ext uri="{FF2B5EF4-FFF2-40B4-BE49-F238E27FC236}">
                  <a16:creationId xmlns:a16="http://schemas.microsoft.com/office/drawing/2014/main" xmlns="" id="{7C1C3858-340D-4A84-8CE3-36D3930AA34F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013700" y="3584575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0"/>
                  </a:moveTo>
                  <a:lnTo>
                    <a:pt x="0" y="0"/>
                  </a:lnTo>
                  <a:lnTo>
                    <a:pt x="3240" y="353"/>
                  </a:lnTo>
                  <a:lnTo>
                    <a:pt x="44033" y="7227"/>
                  </a:lnTo>
                  <a:lnTo>
                    <a:pt x="9525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SMARTInkShape-15">
              <a:extLst>
                <a:ext uri="{FF2B5EF4-FFF2-40B4-BE49-F238E27FC236}">
                  <a16:creationId xmlns:a16="http://schemas.microsoft.com/office/drawing/2014/main" xmlns="" id="{60736B96-FDC9-457C-BF76-2DAC8CECE630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597775" y="3458007"/>
              <a:ext cx="1165226" cy="630857"/>
            </a:xfrm>
            <a:custGeom>
              <a:avLst/>
              <a:gdLst/>
              <a:ahLst/>
              <a:cxnLst/>
              <a:rect l="0" t="0" r="0" b="0"/>
              <a:pathLst>
                <a:path w="1165226" h="630857">
                  <a:moveTo>
                    <a:pt x="0" y="383743"/>
                  </a:moveTo>
                  <a:lnTo>
                    <a:pt x="0" y="383743"/>
                  </a:lnTo>
                  <a:lnTo>
                    <a:pt x="5966" y="386256"/>
                  </a:lnTo>
                  <a:lnTo>
                    <a:pt x="40660" y="390053"/>
                  </a:lnTo>
                  <a:lnTo>
                    <a:pt x="64032" y="387197"/>
                  </a:lnTo>
                  <a:lnTo>
                    <a:pt x="73378" y="383985"/>
                  </a:lnTo>
                  <a:lnTo>
                    <a:pt x="86575" y="373153"/>
                  </a:lnTo>
                  <a:lnTo>
                    <a:pt x="100435" y="356225"/>
                  </a:lnTo>
                  <a:lnTo>
                    <a:pt x="112506" y="325962"/>
                  </a:lnTo>
                  <a:lnTo>
                    <a:pt x="117471" y="291778"/>
                  </a:lnTo>
                  <a:lnTo>
                    <a:pt x="122191" y="291337"/>
                  </a:lnTo>
                  <a:lnTo>
                    <a:pt x="126124" y="289493"/>
                  </a:lnTo>
                  <a:lnTo>
                    <a:pt x="131600" y="288084"/>
                  </a:lnTo>
                  <a:lnTo>
                    <a:pt x="140180" y="281379"/>
                  </a:lnTo>
                  <a:lnTo>
                    <a:pt x="143762" y="274626"/>
                  </a:lnTo>
                  <a:lnTo>
                    <a:pt x="151316" y="250125"/>
                  </a:lnTo>
                  <a:lnTo>
                    <a:pt x="152305" y="229634"/>
                  </a:lnTo>
                  <a:lnTo>
                    <a:pt x="150476" y="222470"/>
                  </a:lnTo>
                  <a:lnTo>
                    <a:pt x="145238" y="212618"/>
                  </a:lnTo>
                  <a:lnTo>
                    <a:pt x="143039" y="211804"/>
                  </a:lnTo>
                  <a:lnTo>
                    <a:pt x="136834" y="211840"/>
                  </a:lnTo>
                  <a:lnTo>
                    <a:pt x="130312" y="214914"/>
                  </a:lnTo>
                  <a:lnTo>
                    <a:pt x="122572" y="221654"/>
                  </a:lnTo>
                  <a:lnTo>
                    <a:pt x="120873" y="223825"/>
                  </a:lnTo>
                  <a:lnTo>
                    <a:pt x="108414" y="266320"/>
                  </a:lnTo>
                  <a:lnTo>
                    <a:pt x="105847" y="288791"/>
                  </a:lnTo>
                  <a:lnTo>
                    <a:pt x="109533" y="333470"/>
                  </a:lnTo>
                  <a:lnTo>
                    <a:pt x="116453" y="370140"/>
                  </a:lnTo>
                  <a:lnTo>
                    <a:pt x="120783" y="377932"/>
                  </a:lnTo>
                  <a:lnTo>
                    <a:pt x="130005" y="389376"/>
                  </a:lnTo>
                  <a:lnTo>
                    <a:pt x="140787" y="395486"/>
                  </a:lnTo>
                  <a:lnTo>
                    <a:pt x="153467" y="398394"/>
                  </a:lnTo>
                  <a:lnTo>
                    <a:pt x="176199" y="396003"/>
                  </a:lnTo>
                  <a:lnTo>
                    <a:pt x="196926" y="388752"/>
                  </a:lnTo>
                  <a:lnTo>
                    <a:pt x="212551" y="376800"/>
                  </a:lnTo>
                  <a:lnTo>
                    <a:pt x="221062" y="367143"/>
                  </a:lnTo>
                  <a:lnTo>
                    <a:pt x="237662" y="332352"/>
                  </a:lnTo>
                  <a:lnTo>
                    <a:pt x="245400" y="289486"/>
                  </a:lnTo>
                  <a:lnTo>
                    <a:pt x="247452" y="248384"/>
                  </a:lnTo>
                  <a:lnTo>
                    <a:pt x="248583" y="202821"/>
                  </a:lnTo>
                  <a:lnTo>
                    <a:pt x="250382" y="195997"/>
                  </a:lnTo>
                  <a:lnTo>
                    <a:pt x="250177" y="195432"/>
                  </a:lnTo>
                  <a:lnTo>
                    <a:pt x="249688" y="195408"/>
                  </a:lnTo>
                  <a:lnTo>
                    <a:pt x="249008" y="195744"/>
                  </a:lnTo>
                  <a:lnTo>
                    <a:pt x="244249" y="241738"/>
                  </a:lnTo>
                  <a:lnTo>
                    <a:pt x="240292" y="278520"/>
                  </a:lnTo>
                  <a:lnTo>
                    <a:pt x="235593" y="321404"/>
                  </a:lnTo>
                  <a:lnTo>
                    <a:pt x="231025" y="367506"/>
                  </a:lnTo>
                  <a:lnTo>
                    <a:pt x="227085" y="413269"/>
                  </a:lnTo>
                  <a:lnTo>
                    <a:pt x="223094" y="457873"/>
                  </a:lnTo>
                  <a:lnTo>
                    <a:pt x="218745" y="493595"/>
                  </a:lnTo>
                  <a:lnTo>
                    <a:pt x="213607" y="531689"/>
                  </a:lnTo>
                  <a:lnTo>
                    <a:pt x="204629" y="579269"/>
                  </a:lnTo>
                  <a:lnTo>
                    <a:pt x="197916" y="624309"/>
                  </a:lnTo>
                  <a:lnTo>
                    <a:pt x="197165" y="630587"/>
                  </a:lnTo>
                  <a:lnTo>
                    <a:pt x="197061" y="630856"/>
                  </a:lnTo>
                  <a:lnTo>
                    <a:pt x="202973" y="614080"/>
                  </a:lnTo>
                  <a:lnTo>
                    <a:pt x="207885" y="569843"/>
                  </a:lnTo>
                  <a:lnTo>
                    <a:pt x="210162" y="526873"/>
                  </a:lnTo>
                  <a:lnTo>
                    <a:pt x="214788" y="481655"/>
                  </a:lnTo>
                  <a:lnTo>
                    <a:pt x="220980" y="440624"/>
                  </a:lnTo>
                  <a:lnTo>
                    <a:pt x="229604" y="395998"/>
                  </a:lnTo>
                  <a:lnTo>
                    <a:pt x="241498" y="352454"/>
                  </a:lnTo>
                  <a:lnTo>
                    <a:pt x="253830" y="305796"/>
                  </a:lnTo>
                  <a:lnTo>
                    <a:pt x="266327" y="261145"/>
                  </a:lnTo>
                  <a:lnTo>
                    <a:pt x="269592" y="254113"/>
                  </a:lnTo>
                  <a:lnTo>
                    <a:pt x="277082" y="245890"/>
                  </a:lnTo>
                  <a:lnTo>
                    <a:pt x="282633" y="242356"/>
                  </a:lnTo>
                  <a:lnTo>
                    <a:pt x="284025" y="242918"/>
                  </a:lnTo>
                  <a:lnTo>
                    <a:pt x="287669" y="248413"/>
                  </a:lnTo>
                  <a:lnTo>
                    <a:pt x="304527" y="280569"/>
                  </a:lnTo>
                  <a:lnTo>
                    <a:pt x="309358" y="326521"/>
                  </a:lnTo>
                  <a:lnTo>
                    <a:pt x="315412" y="373624"/>
                  </a:lnTo>
                  <a:lnTo>
                    <a:pt x="322157" y="391177"/>
                  </a:lnTo>
                  <a:lnTo>
                    <a:pt x="326155" y="397160"/>
                  </a:lnTo>
                  <a:lnTo>
                    <a:pt x="333106" y="401230"/>
                  </a:lnTo>
                  <a:lnTo>
                    <a:pt x="348569" y="405032"/>
                  </a:lnTo>
                  <a:lnTo>
                    <a:pt x="358120" y="401789"/>
                  </a:lnTo>
                  <a:lnTo>
                    <a:pt x="375396" y="390148"/>
                  </a:lnTo>
                  <a:lnTo>
                    <a:pt x="390158" y="375175"/>
                  </a:lnTo>
                  <a:lnTo>
                    <a:pt x="393455" y="370622"/>
                  </a:lnTo>
                  <a:lnTo>
                    <a:pt x="405148" y="327857"/>
                  </a:lnTo>
                  <a:lnTo>
                    <a:pt x="415891" y="281917"/>
                  </a:lnTo>
                  <a:lnTo>
                    <a:pt x="422790" y="242195"/>
                  </a:lnTo>
                  <a:lnTo>
                    <a:pt x="429158" y="196210"/>
                  </a:lnTo>
                  <a:lnTo>
                    <a:pt x="434388" y="159354"/>
                  </a:lnTo>
                  <a:lnTo>
                    <a:pt x="440406" y="115468"/>
                  </a:lnTo>
                  <a:lnTo>
                    <a:pt x="444397" y="76816"/>
                  </a:lnTo>
                  <a:lnTo>
                    <a:pt x="449861" y="33407"/>
                  </a:lnTo>
                  <a:lnTo>
                    <a:pt x="453320" y="1068"/>
                  </a:lnTo>
                  <a:lnTo>
                    <a:pt x="452849" y="216"/>
                  </a:lnTo>
                  <a:lnTo>
                    <a:pt x="452183" y="0"/>
                  </a:lnTo>
                  <a:lnTo>
                    <a:pt x="451442" y="3523"/>
                  </a:lnTo>
                  <a:lnTo>
                    <a:pt x="443275" y="46688"/>
                  </a:lnTo>
                  <a:lnTo>
                    <a:pt x="435524" y="91746"/>
                  </a:lnTo>
                  <a:lnTo>
                    <a:pt x="427819" y="136610"/>
                  </a:lnTo>
                  <a:lnTo>
                    <a:pt x="423721" y="180108"/>
                  </a:lnTo>
                  <a:lnTo>
                    <a:pt x="420626" y="226785"/>
                  </a:lnTo>
                  <a:lnTo>
                    <a:pt x="419402" y="268190"/>
                  </a:lnTo>
                  <a:lnTo>
                    <a:pt x="422733" y="313819"/>
                  </a:lnTo>
                  <a:lnTo>
                    <a:pt x="436842" y="352436"/>
                  </a:lnTo>
                  <a:lnTo>
                    <a:pt x="446036" y="367006"/>
                  </a:lnTo>
                  <a:lnTo>
                    <a:pt x="458439" y="378470"/>
                  </a:lnTo>
                  <a:lnTo>
                    <a:pt x="464336" y="381400"/>
                  </a:lnTo>
                  <a:lnTo>
                    <a:pt x="472131" y="380820"/>
                  </a:lnTo>
                  <a:lnTo>
                    <a:pt x="486451" y="376385"/>
                  </a:lnTo>
                  <a:lnTo>
                    <a:pt x="500438" y="364860"/>
                  </a:lnTo>
                  <a:lnTo>
                    <a:pt x="518049" y="338727"/>
                  </a:lnTo>
                  <a:lnTo>
                    <a:pt x="533412" y="296151"/>
                  </a:lnTo>
                  <a:lnTo>
                    <a:pt x="542271" y="250722"/>
                  </a:lnTo>
                  <a:lnTo>
                    <a:pt x="542839" y="240837"/>
                  </a:lnTo>
                  <a:lnTo>
                    <a:pt x="542908" y="240862"/>
                  </a:lnTo>
                  <a:lnTo>
                    <a:pt x="540043" y="263588"/>
                  </a:lnTo>
                  <a:lnTo>
                    <a:pt x="541958" y="309212"/>
                  </a:lnTo>
                  <a:lnTo>
                    <a:pt x="545022" y="353552"/>
                  </a:lnTo>
                  <a:lnTo>
                    <a:pt x="545621" y="364328"/>
                  </a:lnTo>
                  <a:lnTo>
                    <a:pt x="549650" y="374526"/>
                  </a:lnTo>
                  <a:lnTo>
                    <a:pt x="560363" y="390389"/>
                  </a:lnTo>
                  <a:lnTo>
                    <a:pt x="569608" y="394693"/>
                  </a:lnTo>
                  <a:lnTo>
                    <a:pt x="581243" y="396724"/>
                  </a:lnTo>
                  <a:lnTo>
                    <a:pt x="597357" y="393900"/>
                  </a:lnTo>
                  <a:lnTo>
                    <a:pt x="621650" y="382920"/>
                  </a:lnTo>
                  <a:lnTo>
                    <a:pt x="632182" y="375660"/>
                  </a:lnTo>
                  <a:lnTo>
                    <a:pt x="657675" y="334584"/>
                  </a:lnTo>
                  <a:lnTo>
                    <a:pt x="670337" y="301021"/>
                  </a:lnTo>
                  <a:lnTo>
                    <a:pt x="672939" y="260359"/>
                  </a:lnTo>
                  <a:lnTo>
                    <a:pt x="669625" y="237259"/>
                  </a:lnTo>
                  <a:lnTo>
                    <a:pt x="659765" y="217128"/>
                  </a:lnTo>
                  <a:lnTo>
                    <a:pt x="658213" y="215516"/>
                  </a:lnTo>
                  <a:lnTo>
                    <a:pt x="654607" y="213725"/>
                  </a:lnTo>
                  <a:lnTo>
                    <a:pt x="652657" y="213954"/>
                  </a:lnTo>
                  <a:lnTo>
                    <a:pt x="648610" y="216089"/>
                  </a:lnTo>
                  <a:lnTo>
                    <a:pt x="645400" y="220330"/>
                  </a:lnTo>
                  <a:lnTo>
                    <a:pt x="635337" y="239810"/>
                  </a:lnTo>
                  <a:lnTo>
                    <a:pt x="630304" y="280381"/>
                  </a:lnTo>
                  <a:lnTo>
                    <a:pt x="634180" y="325082"/>
                  </a:lnTo>
                  <a:lnTo>
                    <a:pt x="645758" y="368492"/>
                  </a:lnTo>
                  <a:lnTo>
                    <a:pt x="655783" y="390882"/>
                  </a:lnTo>
                  <a:lnTo>
                    <a:pt x="662111" y="396676"/>
                  </a:lnTo>
                  <a:lnTo>
                    <a:pt x="669627" y="400075"/>
                  </a:lnTo>
                  <a:lnTo>
                    <a:pt x="677671" y="401585"/>
                  </a:lnTo>
                  <a:lnTo>
                    <a:pt x="686891" y="399434"/>
                  </a:lnTo>
                  <a:lnTo>
                    <a:pt x="703811" y="391115"/>
                  </a:lnTo>
                  <a:lnTo>
                    <a:pt x="730324" y="363094"/>
                  </a:lnTo>
                  <a:lnTo>
                    <a:pt x="736426" y="352460"/>
                  </a:lnTo>
                  <a:lnTo>
                    <a:pt x="747523" y="305338"/>
                  </a:lnTo>
                  <a:lnTo>
                    <a:pt x="753650" y="259731"/>
                  </a:lnTo>
                  <a:lnTo>
                    <a:pt x="755961" y="247168"/>
                  </a:lnTo>
                  <a:lnTo>
                    <a:pt x="758845" y="242374"/>
                  </a:lnTo>
                  <a:lnTo>
                    <a:pt x="764436" y="237395"/>
                  </a:lnTo>
                  <a:lnTo>
                    <a:pt x="768876" y="235370"/>
                  </a:lnTo>
                  <a:lnTo>
                    <a:pt x="773170" y="237719"/>
                  </a:lnTo>
                  <a:lnTo>
                    <a:pt x="779656" y="244051"/>
                  </a:lnTo>
                  <a:lnTo>
                    <a:pt x="788379" y="259253"/>
                  </a:lnTo>
                  <a:lnTo>
                    <a:pt x="799383" y="300120"/>
                  </a:lnTo>
                  <a:lnTo>
                    <a:pt x="805276" y="343097"/>
                  </a:lnTo>
                  <a:lnTo>
                    <a:pt x="806382" y="387621"/>
                  </a:lnTo>
                  <a:lnTo>
                    <a:pt x="809492" y="411124"/>
                  </a:lnTo>
                  <a:lnTo>
                    <a:pt x="809585" y="406908"/>
                  </a:lnTo>
                  <a:lnTo>
                    <a:pt x="802094" y="363727"/>
                  </a:lnTo>
                  <a:lnTo>
                    <a:pt x="807625" y="327184"/>
                  </a:lnTo>
                  <a:lnTo>
                    <a:pt x="832274" y="280489"/>
                  </a:lnTo>
                  <a:lnTo>
                    <a:pt x="846463" y="262544"/>
                  </a:lnTo>
                  <a:lnTo>
                    <a:pt x="851985" y="257793"/>
                  </a:lnTo>
                  <a:lnTo>
                    <a:pt x="857733" y="255446"/>
                  </a:lnTo>
                  <a:lnTo>
                    <a:pt x="863462" y="254755"/>
                  </a:lnTo>
                  <a:lnTo>
                    <a:pt x="868359" y="255624"/>
                  </a:lnTo>
                  <a:lnTo>
                    <a:pt x="872889" y="259068"/>
                  </a:lnTo>
                  <a:lnTo>
                    <a:pt x="876548" y="263774"/>
                  </a:lnTo>
                  <a:lnTo>
                    <a:pt x="878174" y="268217"/>
                  </a:lnTo>
                  <a:lnTo>
                    <a:pt x="882632" y="309837"/>
                  </a:lnTo>
                  <a:lnTo>
                    <a:pt x="885335" y="351712"/>
                  </a:lnTo>
                  <a:lnTo>
                    <a:pt x="888785" y="396650"/>
                  </a:lnTo>
                  <a:lnTo>
                    <a:pt x="888988" y="408156"/>
                  </a:lnTo>
                  <a:lnTo>
                    <a:pt x="891182" y="365575"/>
                  </a:lnTo>
                  <a:lnTo>
                    <a:pt x="898084" y="323066"/>
                  </a:lnTo>
                  <a:lnTo>
                    <a:pt x="909279" y="277517"/>
                  </a:lnTo>
                  <a:lnTo>
                    <a:pt x="917322" y="253835"/>
                  </a:lnTo>
                  <a:lnTo>
                    <a:pt x="920167" y="250159"/>
                  </a:lnTo>
                  <a:lnTo>
                    <a:pt x="923313" y="248172"/>
                  </a:lnTo>
                  <a:lnTo>
                    <a:pt x="928239" y="246113"/>
                  </a:lnTo>
                  <a:lnTo>
                    <a:pt x="930329" y="245776"/>
                  </a:lnTo>
                  <a:lnTo>
                    <a:pt x="933592" y="246342"/>
                  </a:lnTo>
                  <a:lnTo>
                    <a:pt x="939097" y="250329"/>
                  </a:lnTo>
                  <a:lnTo>
                    <a:pt x="952521" y="278524"/>
                  </a:lnTo>
                  <a:lnTo>
                    <a:pt x="958637" y="325797"/>
                  </a:lnTo>
                  <a:lnTo>
                    <a:pt x="964936" y="363250"/>
                  </a:lnTo>
                  <a:lnTo>
                    <a:pt x="970727" y="376573"/>
                  </a:lnTo>
                  <a:lnTo>
                    <a:pt x="983653" y="386675"/>
                  </a:lnTo>
                  <a:lnTo>
                    <a:pt x="995832" y="391315"/>
                  </a:lnTo>
                  <a:lnTo>
                    <a:pt x="1007829" y="392689"/>
                  </a:lnTo>
                  <a:lnTo>
                    <a:pt x="1022007" y="388040"/>
                  </a:lnTo>
                  <a:lnTo>
                    <a:pt x="1034007" y="379960"/>
                  </a:lnTo>
                  <a:lnTo>
                    <a:pt x="1047191" y="358314"/>
                  </a:lnTo>
                  <a:lnTo>
                    <a:pt x="1053974" y="341715"/>
                  </a:lnTo>
                  <a:lnTo>
                    <a:pt x="1057237" y="296035"/>
                  </a:lnTo>
                  <a:lnTo>
                    <a:pt x="1056318" y="292668"/>
                  </a:lnTo>
                  <a:lnTo>
                    <a:pt x="1054230" y="288738"/>
                  </a:lnTo>
                  <a:lnTo>
                    <a:pt x="1056845" y="291248"/>
                  </a:lnTo>
                  <a:lnTo>
                    <a:pt x="1067124" y="294365"/>
                  </a:lnTo>
                  <a:lnTo>
                    <a:pt x="1074186" y="293016"/>
                  </a:lnTo>
                  <a:lnTo>
                    <a:pt x="1090606" y="284634"/>
                  </a:lnTo>
                  <a:lnTo>
                    <a:pt x="1099018" y="274453"/>
                  </a:lnTo>
                  <a:lnTo>
                    <a:pt x="1103157" y="265322"/>
                  </a:lnTo>
                  <a:lnTo>
                    <a:pt x="1102698" y="254777"/>
                  </a:lnTo>
                  <a:lnTo>
                    <a:pt x="1100276" y="248696"/>
                  </a:lnTo>
                  <a:lnTo>
                    <a:pt x="1092972" y="239043"/>
                  </a:lnTo>
                  <a:lnTo>
                    <a:pt x="1085138" y="234173"/>
                  </a:lnTo>
                  <a:lnTo>
                    <a:pt x="1079184" y="233542"/>
                  </a:lnTo>
                  <a:lnTo>
                    <a:pt x="1073362" y="234790"/>
                  </a:lnTo>
                  <a:lnTo>
                    <a:pt x="1068423" y="237696"/>
                  </a:lnTo>
                  <a:lnTo>
                    <a:pt x="1063361" y="243299"/>
                  </a:lnTo>
                  <a:lnTo>
                    <a:pt x="1050819" y="268333"/>
                  </a:lnTo>
                  <a:lnTo>
                    <a:pt x="1048020" y="312814"/>
                  </a:lnTo>
                  <a:lnTo>
                    <a:pt x="1051145" y="353909"/>
                  </a:lnTo>
                  <a:lnTo>
                    <a:pt x="1064364" y="388738"/>
                  </a:lnTo>
                  <a:lnTo>
                    <a:pt x="1073369" y="399765"/>
                  </a:lnTo>
                  <a:lnTo>
                    <a:pt x="1101520" y="411289"/>
                  </a:lnTo>
                  <a:lnTo>
                    <a:pt x="1113041" y="413625"/>
                  </a:lnTo>
                  <a:lnTo>
                    <a:pt x="1134202" y="411568"/>
                  </a:lnTo>
                  <a:lnTo>
                    <a:pt x="1165225" y="3996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7" name="SMARTInkShape-Group19">
            <a:extLst>
              <a:ext uri="{FF2B5EF4-FFF2-40B4-BE49-F238E27FC236}">
                <a16:creationId xmlns:a16="http://schemas.microsoft.com/office/drawing/2014/main" xmlns="" id="{683ECEFC-902D-44FF-9E86-EB01F122EA77}"/>
              </a:ext>
            </a:extLst>
          </p:cNvPr>
          <p:cNvGrpSpPr/>
          <p:nvPr/>
        </p:nvGrpSpPr>
        <p:grpSpPr>
          <a:xfrm>
            <a:off x="8067675" y="4708525"/>
            <a:ext cx="1368426" cy="508001"/>
            <a:chOff x="8067675" y="4708525"/>
            <a:chExt cx="1368426" cy="508001"/>
          </a:xfrm>
        </p:grpSpPr>
        <p:sp>
          <p:nvSpPr>
            <p:cNvPr id="24" name="SMARTInkShape-16">
              <a:extLst>
                <a:ext uri="{FF2B5EF4-FFF2-40B4-BE49-F238E27FC236}">
                  <a16:creationId xmlns:a16="http://schemas.microsoft.com/office/drawing/2014/main" xmlns="" id="{B3790C2A-738C-4194-831F-A743C7BD1023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8067675" y="4925060"/>
              <a:ext cx="1368426" cy="291466"/>
            </a:xfrm>
            <a:custGeom>
              <a:avLst/>
              <a:gdLst/>
              <a:ahLst/>
              <a:cxnLst/>
              <a:rect l="0" t="0" r="0" b="0"/>
              <a:pathLst>
                <a:path w="1368426" h="291466">
                  <a:moveTo>
                    <a:pt x="0" y="193040"/>
                  </a:moveTo>
                  <a:lnTo>
                    <a:pt x="0" y="193040"/>
                  </a:lnTo>
                  <a:lnTo>
                    <a:pt x="3371" y="193040"/>
                  </a:lnTo>
                  <a:lnTo>
                    <a:pt x="4364" y="191982"/>
                  </a:lnTo>
                  <a:lnTo>
                    <a:pt x="5467" y="187984"/>
                  </a:lnTo>
                  <a:lnTo>
                    <a:pt x="5017" y="184560"/>
                  </a:lnTo>
                  <a:lnTo>
                    <a:pt x="4403" y="183153"/>
                  </a:lnTo>
                  <a:lnTo>
                    <a:pt x="1650" y="147180"/>
                  </a:lnTo>
                  <a:lnTo>
                    <a:pt x="7505" y="99894"/>
                  </a:lnTo>
                  <a:lnTo>
                    <a:pt x="23654" y="53359"/>
                  </a:lnTo>
                  <a:lnTo>
                    <a:pt x="45182" y="14831"/>
                  </a:lnTo>
                  <a:lnTo>
                    <a:pt x="57563" y="3360"/>
                  </a:lnTo>
                  <a:lnTo>
                    <a:pt x="66388" y="317"/>
                  </a:lnTo>
                  <a:lnTo>
                    <a:pt x="70717" y="0"/>
                  </a:lnTo>
                  <a:lnTo>
                    <a:pt x="74309" y="847"/>
                  </a:lnTo>
                  <a:lnTo>
                    <a:pt x="80181" y="4609"/>
                  </a:lnTo>
                  <a:lnTo>
                    <a:pt x="102277" y="41545"/>
                  </a:lnTo>
                  <a:lnTo>
                    <a:pt x="112229" y="87587"/>
                  </a:lnTo>
                  <a:lnTo>
                    <a:pt x="111492" y="131345"/>
                  </a:lnTo>
                  <a:lnTo>
                    <a:pt x="106800" y="178723"/>
                  </a:lnTo>
                  <a:lnTo>
                    <a:pt x="99050" y="223553"/>
                  </a:lnTo>
                  <a:lnTo>
                    <a:pt x="98489" y="224318"/>
                  </a:lnTo>
                  <a:lnTo>
                    <a:pt x="97762" y="224123"/>
                  </a:lnTo>
                  <a:lnTo>
                    <a:pt x="96924" y="223287"/>
                  </a:lnTo>
                  <a:lnTo>
                    <a:pt x="95994" y="219536"/>
                  </a:lnTo>
                  <a:lnTo>
                    <a:pt x="95293" y="183915"/>
                  </a:lnTo>
                  <a:lnTo>
                    <a:pt x="103215" y="141522"/>
                  </a:lnTo>
                  <a:lnTo>
                    <a:pt x="115181" y="100327"/>
                  </a:lnTo>
                  <a:lnTo>
                    <a:pt x="126829" y="56170"/>
                  </a:lnTo>
                  <a:lnTo>
                    <a:pt x="139629" y="20056"/>
                  </a:lnTo>
                  <a:lnTo>
                    <a:pt x="142962" y="14088"/>
                  </a:lnTo>
                  <a:lnTo>
                    <a:pt x="144697" y="12355"/>
                  </a:lnTo>
                  <a:lnTo>
                    <a:pt x="148506" y="10430"/>
                  </a:lnTo>
                  <a:lnTo>
                    <a:pt x="150509" y="10975"/>
                  </a:lnTo>
                  <a:lnTo>
                    <a:pt x="154617" y="14403"/>
                  </a:lnTo>
                  <a:lnTo>
                    <a:pt x="160468" y="25227"/>
                  </a:lnTo>
                  <a:lnTo>
                    <a:pt x="163923" y="37249"/>
                  </a:lnTo>
                  <a:lnTo>
                    <a:pt x="169318" y="82165"/>
                  </a:lnTo>
                  <a:lnTo>
                    <a:pt x="172110" y="122343"/>
                  </a:lnTo>
                  <a:lnTo>
                    <a:pt x="177499" y="163670"/>
                  </a:lnTo>
                  <a:lnTo>
                    <a:pt x="188460" y="206192"/>
                  </a:lnTo>
                  <a:lnTo>
                    <a:pt x="195501" y="218731"/>
                  </a:lnTo>
                  <a:lnTo>
                    <a:pt x="208797" y="228051"/>
                  </a:lnTo>
                  <a:lnTo>
                    <a:pt x="221087" y="232459"/>
                  </a:lnTo>
                  <a:lnTo>
                    <a:pt x="229024" y="230668"/>
                  </a:lnTo>
                  <a:lnTo>
                    <a:pt x="242246" y="222580"/>
                  </a:lnTo>
                  <a:lnTo>
                    <a:pt x="260380" y="194263"/>
                  </a:lnTo>
                  <a:lnTo>
                    <a:pt x="272928" y="155074"/>
                  </a:lnTo>
                  <a:lnTo>
                    <a:pt x="274868" y="123726"/>
                  </a:lnTo>
                  <a:lnTo>
                    <a:pt x="270130" y="104938"/>
                  </a:lnTo>
                  <a:lnTo>
                    <a:pt x="267377" y="99202"/>
                  </a:lnTo>
                  <a:lnTo>
                    <a:pt x="267857" y="99084"/>
                  </a:lnTo>
                  <a:lnTo>
                    <a:pt x="275598" y="102333"/>
                  </a:lnTo>
                  <a:lnTo>
                    <a:pt x="308170" y="118358"/>
                  </a:lnTo>
                  <a:lnTo>
                    <a:pt x="319851" y="119688"/>
                  </a:lnTo>
                  <a:lnTo>
                    <a:pt x="326659" y="117988"/>
                  </a:lnTo>
                  <a:lnTo>
                    <a:pt x="341338" y="109462"/>
                  </a:lnTo>
                  <a:lnTo>
                    <a:pt x="347615" y="100861"/>
                  </a:lnTo>
                  <a:lnTo>
                    <a:pt x="353234" y="86000"/>
                  </a:lnTo>
                  <a:lnTo>
                    <a:pt x="353958" y="70778"/>
                  </a:lnTo>
                  <a:lnTo>
                    <a:pt x="352401" y="60385"/>
                  </a:lnTo>
                  <a:lnTo>
                    <a:pt x="346852" y="49508"/>
                  </a:lnTo>
                  <a:lnTo>
                    <a:pt x="336584" y="36643"/>
                  </a:lnTo>
                  <a:lnTo>
                    <a:pt x="325310" y="28598"/>
                  </a:lnTo>
                  <a:lnTo>
                    <a:pt x="319677" y="26468"/>
                  </a:lnTo>
                  <a:lnTo>
                    <a:pt x="313882" y="26463"/>
                  </a:lnTo>
                  <a:lnTo>
                    <a:pt x="310855" y="26955"/>
                  </a:lnTo>
                  <a:lnTo>
                    <a:pt x="303728" y="32206"/>
                  </a:lnTo>
                  <a:lnTo>
                    <a:pt x="296563" y="40772"/>
                  </a:lnTo>
                  <a:lnTo>
                    <a:pt x="283942" y="69650"/>
                  </a:lnTo>
                  <a:lnTo>
                    <a:pt x="277065" y="116602"/>
                  </a:lnTo>
                  <a:lnTo>
                    <a:pt x="281460" y="156762"/>
                  </a:lnTo>
                  <a:lnTo>
                    <a:pt x="294545" y="193197"/>
                  </a:lnTo>
                  <a:lnTo>
                    <a:pt x="311326" y="214370"/>
                  </a:lnTo>
                  <a:lnTo>
                    <a:pt x="325196" y="225623"/>
                  </a:lnTo>
                  <a:lnTo>
                    <a:pt x="341064" y="231191"/>
                  </a:lnTo>
                  <a:lnTo>
                    <a:pt x="351139" y="231045"/>
                  </a:lnTo>
                  <a:lnTo>
                    <a:pt x="355801" y="230018"/>
                  </a:lnTo>
                  <a:lnTo>
                    <a:pt x="370790" y="220146"/>
                  </a:lnTo>
                  <a:lnTo>
                    <a:pt x="381346" y="207735"/>
                  </a:lnTo>
                  <a:lnTo>
                    <a:pt x="393063" y="168086"/>
                  </a:lnTo>
                  <a:lnTo>
                    <a:pt x="398566" y="123618"/>
                  </a:lnTo>
                  <a:lnTo>
                    <a:pt x="399757" y="83528"/>
                  </a:lnTo>
                  <a:lnTo>
                    <a:pt x="399680" y="38998"/>
                  </a:lnTo>
                  <a:lnTo>
                    <a:pt x="398215" y="31020"/>
                  </a:lnTo>
                  <a:lnTo>
                    <a:pt x="399000" y="27780"/>
                  </a:lnTo>
                  <a:lnTo>
                    <a:pt x="399350" y="27128"/>
                  </a:lnTo>
                  <a:lnTo>
                    <a:pt x="399583" y="27046"/>
                  </a:lnTo>
                  <a:lnTo>
                    <a:pt x="399739" y="27344"/>
                  </a:lnTo>
                  <a:lnTo>
                    <a:pt x="405095" y="69472"/>
                  </a:lnTo>
                  <a:lnTo>
                    <a:pt x="407913" y="114553"/>
                  </a:lnTo>
                  <a:lnTo>
                    <a:pt x="418145" y="158750"/>
                  </a:lnTo>
                  <a:lnTo>
                    <a:pt x="435553" y="201889"/>
                  </a:lnTo>
                  <a:lnTo>
                    <a:pt x="441935" y="211437"/>
                  </a:lnTo>
                  <a:lnTo>
                    <a:pt x="452403" y="218442"/>
                  </a:lnTo>
                  <a:lnTo>
                    <a:pt x="456596" y="220205"/>
                  </a:lnTo>
                  <a:lnTo>
                    <a:pt x="458915" y="218558"/>
                  </a:lnTo>
                  <a:lnTo>
                    <a:pt x="468357" y="203529"/>
                  </a:lnTo>
                  <a:lnTo>
                    <a:pt x="471684" y="192763"/>
                  </a:lnTo>
                  <a:lnTo>
                    <a:pt x="479952" y="146955"/>
                  </a:lnTo>
                  <a:lnTo>
                    <a:pt x="484764" y="102566"/>
                  </a:lnTo>
                  <a:lnTo>
                    <a:pt x="484114" y="57139"/>
                  </a:lnTo>
                  <a:lnTo>
                    <a:pt x="484684" y="49384"/>
                  </a:lnTo>
                  <a:lnTo>
                    <a:pt x="483761" y="44761"/>
                  </a:lnTo>
                  <a:lnTo>
                    <a:pt x="483022" y="43740"/>
                  </a:lnTo>
                  <a:lnTo>
                    <a:pt x="482175" y="43412"/>
                  </a:lnTo>
                  <a:lnTo>
                    <a:pt x="481258" y="43546"/>
                  </a:lnTo>
                  <a:lnTo>
                    <a:pt x="481000" y="44342"/>
                  </a:lnTo>
                  <a:lnTo>
                    <a:pt x="486936" y="86935"/>
                  </a:lnTo>
                  <a:lnTo>
                    <a:pt x="493711" y="132326"/>
                  </a:lnTo>
                  <a:lnTo>
                    <a:pt x="501127" y="179853"/>
                  </a:lnTo>
                  <a:lnTo>
                    <a:pt x="512295" y="220048"/>
                  </a:lnTo>
                  <a:lnTo>
                    <a:pt x="523462" y="236869"/>
                  </a:lnTo>
                  <a:lnTo>
                    <a:pt x="531571" y="243799"/>
                  </a:lnTo>
                  <a:lnTo>
                    <a:pt x="535708" y="245224"/>
                  </a:lnTo>
                  <a:lnTo>
                    <a:pt x="544068" y="244926"/>
                  </a:lnTo>
                  <a:lnTo>
                    <a:pt x="553338" y="242476"/>
                  </a:lnTo>
                  <a:lnTo>
                    <a:pt x="558254" y="237707"/>
                  </a:lnTo>
                  <a:lnTo>
                    <a:pt x="563496" y="227356"/>
                  </a:lnTo>
                  <a:lnTo>
                    <a:pt x="575681" y="181836"/>
                  </a:lnTo>
                  <a:lnTo>
                    <a:pt x="577069" y="135598"/>
                  </a:lnTo>
                  <a:lnTo>
                    <a:pt x="573374" y="89089"/>
                  </a:lnTo>
                  <a:lnTo>
                    <a:pt x="572688" y="47656"/>
                  </a:lnTo>
                  <a:lnTo>
                    <a:pt x="575967" y="27785"/>
                  </a:lnTo>
                  <a:lnTo>
                    <a:pt x="579482" y="18699"/>
                  </a:lnTo>
                  <a:lnTo>
                    <a:pt x="583397" y="13485"/>
                  </a:lnTo>
                  <a:lnTo>
                    <a:pt x="585781" y="12306"/>
                  </a:lnTo>
                  <a:lnTo>
                    <a:pt x="591253" y="11937"/>
                  </a:lnTo>
                  <a:lnTo>
                    <a:pt x="598598" y="13713"/>
                  </a:lnTo>
                  <a:lnTo>
                    <a:pt x="613947" y="31623"/>
                  </a:lnTo>
                  <a:lnTo>
                    <a:pt x="633803" y="70811"/>
                  </a:lnTo>
                  <a:lnTo>
                    <a:pt x="644659" y="117734"/>
                  </a:lnTo>
                  <a:lnTo>
                    <a:pt x="649634" y="161963"/>
                  </a:lnTo>
                  <a:lnTo>
                    <a:pt x="654014" y="206657"/>
                  </a:lnTo>
                  <a:lnTo>
                    <a:pt x="664827" y="241787"/>
                  </a:lnTo>
                  <a:lnTo>
                    <a:pt x="671785" y="251620"/>
                  </a:lnTo>
                  <a:lnTo>
                    <a:pt x="681686" y="258453"/>
                  </a:lnTo>
                  <a:lnTo>
                    <a:pt x="688557" y="259977"/>
                  </a:lnTo>
                  <a:lnTo>
                    <a:pt x="691872" y="259890"/>
                  </a:lnTo>
                  <a:lnTo>
                    <a:pt x="706649" y="251339"/>
                  </a:lnTo>
                  <a:lnTo>
                    <a:pt x="717691" y="241005"/>
                  </a:lnTo>
                  <a:lnTo>
                    <a:pt x="729573" y="205572"/>
                  </a:lnTo>
                  <a:lnTo>
                    <a:pt x="734167" y="165542"/>
                  </a:lnTo>
                  <a:lnTo>
                    <a:pt x="728515" y="128302"/>
                  </a:lnTo>
                  <a:lnTo>
                    <a:pt x="719037" y="100616"/>
                  </a:lnTo>
                  <a:lnTo>
                    <a:pt x="698570" y="70854"/>
                  </a:lnTo>
                  <a:lnTo>
                    <a:pt x="691357" y="64652"/>
                  </a:lnTo>
                  <a:lnTo>
                    <a:pt x="685801" y="61895"/>
                  </a:lnTo>
                  <a:lnTo>
                    <a:pt x="680979" y="60670"/>
                  </a:lnTo>
                  <a:lnTo>
                    <a:pt x="679411" y="60696"/>
                  </a:lnTo>
                  <a:lnTo>
                    <a:pt x="678366" y="61066"/>
                  </a:lnTo>
                  <a:lnTo>
                    <a:pt x="677669" y="61666"/>
                  </a:lnTo>
                  <a:lnTo>
                    <a:pt x="678776" y="66095"/>
                  </a:lnTo>
                  <a:lnTo>
                    <a:pt x="680059" y="69251"/>
                  </a:lnTo>
                  <a:lnTo>
                    <a:pt x="702814" y="87763"/>
                  </a:lnTo>
                  <a:lnTo>
                    <a:pt x="729955" y="99771"/>
                  </a:lnTo>
                  <a:lnTo>
                    <a:pt x="752584" y="101160"/>
                  </a:lnTo>
                  <a:lnTo>
                    <a:pt x="768735" y="97652"/>
                  </a:lnTo>
                  <a:lnTo>
                    <a:pt x="781909" y="90458"/>
                  </a:lnTo>
                  <a:lnTo>
                    <a:pt x="791378" y="81624"/>
                  </a:lnTo>
                  <a:lnTo>
                    <a:pt x="794460" y="76376"/>
                  </a:lnTo>
                  <a:lnTo>
                    <a:pt x="797136" y="70396"/>
                  </a:lnTo>
                  <a:lnTo>
                    <a:pt x="798782" y="68329"/>
                  </a:lnTo>
                  <a:lnTo>
                    <a:pt x="799222" y="68271"/>
                  </a:lnTo>
                  <a:lnTo>
                    <a:pt x="799514" y="68586"/>
                  </a:lnTo>
                  <a:lnTo>
                    <a:pt x="790666" y="94133"/>
                  </a:lnTo>
                  <a:lnTo>
                    <a:pt x="787686" y="135878"/>
                  </a:lnTo>
                  <a:lnTo>
                    <a:pt x="789939" y="180413"/>
                  </a:lnTo>
                  <a:lnTo>
                    <a:pt x="793208" y="199059"/>
                  </a:lnTo>
                  <a:lnTo>
                    <a:pt x="798801" y="213707"/>
                  </a:lnTo>
                  <a:lnTo>
                    <a:pt x="812219" y="232795"/>
                  </a:lnTo>
                  <a:lnTo>
                    <a:pt x="834975" y="249376"/>
                  </a:lnTo>
                  <a:lnTo>
                    <a:pt x="845115" y="250651"/>
                  </a:lnTo>
                  <a:lnTo>
                    <a:pt x="856090" y="249689"/>
                  </a:lnTo>
                  <a:lnTo>
                    <a:pt x="863319" y="246910"/>
                  </a:lnTo>
                  <a:lnTo>
                    <a:pt x="884972" y="227408"/>
                  </a:lnTo>
                  <a:lnTo>
                    <a:pt x="897685" y="209417"/>
                  </a:lnTo>
                  <a:lnTo>
                    <a:pt x="912561" y="169803"/>
                  </a:lnTo>
                  <a:lnTo>
                    <a:pt x="919132" y="129928"/>
                  </a:lnTo>
                  <a:lnTo>
                    <a:pt x="918923" y="86481"/>
                  </a:lnTo>
                  <a:lnTo>
                    <a:pt x="910589" y="63924"/>
                  </a:lnTo>
                  <a:lnTo>
                    <a:pt x="906121" y="56750"/>
                  </a:lnTo>
                  <a:lnTo>
                    <a:pt x="902884" y="54555"/>
                  </a:lnTo>
                  <a:lnTo>
                    <a:pt x="894583" y="52116"/>
                  </a:lnTo>
                  <a:lnTo>
                    <a:pt x="888777" y="51973"/>
                  </a:lnTo>
                  <a:lnTo>
                    <a:pt x="886734" y="52429"/>
                  </a:lnTo>
                  <a:lnTo>
                    <a:pt x="881643" y="57639"/>
                  </a:lnTo>
                  <a:lnTo>
                    <a:pt x="878804" y="61498"/>
                  </a:lnTo>
                  <a:lnTo>
                    <a:pt x="869204" y="101568"/>
                  </a:lnTo>
                  <a:lnTo>
                    <a:pt x="870548" y="145050"/>
                  </a:lnTo>
                  <a:lnTo>
                    <a:pt x="882219" y="189281"/>
                  </a:lnTo>
                  <a:lnTo>
                    <a:pt x="891380" y="211838"/>
                  </a:lnTo>
                  <a:lnTo>
                    <a:pt x="914766" y="240445"/>
                  </a:lnTo>
                  <a:lnTo>
                    <a:pt x="929795" y="251771"/>
                  </a:lnTo>
                  <a:lnTo>
                    <a:pt x="933131" y="253361"/>
                  </a:lnTo>
                  <a:lnTo>
                    <a:pt x="936765" y="253010"/>
                  </a:lnTo>
                  <a:lnTo>
                    <a:pt x="944566" y="248856"/>
                  </a:lnTo>
                  <a:lnTo>
                    <a:pt x="953520" y="240270"/>
                  </a:lnTo>
                  <a:lnTo>
                    <a:pt x="960642" y="220910"/>
                  </a:lnTo>
                  <a:lnTo>
                    <a:pt x="964599" y="174773"/>
                  </a:lnTo>
                  <a:lnTo>
                    <a:pt x="965081" y="131811"/>
                  </a:lnTo>
                  <a:lnTo>
                    <a:pt x="968560" y="86258"/>
                  </a:lnTo>
                  <a:lnTo>
                    <a:pt x="974200" y="64624"/>
                  </a:lnTo>
                  <a:lnTo>
                    <a:pt x="981508" y="52842"/>
                  </a:lnTo>
                  <a:lnTo>
                    <a:pt x="986089" y="49591"/>
                  </a:lnTo>
                  <a:lnTo>
                    <a:pt x="997691" y="47760"/>
                  </a:lnTo>
                  <a:lnTo>
                    <a:pt x="1009156" y="54858"/>
                  </a:lnTo>
                  <a:lnTo>
                    <a:pt x="1028210" y="75669"/>
                  </a:lnTo>
                  <a:lnTo>
                    <a:pt x="1040598" y="111464"/>
                  </a:lnTo>
                  <a:lnTo>
                    <a:pt x="1046233" y="152349"/>
                  </a:lnTo>
                  <a:lnTo>
                    <a:pt x="1047550" y="199088"/>
                  </a:lnTo>
                  <a:lnTo>
                    <a:pt x="1047742" y="246508"/>
                  </a:lnTo>
                  <a:lnTo>
                    <a:pt x="1047748" y="255316"/>
                  </a:lnTo>
                  <a:lnTo>
                    <a:pt x="1045238" y="210604"/>
                  </a:lnTo>
                  <a:lnTo>
                    <a:pt x="1047197" y="165223"/>
                  </a:lnTo>
                  <a:lnTo>
                    <a:pt x="1052051" y="124932"/>
                  </a:lnTo>
                  <a:lnTo>
                    <a:pt x="1066540" y="80888"/>
                  </a:lnTo>
                  <a:lnTo>
                    <a:pt x="1072328" y="69851"/>
                  </a:lnTo>
                  <a:lnTo>
                    <a:pt x="1076430" y="65970"/>
                  </a:lnTo>
                  <a:lnTo>
                    <a:pt x="1078512" y="64935"/>
                  </a:lnTo>
                  <a:lnTo>
                    <a:pt x="1080958" y="64951"/>
                  </a:lnTo>
                  <a:lnTo>
                    <a:pt x="1086498" y="66849"/>
                  </a:lnTo>
                  <a:lnTo>
                    <a:pt x="1090606" y="70986"/>
                  </a:lnTo>
                  <a:lnTo>
                    <a:pt x="1107716" y="109631"/>
                  </a:lnTo>
                  <a:lnTo>
                    <a:pt x="1119264" y="155067"/>
                  </a:lnTo>
                  <a:lnTo>
                    <a:pt x="1123333" y="196832"/>
                  </a:lnTo>
                  <a:lnTo>
                    <a:pt x="1122973" y="232802"/>
                  </a:lnTo>
                  <a:lnTo>
                    <a:pt x="1122241" y="235423"/>
                  </a:lnTo>
                  <a:lnTo>
                    <a:pt x="1121399" y="236818"/>
                  </a:lnTo>
                  <a:lnTo>
                    <a:pt x="1120486" y="237394"/>
                  </a:lnTo>
                  <a:lnTo>
                    <a:pt x="1119524" y="237426"/>
                  </a:lnTo>
                  <a:lnTo>
                    <a:pt x="1116574" y="233698"/>
                  </a:lnTo>
                  <a:lnTo>
                    <a:pt x="1114799" y="230729"/>
                  </a:lnTo>
                  <a:lnTo>
                    <a:pt x="1108923" y="189476"/>
                  </a:lnTo>
                  <a:lnTo>
                    <a:pt x="1105499" y="145381"/>
                  </a:lnTo>
                  <a:lnTo>
                    <a:pt x="1110793" y="112051"/>
                  </a:lnTo>
                  <a:lnTo>
                    <a:pt x="1125310" y="74939"/>
                  </a:lnTo>
                  <a:lnTo>
                    <a:pt x="1138934" y="63620"/>
                  </a:lnTo>
                  <a:lnTo>
                    <a:pt x="1150365" y="60614"/>
                  </a:lnTo>
                  <a:lnTo>
                    <a:pt x="1156377" y="60305"/>
                  </a:lnTo>
                  <a:lnTo>
                    <a:pt x="1160737" y="61159"/>
                  </a:lnTo>
                  <a:lnTo>
                    <a:pt x="1163997" y="62786"/>
                  </a:lnTo>
                  <a:lnTo>
                    <a:pt x="1166523" y="64929"/>
                  </a:lnTo>
                  <a:lnTo>
                    <a:pt x="1176820" y="81429"/>
                  </a:lnTo>
                  <a:lnTo>
                    <a:pt x="1182066" y="97450"/>
                  </a:lnTo>
                  <a:lnTo>
                    <a:pt x="1185129" y="144536"/>
                  </a:lnTo>
                  <a:lnTo>
                    <a:pt x="1182615" y="183328"/>
                  </a:lnTo>
                  <a:lnTo>
                    <a:pt x="1185673" y="223690"/>
                  </a:lnTo>
                  <a:lnTo>
                    <a:pt x="1190423" y="232415"/>
                  </a:lnTo>
                  <a:lnTo>
                    <a:pt x="1201600" y="244954"/>
                  </a:lnTo>
                  <a:lnTo>
                    <a:pt x="1204997" y="246346"/>
                  </a:lnTo>
                  <a:lnTo>
                    <a:pt x="1213476" y="246953"/>
                  </a:lnTo>
                  <a:lnTo>
                    <a:pt x="1220301" y="245106"/>
                  </a:lnTo>
                  <a:lnTo>
                    <a:pt x="1235488" y="234800"/>
                  </a:lnTo>
                  <a:lnTo>
                    <a:pt x="1250757" y="215936"/>
                  </a:lnTo>
                  <a:lnTo>
                    <a:pt x="1261437" y="197276"/>
                  </a:lnTo>
                  <a:lnTo>
                    <a:pt x="1272477" y="154599"/>
                  </a:lnTo>
                  <a:lnTo>
                    <a:pt x="1274276" y="145263"/>
                  </a:lnTo>
                  <a:lnTo>
                    <a:pt x="1272965" y="127363"/>
                  </a:lnTo>
                  <a:lnTo>
                    <a:pt x="1272329" y="125972"/>
                  </a:lnTo>
                  <a:lnTo>
                    <a:pt x="1270460" y="123740"/>
                  </a:lnTo>
                  <a:lnTo>
                    <a:pt x="1274459" y="127657"/>
                  </a:lnTo>
                  <a:lnTo>
                    <a:pt x="1285057" y="131350"/>
                  </a:lnTo>
                  <a:lnTo>
                    <a:pt x="1288804" y="132108"/>
                  </a:lnTo>
                  <a:lnTo>
                    <a:pt x="1306230" y="129928"/>
                  </a:lnTo>
                  <a:lnTo>
                    <a:pt x="1311855" y="125009"/>
                  </a:lnTo>
                  <a:lnTo>
                    <a:pt x="1320719" y="112534"/>
                  </a:lnTo>
                  <a:lnTo>
                    <a:pt x="1323011" y="97063"/>
                  </a:lnTo>
                  <a:lnTo>
                    <a:pt x="1320319" y="81896"/>
                  </a:lnTo>
                  <a:lnTo>
                    <a:pt x="1316737" y="71836"/>
                  </a:lnTo>
                  <a:lnTo>
                    <a:pt x="1314564" y="69551"/>
                  </a:lnTo>
                  <a:lnTo>
                    <a:pt x="1308386" y="66072"/>
                  </a:lnTo>
                  <a:lnTo>
                    <a:pt x="1301877" y="65231"/>
                  </a:lnTo>
                  <a:lnTo>
                    <a:pt x="1298659" y="65500"/>
                  </a:lnTo>
                  <a:lnTo>
                    <a:pt x="1287390" y="70937"/>
                  </a:lnTo>
                  <a:lnTo>
                    <a:pt x="1271743" y="89363"/>
                  </a:lnTo>
                  <a:lnTo>
                    <a:pt x="1248453" y="133600"/>
                  </a:lnTo>
                  <a:lnTo>
                    <a:pt x="1244549" y="147925"/>
                  </a:lnTo>
                  <a:lnTo>
                    <a:pt x="1243522" y="190248"/>
                  </a:lnTo>
                  <a:lnTo>
                    <a:pt x="1256708" y="225545"/>
                  </a:lnTo>
                  <a:lnTo>
                    <a:pt x="1264916" y="238296"/>
                  </a:lnTo>
                  <a:lnTo>
                    <a:pt x="1306528" y="270604"/>
                  </a:lnTo>
                  <a:lnTo>
                    <a:pt x="1350083" y="287742"/>
                  </a:lnTo>
                  <a:lnTo>
                    <a:pt x="1368425" y="2914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SMARTInkShape-17">
              <a:extLst>
                <a:ext uri="{FF2B5EF4-FFF2-40B4-BE49-F238E27FC236}">
                  <a16:creationId xmlns:a16="http://schemas.microsoft.com/office/drawing/2014/main" xmlns="" id="{1F531294-D014-477B-A728-F96109A70CF6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8839200" y="487045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0" y="0"/>
                  </a:moveTo>
                  <a:lnTo>
                    <a:pt x="0" y="0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SMARTInkShape-18">
              <a:extLst>
                <a:ext uri="{FF2B5EF4-FFF2-40B4-BE49-F238E27FC236}">
                  <a16:creationId xmlns:a16="http://schemas.microsoft.com/office/drawing/2014/main" xmlns="" id="{31236BCA-B5E3-486F-959D-E6D13D05628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924925" y="4708525"/>
              <a:ext cx="101601" cy="180976"/>
            </a:xfrm>
            <a:custGeom>
              <a:avLst/>
              <a:gdLst/>
              <a:ahLst/>
              <a:cxnLst/>
              <a:rect l="0" t="0" r="0" b="0"/>
              <a:pathLst>
                <a:path w="101601" h="180976">
                  <a:moveTo>
                    <a:pt x="0" y="0"/>
                  </a:moveTo>
                  <a:lnTo>
                    <a:pt x="0" y="0"/>
                  </a:lnTo>
                  <a:lnTo>
                    <a:pt x="1685" y="21745"/>
                  </a:lnTo>
                  <a:lnTo>
                    <a:pt x="15966" y="60473"/>
                  </a:lnTo>
                  <a:lnTo>
                    <a:pt x="34495" y="91788"/>
                  </a:lnTo>
                  <a:lnTo>
                    <a:pt x="59075" y="128636"/>
                  </a:lnTo>
                  <a:lnTo>
                    <a:pt x="101600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14280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0.00209 L 0.01901 -0.07037 C 0.02304 -0.08635 0.02916 -0.09491 0.03541 -0.09491 C 0.04257 -0.09491 0.0483 -0.08635 0.05221 -0.07037 L 0.07161 -0.00209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1" y="-465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-0.13672 -0.00231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36" y="-11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7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065 0.00092 L 0.01849 -0.06667 C 0.0224 -0.08172 0.02839 -0.08982 0.03464 -0.08982 C 0.04193 -0.08982 0.04766 -0.08172 0.05156 -0.06667 L 0.07097 0.00092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1" y="-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xmlns="" id="{FA300D6B-493C-44F1-A29F-882F29164DB6}"/>
              </a:ext>
            </a:extLst>
          </p:cNvPr>
          <p:cNvSpPr/>
          <p:nvPr/>
        </p:nvSpPr>
        <p:spPr>
          <a:xfrm>
            <a:off x="1454046" y="1090794"/>
            <a:ext cx="9133840" cy="212852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Organigramme : Connecteur 4">
            <a:extLst>
              <a:ext uri="{FF2B5EF4-FFF2-40B4-BE49-F238E27FC236}">
                <a16:creationId xmlns:a16="http://schemas.microsoft.com/office/drawing/2014/main" xmlns="" id="{BEBB1280-E302-43A7-AE7E-BA6AD0F0FA31}"/>
              </a:ext>
            </a:extLst>
          </p:cNvPr>
          <p:cNvSpPr/>
          <p:nvPr/>
        </p:nvSpPr>
        <p:spPr>
          <a:xfrm>
            <a:off x="1668359" y="1861548"/>
            <a:ext cx="732685" cy="294640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rganigramme : Connecteur 5">
            <a:extLst>
              <a:ext uri="{FF2B5EF4-FFF2-40B4-BE49-F238E27FC236}">
                <a16:creationId xmlns:a16="http://schemas.microsoft.com/office/drawing/2014/main" xmlns="" id="{7E222BB8-9C92-4740-BEFC-3CA111E98812}"/>
              </a:ext>
            </a:extLst>
          </p:cNvPr>
          <p:cNvSpPr/>
          <p:nvPr/>
        </p:nvSpPr>
        <p:spPr>
          <a:xfrm>
            <a:off x="2264855" y="2286272"/>
            <a:ext cx="665399" cy="251460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Connecteur 7">
            <a:extLst>
              <a:ext uri="{FF2B5EF4-FFF2-40B4-BE49-F238E27FC236}">
                <a16:creationId xmlns:a16="http://schemas.microsoft.com/office/drawing/2014/main" xmlns="" id="{53A8C819-3F8A-4241-A5F3-430FF0320789}"/>
              </a:ext>
            </a:extLst>
          </p:cNvPr>
          <p:cNvSpPr/>
          <p:nvPr/>
        </p:nvSpPr>
        <p:spPr>
          <a:xfrm>
            <a:off x="2966928" y="2601822"/>
            <a:ext cx="665399" cy="251460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Organigramme : Connecteur 8">
            <a:extLst>
              <a:ext uri="{FF2B5EF4-FFF2-40B4-BE49-F238E27FC236}">
                <a16:creationId xmlns:a16="http://schemas.microsoft.com/office/drawing/2014/main" xmlns="" id="{1BE7C88F-9D8C-4111-BC92-1164CC9E26D5}"/>
              </a:ext>
            </a:extLst>
          </p:cNvPr>
          <p:cNvSpPr/>
          <p:nvPr/>
        </p:nvSpPr>
        <p:spPr>
          <a:xfrm>
            <a:off x="3632327" y="2357710"/>
            <a:ext cx="818751" cy="199390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Connecteur 9">
            <a:extLst>
              <a:ext uri="{FF2B5EF4-FFF2-40B4-BE49-F238E27FC236}">
                <a16:creationId xmlns:a16="http://schemas.microsoft.com/office/drawing/2014/main" xmlns="" id="{0380B0D4-A8EE-40E9-BD7F-92094317B218}"/>
              </a:ext>
            </a:extLst>
          </p:cNvPr>
          <p:cNvSpPr/>
          <p:nvPr/>
        </p:nvSpPr>
        <p:spPr>
          <a:xfrm>
            <a:off x="3844877" y="1885997"/>
            <a:ext cx="755323" cy="225787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Connecteur 10">
            <a:extLst>
              <a:ext uri="{FF2B5EF4-FFF2-40B4-BE49-F238E27FC236}">
                <a16:creationId xmlns:a16="http://schemas.microsoft.com/office/drawing/2014/main" xmlns="" id="{9CD5116F-236A-4000-933A-801A3997A7D8}"/>
              </a:ext>
            </a:extLst>
          </p:cNvPr>
          <p:cNvSpPr/>
          <p:nvPr/>
        </p:nvSpPr>
        <p:spPr>
          <a:xfrm>
            <a:off x="4304365" y="1471114"/>
            <a:ext cx="661662" cy="260350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Organigramme : Connecteur 11">
            <a:extLst>
              <a:ext uri="{FF2B5EF4-FFF2-40B4-BE49-F238E27FC236}">
                <a16:creationId xmlns:a16="http://schemas.microsoft.com/office/drawing/2014/main" xmlns="" id="{5730E1B4-3767-4437-82B7-6848DB330C1F}"/>
              </a:ext>
            </a:extLst>
          </p:cNvPr>
          <p:cNvSpPr/>
          <p:nvPr/>
        </p:nvSpPr>
        <p:spPr>
          <a:xfrm>
            <a:off x="5010231" y="1358220"/>
            <a:ext cx="772449" cy="223520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Organigramme : Connecteur 12">
            <a:extLst>
              <a:ext uri="{FF2B5EF4-FFF2-40B4-BE49-F238E27FC236}">
                <a16:creationId xmlns:a16="http://schemas.microsoft.com/office/drawing/2014/main" xmlns="" id="{9231CA50-7F12-4179-BB49-FED89A1A7436}"/>
              </a:ext>
            </a:extLst>
          </p:cNvPr>
          <p:cNvSpPr/>
          <p:nvPr/>
        </p:nvSpPr>
        <p:spPr>
          <a:xfrm>
            <a:off x="5724775" y="1754596"/>
            <a:ext cx="772450" cy="278130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Organigramme : Connecteur 13">
            <a:extLst>
              <a:ext uri="{FF2B5EF4-FFF2-40B4-BE49-F238E27FC236}">
                <a16:creationId xmlns:a16="http://schemas.microsoft.com/office/drawing/2014/main" xmlns="" id="{259D3EDB-1210-4C8B-9EFE-9A289DDC28CB}"/>
              </a:ext>
            </a:extLst>
          </p:cNvPr>
          <p:cNvSpPr/>
          <p:nvPr/>
        </p:nvSpPr>
        <p:spPr>
          <a:xfrm>
            <a:off x="6191550" y="2097917"/>
            <a:ext cx="818752" cy="328226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Organigramme : Connecteur 14">
            <a:extLst>
              <a:ext uri="{FF2B5EF4-FFF2-40B4-BE49-F238E27FC236}">
                <a16:creationId xmlns:a16="http://schemas.microsoft.com/office/drawing/2014/main" xmlns="" id="{095D3709-6036-454B-98F9-1E972D7CCA17}"/>
              </a:ext>
            </a:extLst>
          </p:cNvPr>
          <p:cNvSpPr/>
          <p:nvPr/>
        </p:nvSpPr>
        <p:spPr>
          <a:xfrm>
            <a:off x="5549582" y="2509520"/>
            <a:ext cx="841946" cy="324576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Organigramme : Connecteur 15">
            <a:extLst>
              <a:ext uri="{FF2B5EF4-FFF2-40B4-BE49-F238E27FC236}">
                <a16:creationId xmlns:a16="http://schemas.microsoft.com/office/drawing/2014/main" xmlns="" id="{08E68165-C218-4BC2-BB77-F9A2BD1E41B6}"/>
              </a:ext>
            </a:extLst>
          </p:cNvPr>
          <p:cNvSpPr/>
          <p:nvPr/>
        </p:nvSpPr>
        <p:spPr>
          <a:xfrm>
            <a:off x="6418002" y="2834096"/>
            <a:ext cx="841946" cy="284208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Organigramme : Connecteur 16">
            <a:extLst>
              <a:ext uri="{FF2B5EF4-FFF2-40B4-BE49-F238E27FC236}">
                <a16:creationId xmlns:a16="http://schemas.microsoft.com/office/drawing/2014/main" xmlns="" id="{50D660B8-C147-446F-A626-9AA59EA996C4}"/>
              </a:ext>
            </a:extLst>
          </p:cNvPr>
          <p:cNvSpPr/>
          <p:nvPr/>
        </p:nvSpPr>
        <p:spPr>
          <a:xfrm>
            <a:off x="8768080" y="1432560"/>
            <a:ext cx="680928" cy="214494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Organigramme : Connecteur 18">
            <a:extLst>
              <a:ext uri="{FF2B5EF4-FFF2-40B4-BE49-F238E27FC236}">
                <a16:creationId xmlns:a16="http://schemas.microsoft.com/office/drawing/2014/main" xmlns="" id="{96239EF2-6410-48FD-857E-3645BC64D5A2}"/>
              </a:ext>
            </a:extLst>
          </p:cNvPr>
          <p:cNvSpPr/>
          <p:nvPr/>
        </p:nvSpPr>
        <p:spPr>
          <a:xfrm>
            <a:off x="7463491" y="2793138"/>
            <a:ext cx="741366" cy="284208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Organigramme : Connecteur 20">
            <a:extLst>
              <a:ext uri="{FF2B5EF4-FFF2-40B4-BE49-F238E27FC236}">
                <a16:creationId xmlns:a16="http://schemas.microsoft.com/office/drawing/2014/main" xmlns="" id="{2721CD36-F59E-4B9A-A256-279F92951A07}"/>
              </a:ext>
            </a:extLst>
          </p:cNvPr>
          <p:cNvSpPr/>
          <p:nvPr/>
        </p:nvSpPr>
        <p:spPr>
          <a:xfrm>
            <a:off x="7787122" y="1421266"/>
            <a:ext cx="680928" cy="214494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Organigramme : Connecteur 21">
            <a:extLst>
              <a:ext uri="{FF2B5EF4-FFF2-40B4-BE49-F238E27FC236}">
                <a16:creationId xmlns:a16="http://schemas.microsoft.com/office/drawing/2014/main" xmlns="" id="{B91442D5-0F16-4E55-A777-C33877B82B52}"/>
              </a:ext>
            </a:extLst>
          </p:cNvPr>
          <p:cNvSpPr/>
          <p:nvPr/>
        </p:nvSpPr>
        <p:spPr>
          <a:xfrm>
            <a:off x="8950752" y="2286272"/>
            <a:ext cx="680928" cy="284208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Organigramme : Connecteur 22">
            <a:extLst>
              <a:ext uri="{FF2B5EF4-FFF2-40B4-BE49-F238E27FC236}">
                <a16:creationId xmlns:a16="http://schemas.microsoft.com/office/drawing/2014/main" xmlns="" id="{9E0ED4D2-0D3C-467B-AFAA-D7634DCC57FC}"/>
              </a:ext>
            </a:extLst>
          </p:cNvPr>
          <p:cNvSpPr/>
          <p:nvPr/>
        </p:nvSpPr>
        <p:spPr>
          <a:xfrm>
            <a:off x="8166565" y="2570049"/>
            <a:ext cx="772450" cy="284208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Organigramme : Connecteur 23">
            <a:extLst>
              <a:ext uri="{FF2B5EF4-FFF2-40B4-BE49-F238E27FC236}">
                <a16:creationId xmlns:a16="http://schemas.microsoft.com/office/drawing/2014/main" xmlns="" id="{E214EB94-0407-4360-9EAE-C270B8532E64}"/>
              </a:ext>
            </a:extLst>
          </p:cNvPr>
          <p:cNvSpPr/>
          <p:nvPr/>
        </p:nvSpPr>
        <p:spPr>
          <a:xfrm>
            <a:off x="8231040" y="2062752"/>
            <a:ext cx="680928" cy="284208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Organigramme : Connecteur 24">
            <a:extLst>
              <a:ext uri="{FF2B5EF4-FFF2-40B4-BE49-F238E27FC236}">
                <a16:creationId xmlns:a16="http://schemas.microsoft.com/office/drawing/2014/main" xmlns="" id="{75FFC036-AAB1-4A34-BDF6-BB7D7766E0A5}"/>
              </a:ext>
            </a:extLst>
          </p:cNvPr>
          <p:cNvSpPr/>
          <p:nvPr/>
        </p:nvSpPr>
        <p:spPr>
          <a:xfrm>
            <a:off x="7505699" y="1767840"/>
            <a:ext cx="772449" cy="223520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DD3E7D2B-0355-4EB5-AB03-9DBD63D1E5AE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900087" y="1258434"/>
            <a:ext cx="772450" cy="603114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4918C23C-0BBE-4381-9C1F-71A4318ADE8F}"/>
              </a:ext>
            </a:extLst>
          </p:cNvPr>
          <p:cNvPicPr>
            <a:picLocks noChangeAspect="1"/>
          </p:cNvPicPr>
          <p:nvPr/>
        </p:nvPicPr>
        <p:blipFill>
          <a:blip r:embed="rId51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10238090" y="1153588"/>
            <a:ext cx="548640" cy="482172"/>
          </a:xfrm>
          <a:prstGeom prst="rect">
            <a:avLst/>
          </a:prstGeom>
        </p:spPr>
      </p:pic>
      <p:sp>
        <p:nvSpPr>
          <p:cNvPr id="28" name="Organigramme : Connecteur 27">
            <a:extLst>
              <a:ext uri="{FF2B5EF4-FFF2-40B4-BE49-F238E27FC236}">
                <a16:creationId xmlns:a16="http://schemas.microsoft.com/office/drawing/2014/main" xmlns="" id="{E1FC6EB8-9C35-4974-B8FD-22D592356DAC}"/>
              </a:ext>
            </a:extLst>
          </p:cNvPr>
          <p:cNvSpPr/>
          <p:nvPr/>
        </p:nvSpPr>
        <p:spPr>
          <a:xfrm flipV="1">
            <a:off x="9462653" y="1228249"/>
            <a:ext cx="680928" cy="180612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xmlns="" id="{545CB497-D5BA-40E9-A93C-95845CB12C58}"/>
              </a:ext>
            </a:extLst>
          </p:cNvPr>
          <p:cNvGrpSpPr/>
          <p:nvPr/>
        </p:nvGrpSpPr>
        <p:grpSpPr>
          <a:xfrm>
            <a:off x="830466" y="3453726"/>
            <a:ext cx="633394" cy="815340"/>
            <a:chOff x="1540713" y="1248465"/>
            <a:chExt cx="2409825" cy="3288186"/>
          </a:xfrm>
        </p:grpSpPr>
        <p:sp>
          <p:nvSpPr>
            <p:cNvPr id="30" name="Rectangle : coins arrondis 1">
              <a:extLst>
                <a:ext uri="{FF2B5EF4-FFF2-40B4-BE49-F238E27FC236}">
                  <a16:creationId xmlns:a16="http://schemas.microsoft.com/office/drawing/2014/main" xmlns="" id="{F11FD0D4-61A5-4848-9D50-AFF2CF019168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xmlns="" id="{05FF273C-6496-4B83-A7C9-8C6550E15ED7}"/>
                </a:ext>
              </a:extLst>
            </p:cNvPr>
            <p:cNvSpPr txBox="1"/>
            <p:nvPr/>
          </p:nvSpPr>
          <p:spPr>
            <a:xfrm>
              <a:off x="1614960" y="1666818"/>
              <a:ext cx="2116062" cy="2110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/>
                <a:t>5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xmlns="" id="{03016CB6-DEBD-4639-BD48-C7D69A7D131B}"/>
              </a:ext>
            </a:extLst>
          </p:cNvPr>
          <p:cNvGrpSpPr/>
          <p:nvPr/>
        </p:nvGrpSpPr>
        <p:grpSpPr>
          <a:xfrm>
            <a:off x="1906698" y="3453726"/>
            <a:ext cx="633394" cy="815340"/>
            <a:chOff x="1540713" y="1248465"/>
            <a:chExt cx="2409825" cy="3288186"/>
          </a:xfrm>
        </p:grpSpPr>
        <p:sp>
          <p:nvSpPr>
            <p:cNvPr id="33" name="Rectangle : coins arrondis 1">
              <a:extLst>
                <a:ext uri="{FF2B5EF4-FFF2-40B4-BE49-F238E27FC236}">
                  <a16:creationId xmlns:a16="http://schemas.microsoft.com/office/drawing/2014/main" xmlns="" id="{BEE72266-CF2A-4443-B4B0-50B6C810037F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xmlns="" id="{9D544A01-3A21-4671-9A26-3D737F92C434}"/>
                </a:ext>
              </a:extLst>
            </p:cNvPr>
            <p:cNvSpPr txBox="1"/>
            <p:nvPr/>
          </p:nvSpPr>
          <p:spPr>
            <a:xfrm>
              <a:off x="1614960" y="1666818"/>
              <a:ext cx="2116062" cy="2110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/>
                <a:t>7</a:t>
              </a:r>
            </a:p>
          </p:txBody>
        </p:sp>
      </p:grpSp>
      <p:pic>
        <p:nvPicPr>
          <p:cNvPr id="38" name="Image 37">
            <a:extLst>
              <a:ext uri="{FF2B5EF4-FFF2-40B4-BE49-F238E27FC236}">
                <a16:creationId xmlns:a16="http://schemas.microsoft.com/office/drawing/2014/main" xmlns="" id="{F84D5F60-644A-465C-8EA0-1FAAA6275FF5}"/>
              </a:ext>
            </a:extLst>
          </p:cNvPr>
          <p:cNvPicPr>
            <a:picLocks noChangeAspect="1"/>
          </p:cNvPicPr>
          <p:nvPr/>
        </p:nvPicPr>
        <p:blipFill rotWithShape="1"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1930969" y="4736262"/>
            <a:ext cx="9420692" cy="1449225"/>
          </a:xfrm>
          <a:prstGeom prst="rect">
            <a:avLst/>
          </a:prstGeom>
        </p:spPr>
      </p:pic>
      <p:grpSp>
        <p:nvGrpSpPr>
          <p:cNvPr id="39" name="Groupe 38">
            <a:extLst>
              <a:ext uri="{FF2B5EF4-FFF2-40B4-BE49-F238E27FC236}">
                <a16:creationId xmlns:a16="http://schemas.microsoft.com/office/drawing/2014/main" xmlns="" id="{727CDD27-54B7-4B1A-B824-575BF3E35BED}"/>
              </a:ext>
            </a:extLst>
          </p:cNvPr>
          <p:cNvGrpSpPr/>
          <p:nvPr/>
        </p:nvGrpSpPr>
        <p:grpSpPr>
          <a:xfrm>
            <a:off x="2982930" y="3438728"/>
            <a:ext cx="633394" cy="815340"/>
            <a:chOff x="1540713" y="1248465"/>
            <a:chExt cx="2409825" cy="3288186"/>
          </a:xfrm>
        </p:grpSpPr>
        <p:sp>
          <p:nvSpPr>
            <p:cNvPr id="40" name="Rectangle : coins arrondis 1">
              <a:extLst>
                <a:ext uri="{FF2B5EF4-FFF2-40B4-BE49-F238E27FC236}">
                  <a16:creationId xmlns:a16="http://schemas.microsoft.com/office/drawing/2014/main" xmlns="" id="{30929918-80D0-4E05-B3E8-AD7BC789086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xmlns="" id="{B611D31A-68A3-42CE-8CBA-BA227D30EFDF}"/>
                </a:ext>
              </a:extLst>
            </p:cNvPr>
            <p:cNvSpPr txBox="1"/>
            <p:nvPr/>
          </p:nvSpPr>
          <p:spPr>
            <a:xfrm>
              <a:off x="1614960" y="1666818"/>
              <a:ext cx="2116062" cy="2110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/>
                <a:t>6</a:t>
              </a:r>
            </a:p>
          </p:txBody>
        </p:sp>
      </p:grpSp>
      <p:sp>
        <p:nvSpPr>
          <p:cNvPr id="42" name="ZoneTexte 41">
            <a:extLst>
              <a:ext uri="{FF2B5EF4-FFF2-40B4-BE49-F238E27FC236}">
                <a16:creationId xmlns:a16="http://schemas.microsoft.com/office/drawing/2014/main" xmlns="" id="{E5956A46-8452-4909-81C0-825C2240C279}"/>
              </a:ext>
            </a:extLst>
          </p:cNvPr>
          <p:cNvSpPr txBox="1"/>
          <p:nvPr/>
        </p:nvSpPr>
        <p:spPr>
          <a:xfrm>
            <a:off x="4060846" y="3526257"/>
            <a:ext cx="672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Sur quelle pierre arrive la grenouille jaune ?</a:t>
            </a:r>
          </a:p>
        </p:txBody>
      </p:sp>
      <p:sp>
        <p:nvSpPr>
          <p:cNvPr id="4" name="SMARTInkShape-19">
            <a:extLst>
              <a:ext uri="{FF2B5EF4-FFF2-40B4-BE49-F238E27FC236}">
                <a16:creationId xmlns:a16="http://schemas.microsoft.com/office/drawing/2014/main" xmlns="" id="{C432ED10-7FFE-4A37-A210-34880B19D8D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953971" y="2009775"/>
            <a:ext cx="1830" cy="3176"/>
          </a:xfrm>
          <a:custGeom>
            <a:avLst/>
            <a:gdLst/>
            <a:ahLst/>
            <a:cxnLst/>
            <a:rect l="0" t="0" r="0" b="0"/>
            <a:pathLst>
              <a:path w="1830" h="3176">
                <a:moveTo>
                  <a:pt x="1829" y="0"/>
                </a:moveTo>
                <a:lnTo>
                  <a:pt x="1829" y="0"/>
                </a:lnTo>
                <a:lnTo>
                  <a:pt x="1829" y="3044"/>
                </a:lnTo>
                <a:lnTo>
                  <a:pt x="1829" y="430"/>
                </a:lnTo>
                <a:lnTo>
                  <a:pt x="143" y="1813"/>
                </a:lnTo>
                <a:lnTo>
                  <a:pt x="0" y="2267"/>
                </a:lnTo>
                <a:lnTo>
                  <a:pt x="257" y="2570"/>
                </a:lnTo>
                <a:lnTo>
                  <a:pt x="1829" y="31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SMARTInkShape-20">
            <a:extLst>
              <a:ext uri="{FF2B5EF4-FFF2-40B4-BE49-F238E27FC236}">
                <a16:creationId xmlns:a16="http://schemas.microsoft.com/office/drawing/2014/main" xmlns="" id="{9360E081-E5C8-4C3F-AAC9-8D5A2D6D419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606675" y="2441575"/>
            <a:ext cx="4012" cy="9526"/>
          </a:xfrm>
          <a:custGeom>
            <a:avLst/>
            <a:gdLst/>
            <a:ahLst/>
            <a:cxnLst/>
            <a:rect l="0" t="0" r="0" b="0"/>
            <a:pathLst>
              <a:path w="4012" h="9526">
                <a:moveTo>
                  <a:pt x="0" y="9525"/>
                </a:moveTo>
                <a:lnTo>
                  <a:pt x="0" y="9525"/>
                </a:lnTo>
                <a:lnTo>
                  <a:pt x="3371" y="6154"/>
                </a:lnTo>
                <a:lnTo>
                  <a:pt x="4011" y="4808"/>
                </a:lnTo>
                <a:lnTo>
                  <a:pt x="317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SMARTInkShape-21">
            <a:extLst>
              <a:ext uri="{FF2B5EF4-FFF2-40B4-BE49-F238E27FC236}">
                <a16:creationId xmlns:a16="http://schemas.microsoft.com/office/drawing/2014/main" xmlns="" id="{05E3C153-D623-481F-9646-4A6C1BFF508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260725" y="2730500"/>
            <a:ext cx="2735" cy="3176"/>
          </a:xfrm>
          <a:custGeom>
            <a:avLst/>
            <a:gdLst/>
            <a:ahLst/>
            <a:cxnLst/>
            <a:rect l="0" t="0" r="0" b="0"/>
            <a:pathLst>
              <a:path w="2735" h="3176">
                <a:moveTo>
                  <a:pt x="0" y="0"/>
                </a:moveTo>
                <a:lnTo>
                  <a:pt x="0" y="0"/>
                </a:lnTo>
                <a:lnTo>
                  <a:pt x="0" y="1686"/>
                </a:lnTo>
                <a:lnTo>
                  <a:pt x="353" y="2182"/>
                </a:lnTo>
                <a:lnTo>
                  <a:pt x="941" y="2513"/>
                </a:lnTo>
                <a:lnTo>
                  <a:pt x="2734" y="3044"/>
                </a:lnTo>
                <a:lnTo>
                  <a:pt x="0" y="31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7" name="SMARTInkShape-Group23">
            <a:extLst>
              <a:ext uri="{FF2B5EF4-FFF2-40B4-BE49-F238E27FC236}">
                <a16:creationId xmlns:a16="http://schemas.microsoft.com/office/drawing/2014/main" xmlns="" id="{8E959110-3E59-4CA1-874C-123C6913C020}"/>
              </a:ext>
            </a:extLst>
          </p:cNvPr>
          <p:cNvGrpSpPr/>
          <p:nvPr/>
        </p:nvGrpSpPr>
        <p:grpSpPr>
          <a:xfrm>
            <a:off x="3952875" y="1933706"/>
            <a:ext cx="307976" cy="520570"/>
            <a:chOff x="3952875" y="1933706"/>
            <a:chExt cx="307976" cy="520570"/>
          </a:xfrm>
        </p:grpSpPr>
        <p:sp>
          <p:nvSpPr>
            <p:cNvPr id="20" name="SMARTInkShape-22">
              <a:extLst>
                <a:ext uri="{FF2B5EF4-FFF2-40B4-BE49-F238E27FC236}">
                  <a16:creationId xmlns:a16="http://schemas.microsoft.com/office/drawing/2014/main" xmlns="" id="{4BE33E8B-5571-4AB7-9833-BB674FDE1C4D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952875" y="2451100"/>
              <a:ext cx="1" cy="3176"/>
            </a:xfrm>
            <a:custGeom>
              <a:avLst/>
              <a:gdLst/>
              <a:ahLst/>
              <a:cxnLst/>
              <a:rect l="0" t="0" r="0" b="0"/>
              <a:pathLst>
                <a:path w="1" h="3176">
                  <a:moveTo>
                    <a:pt x="0" y="0"/>
                  </a:moveTo>
                  <a:lnTo>
                    <a:pt x="0" y="0"/>
                  </a:lnTo>
                  <a:lnTo>
                    <a:pt x="0" y="3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SMARTInkShape-23">
              <a:extLst>
                <a:ext uri="{FF2B5EF4-FFF2-40B4-BE49-F238E27FC236}">
                  <a16:creationId xmlns:a16="http://schemas.microsoft.com/office/drawing/2014/main" xmlns="" id="{9D909D16-9D95-4324-982C-5E6EE31E52E4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148815" y="1958975"/>
              <a:ext cx="4086" cy="9250"/>
            </a:xfrm>
            <a:custGeom>
              <a:avLst/>
              <a:gdLst/>
              <a:ahLst/>
              <a:cxnLst/>
              <a:rect l="0" t="0" r="0" b="0"/>
              <a:pathLst>
                <a:path w="4086" h="9250">
                  <a:moveTo>
                    <a:pt x="4085" y="0"/>
                  </a:moveTo>
                  <a:lnTo>
                    <a:pt x="4085" y="0"/>
                  </a:lnTo>
                  <a:lnTo>
                    <a:pt x="74" y="8375"/>
                  </a:lnTo>
                  <a:lnTo>
                    <a:pt x="0" y="9111"/>
                  </a:lnTo>
                  <a:lnTo>
                    <a:pt x="303" y="9249"/>
                  </a:lnTo>
                  <a:lnTo>
                    <a:pt x="1581" y="8462"/>
                  </a:lnTo>
                  <a:lnTo>
                    <a:pt x="4085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SMARTInkShape-24">
              <a:extLst>
                <a:ext uri="{FF2B5EF4-FFF2-40B4-BE49-F238E27FC236}">
                  <a16:creationId xmlns:a16="http://schemas.microsoft.com/office/drawing/2014/main" xmlns="" id="{F8D08999-45BB-494D-9627-B1E77335B8ED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100271" y="1943111"/>
              <a:ext cx="160580" cy="94209"/>
            </a:xfrm>
            <a:custGeom>
              <a:avLst/>
              <a:gdLst/>
              <a:ahLst/>
              <a:cxnLst/>
              <a:rect l="0" t="0" r="0" b="0"/>
              <a:pathLst>
                <a:path w="160580" h="94209">
                  <a:moveTo>
                    <a:pt x="1829" y="3164"/>
                  </a:moveTo>
                  <a:lnTo>
                    <a:pt x="1829" y="3164"/>
                  </a:lnTo>
                  <a:lnTo>
                    <a:pt x="143" y="1478"/>
                  </a:lnTo>
                  <a:lnTo>
                    <a:pt x="0" y="982"/>
                  </a:lnTo>
                  <a:lnTo>
                    <a:pt x="257" y="651"/>
                  </a:lnTo>
                  <a:lnTo>
                    <a:pt x="1483" y="283"/>
                  </a:lnTo>
                  <a:lnTo>
                    <a:pt x="4846" y="0"/>
                  </a:lnTo>
                  <a:lnTo>
                    <a:pt x="51929" y="34961"/>
                  </a:lnTo>
                  <a:lnTo>
                    <a:pt x="95479" y="61305"/>
                  </a:lnTo>
                  <a:lnTo>
                    <a:pt x="128768" y="77643"/>
                  </a:lnTo>
                  <a:lnTo>
                    <a:pt x="137983" y="85086"/>
                  </a:lnTo>
                  <a:lnTo>
                    <a:pt x="156290" y="94208"/>
                  </a:lnTo>
                  <a:lnTo>
                    <a:pt x="157719" y="94199"/>
                  </a:lnTo>
                  <a:lnTo>
                    <a:pt x="160579" y="920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SMARTInkShape-25">
              <a:extLst>
                <a:ext uri="{FF2B5EF4-FFF2-40B4-BE49-F238E27FC236}">
                  <a16:creationId xmlns:a16="http://schemas.microsoft.com/office/drawing/2014/main" xmlns="" id="{A88FFD97-AEC1-494F-8406-182E1873C1DB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060825" y="1933706"/>
              <a:ext cx="149226" cy="98295"/>
            </a:xfrm>
            <a:custGeom>
              <a:avLst/>
              <a:gdLst/>
              <a:ahLst/>
              <a:cxnLst/>
              <a:rect l="0" t="0" r="0" b="0"/>
              <a:pathLst>
                <a:path w="149226" h="98295">
                  <a:moveTo>
                    <a:pt x="149225" y="3044"/>
                  </a:moveTo>
                  <a:lnTo>
                    <a:pt x="149225" y="3044"/>
                  </a:lnTo>
                  <a:lnTo>
                    <a:pt x="146181" y="0"/>
                  </a:lnTo>
                  <a:lnTo>
                    <a:pt x="98901" y="24680"/>
                  </a:lnTo>
                  <a:lnTo>
                    <a:pt x="56109" y="52452"/>
                  </a:lnTo>
                  <a:lnTo>
                    <a:pt x="9653" y="90780"/>
                  </a:lnTo>
                  <a:lnTo>
                    <a:pt x="0" y="982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3" name="SMARTInkShape-26">
            <a:extLst>
              <a:ext uri="{FF2B5EF4-FFF2-40B4-BE49-F238E27FC236}">
                <a16:creationId xmlns:a16="http://schemas.microsoft.com/office/drawing/2014/main" xmlns="" id="{5BC64B9F-3FDB-46DB-9C52-DE592A11532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606925" y="1638300"/>
            <a:ext cx="3176" cy="3176"/>
          </a:xfrm>
          <a:custGeom>
            <a:avLst/>
            <a:gdLst/>
            <a:ahLst/>
            <a:cxnLst/>
            <a:rect l="0" t="0" r="0" b="0"/>
            <a:pathLst>
              <a:path w="3176" h="3176">
                <a:moveTo>
                  <a:pt x="0" y="3175"/>
                </a:moveTo>
                <a:lnTo>
                  <a:pt x="0" y="3175"/>
                </a:lnTo>
                <a:lnTo>
                  <a:pt x="317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SMARTInkShape-27">
            <a:extLst>
              <a:ext uri="{FF2B5EF4-FFF2-40B4-BE49-F238E27FC236}">
                <a16:creationId xmlns:a16="http://schemas.microsoft.com/office/drawing/2014/main" xmlns="" id="{40993BD6-C24B-495E-A22A-77ABBFE0757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372100" y="1495425"/>
            <a:ext cx="9526" cy="9526"/>
          </a:xfrm>
          <a:custGeom>
            <a:avLst/>
            <a:gdLst/>
            <a:ahLst/>
            <a:cxnLst/>
            <a:rect l="0" t="0" r="0" b="0"/>
            <a:pathLst>
              <a:path w="9526" h="9526">
                <a:moveTo>
                  <a:pt x="0" y="9525"/>
                </a:moveTo>
                <a:lnTo>
                  <a:pt x="0" y="9525"/>
                </a:lnTo>
                <a:lnTo>
                  <a:pt x="3044" y="9525"/>
                </a:lnTo>
                <a:lnTo>
                  <a:pt x="5684" y="6637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SMARTInkShape-28">
            <a:extLst>
              <a:ext uri="{FF2B5EF4-FFF2-40B4-BE49-F238E27FC236}">
                <a16:creationId xmlns:a16="http://schemas.microsoft.com/office/drawing/2014/main" xmlns="" id="{0B0B93EF-579E-41DB-AFFE-5DB37EAA85D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067425" y="1901825"/>
            <a:ext cx="3176" cy="3176"/>
          </a:xfrm>
          <a:custGeom>
            <a:avLst/>
            <a:gdLst/>
            <a:ahLst/>
            <a:cxnLst/>
            <a:rect l="0" t="0" r="0" b="0"/>
            <a:pathLst>
              <a:path w="3176" h="3176">
                <a:moveTo>
                  <a:pt x="0" y="0"/>
                </a:moveTo>
                <a:lnTo>
                  <a:pt x="0" y="0"/>
                </a:lnTo>
                <a:lnTo>
                  <a:pt x="3175" y="31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SMARTInkShape-29">
            <a:extLst>
              <a:ext uri="{FF2B5EF4-FFF2-40B4-BE49-F238E27FC236}">
                <a16:creationId xmlns:a16="http://schemas.microsoft.com/office/drawing/2014/main" xmlns="" id="{17E99CF3-E4AA-4395-9622-229570F4076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572250" y="2301875"/>
            <a:ext cx="6351" cy="6351"/>
          </a:xfrm>
          <a:custGeom>
            <a:avLst/>
            <a:gdLst/>
            <a:ahLst/>
            <a:cxnLst/>
            <a:rect l="0" t="0" r="0" b="0"/>
            <a:pathLst>
              <a:path w="6351" h="6351">
                <a:moveTo>
                  <a:pt x="6350" y="0"/>
                </a:moveTo>
                <a:lnTo>
                  <a:pt x="6350" y="0"/>
                </a:lnTo>
                <a:lnTo>
                  <a:pt x="6350" y="1686"/>
                </a:lnTo>
                <a:lnTo>
                  <a:pt x="5997" y="2182"/>
                </a:lnTo>
                <a:lnTo>
                  <a:pt x="5410" y="2513"/>
                </a:lnTo>
                <a:lnTo>
                  <a:pt x="4665" y="2734"/>
                </a:lnTo>
                <a:lnTo>
                  <a:pt x="0" y="63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SMARTInkShape-30">
            <a:extLst>
              <a:ext uri="{FF2B5EF4-FFF2-40B4-BE49-F238E27FC236}">
                <a16:creationId xmlns:a16="http://schemas.microsoft.com/office/drawing/2014/main" xmlns="" id="{AC12F4B1-E83E-4B55-96C7-97CBDEFDAA8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864225" y="2689225"/>
            <a:ext cx="6351" cy="2735"/>
          </a:xfrm>
          <a:custGeom>
            <a:avLst/>
            <a:gdLst/>
            <a:ahLst/>
            <a:cxnLst/>
            <a:rect l="0" t="0" r="0" b="0"/>
            <a:pathLst>
              <a:path w="6351" h="2735">
                <a:moveTo>
                  <a:pt x="0" y="0"/>
                </a:moveTo>
                <a:lnTo>
                  <a:pt x="0" y="0"/>
                </a:lnTo>
                <a:lnTo>
                  <a:pt x="2734" y="2734"/>
                </a:lnTo>
                <a:lnTo>
                  <a:pt x="3234" y="2528"/>
                </a:lnTo>
                <a:lnTo>
                  <a:pt x="635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SMARTInkShape-31">
            <a:extLst>
              <a:ext uri="{FF2B5EF4-FFF2-40B4-BE49-F238E27FC236}">
                <a16:creationId xmlns:a16="http://schemas.microsoft.com/office/drawing/2014/main" xmlns="" id="{3AF7D0D5-300A-451B-83AE-4C94F891E660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718300" y="2940050"/>
            <a:ext cx="9526" cy="9526"/>
          </a:xfrm>
          <a:custGeom>
            <a:avLst/>
            <a:gdLst/>
            <a:ahLst/>
            <a:cxnLst/>
            <a:rect l="0" t="0" r="0" b="0"/>
            <a:pathLst>
              <a:path w="9526" h="9526">
                <a:moveTo>
                  <a:pt x="0" y="9525"/>
                </a:moveTo>
                <a:lnTo>
                  <a:pt x="0" y="9525"/>
                </a:lnTo>
                <a:lnTo>
                  <a:pt x="6546" y="6990"/>
                </a:lnTo>
                <a:lnTo>
                  <a:pt x="8201" y="5106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2" name="SMARTInkShape-Group30">
            <a:extLst>
              <a:ext uri="{FF2B5EF4-FFF2-40B4-BE49-F238E27FC236}">
                <a16:creationId xmlns:a16="http://schemas.microsoft.com/office/drawing/2014/main" xmlns="" id="{A19E7969-C67B-43DC-847B-F92FB71C4495}"/>
              </a:ext>
            </a:extLst>
          </p:cNvPr>
          <p:cNvGrpSpPr/>
          <p:nvPr/>
        </p:nvGrpSpPr>
        <p:grpSpPr>
          <a:xfrm>
            <a:off x="7762875" y="2886075"/>
            <a:ext cx="141247" cy="133351"/>
            <a:chOff x="7762875" y="2886075"/>
            <a:chExt cx="141247" cy="133351"/>
          </a:xfrm>
        </p:grpSpPr>
        <p:sp>
          <p:nvSpPr>
            <p:cNvPr id="49" name="SMARTInkShape-32">
              <a:extLst>
                <a:ext uri="{FF2B5EF4-FFF2-40B4-BE49-F238E27FC236}">
                  <a16:creationId xmlns:a16="http://schemas.microsoft.com/office/drawing/2014/main" xmlns="" id="{CC3FF356-FFE9-420A-B9BC-BA02DC6F333B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775575" y="2927350"/>
              <a:ext cx="25401" cy="10182"/>
            </a:xfrm>
            <a:custGeom>
              <a:avLst/>
              <a:gdLst/>
              <a:ahLst/>
              <a:cxnLst/>
              <a:rect l="0" t="0" r="0" b="0"/>
              <a:pathLst>
                <a:path w="25401" h="10182">
                  <a:moveTo>
                    <a:pt x="0" y="0"/>
                  </a:moveTo>
                  <a:lnTo>
                    <a:pt x="0" y="0"/>
                  </a:lnTo>
                  <a:lnTo>
                    <a:pt x="1685" y="1686"/>
                  </a:lnTo>
                  <a:lnTo>
                    <a:pt x="14143" y="5768"/>
                  </a:lnTo>
                  <a:lnTo>
                    <a:pt x="20027" y="9980"/>
                  </a:lnTo>
                  <a:lnTo>
                    <a:pt x="21465" y="10181"/>
                  </a:lnTo>
                  <a:lnTo>
                    <a:pt x="2540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SMARTInkShape-33">
              <a:extLst>
                <a:ext uri="{FF2B5EF4-FFF2-40B4-BE49-F238E27FC236}">
                  <a16:creationId xmlns:a16="http://schemas.microsoft.com/office/drawing/2014/main" xmlns="" id="{969D7B48-05F4-4421-8B11-3044F5B1C64A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769225" y="2901950"/>
              <a:ext cx="133351" cy="85726"/>
            </a:xfrm>
            <a:custGeom>
              <a:avLst/>
              <a:gdLst/>
              <a:ahLst/>
              <a:cxnLst/>
              <a:rect l="0" t="0" r="0" b="0"/>
              <a:pathLst>
                <a:path w="133351" h="85726">
                  <a:moveTo>
                    <a:pt x="0" y="0"/>
                  </a:moveTo>
                  <a:lnTo>
                    <a:pt x="0" y="0"/>
                  </a:lnTo>
                  <a:lnTo>
                    <a:pt x="1685" y="1686"/>
                  </a:lnTo>
                  <a:lnTo>
                    <a:pt x="42597" y="19763"/>
                  </a:lnTo>
                  <a:lnTo>
                    <a:pt x="88225" y="51697"/>
                  </a:lnTo>
                  <a:lnTo>
                    <a:pt x="133350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SMARTInkShape-34">
              <a:extLst>
                <a:ext uri="{FF2B5EF4-FFF2-40B4-BE49-F238E27FC236}">
                  <a16:creationId xmlns:a16="http://schemas.microsoft.com/office/drawing/2014/main" xmlns="" id="{2555917F-085A-46CA-AFF5-ECA13CF8371D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762875" y="2886075"/>
              <a:ext cx="141247" cy="133351"/>
            </a:xfrm>
            <a:custGeom>
              <a:avLst/>
              <a:gdLst/>
              <a:ahLst/>
              <a:cxnLst/>
              <a:rect l="0" t="0" r="0" b="0"/>
              <a:pathLst>
                <a:path w="141247" h="133351">
                  <a:moveTo>
                    <a:pt x="114300" y="0"/>
                  </a:moveTo>
                  <a:lnTo>
                    <a:pt x="114300" y="0"/>
                  </a:lnTo>
                  <a:lnTo>
                    <a:pt x="127231" y="0"/>
                  </a:lnTo>
                  <a:lnTo>
                    <a:pt x="139231" y="6089"/>
                  </a:lnTo>
                  <a:lnTo>
                    <a:pt x="141246" y="7958"/>
                  </a:lnTo>
                  <a:lnTo>
                    <a:pt x="130594" y="22545"/>
                  </a:lnTo>
                  <a:lnTo>
                    <a:pt x="92912" y="48144"/>
                  </a:lnTo>
                  <a:lnTo>
                    <a:pt x="56594" y="71417"/>
                  </a:lnTo>
                  <a:lnTo>
                    <a:pt x="11405" y="118170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3" name="SMARTInkShape-35">
            <a:extLst>
              <a:ext uri="{FF2B5EF4-FFF2-40B4-BE49-F238E27FC236}">
                <a16:creationId xmlns:a16="http://schemas.microsoft.com/office/drawing/2014/main" xmlns="" id="{9788C2E8-075D-4817-882E-E7448E72705D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8486775" y="2682875"/>
            <a:ext cx="3176" cy="9526"/>
          </a:xfrm>
          <a:custGeom>
            <a:avLst/>
            <a:gdLst/>
            <a:ahLst/>
            <a:cxnLst/>
            <a:rect l="0" t="0" r="0" b="0"/>
            <a:pathLst>
              <a:path w="3176" h="9526">
                <a:moveTo>
                  <a:pt x="0" y="9525"/>
                </a:moveTo>
                <a:lnTo>
                  <a:pt x="0" y="9525"/>
                </a:lnTo>
                <a:lnTo>
                  <a:pt x="317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SMARTInkShape-36">
            <a:extLst>
              <a:ext uri="{FF2B5EF4-FFF2-40B4-BE49-F238E27FC236}">
                <a16:creationId xmlns:a16="http://schemas.microsoft.com/office/drawing/2014/main" xmlns="" id="{6A3268F7-735C-4D38-866C-7AC768115FC0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9267825" y="2428875"/>
            <a:ext cx="1" cy="3176"/>
          </a:xfrm>
          <a:custGeom>
            <a:avLst/>
            <a:gdLst/>
            <a:ahLst/>
            <a:cxnLst/>
            <a:rect l="0" t="0" r="0" b="0"/>
            <a:pathLst>
              <a:path w="1" h="3176">
                <a:moveTo>
                  <a:pt x="0" y="0"/>
                </a:moveTo>
                <a:lnTo>
                  <a:pt x="0" y="0"/>
                </a:lnTo>
                <a:lnTo>
                  <a:pt x="0" y="31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SMARTInkShape-37">
            <a:extLst>
              <a:ext uri="{FF2B5EF4-FFF2-40B4-BE49-F238E27FC236}">
                <a16:creationId xmlns:a16="http://schemas.microsoft.com/office/drawing/2014/main" xmlns="" id="{A4327458-D810-4828-9862-8B66896823B1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8524875" y="2184400"/>
            <a:ext cx="15876" cy="3137"/>
          </a:xfrm>
          <a:custGeom>
            <a:avLst/>
            <a:gdLst/>
            <a:ahLst/>
            <a:cxnLst/>
            <a:rect l="0" t="0" r="0" b="0"/>
            <a:pathLst>
              <a:path w="15876" h="3137">
                <a:moveTo>
                  <a:pt x="0" y="0"/>
                </a:moveTo>
                <a:lnTo>
                  <a:pt x="0" y="0"/>
                </a:lnTo>
                <a:lnTo>
                  <a:pt x="0" y="2734"/>
                </a:lnTo>
                <a:lnTo>
                  <a:pt x="353" y="2881"/>
                </a:lnTo>
                <a:lnTo>
                  <a:pt x="6105" y="3136"/>
                </a:lnTo>
                <a:lnTo>
                  <a:pt x="1587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8" name="SMARTInkShape-Group34">
            <a:extLst>
              <a:ext uri="{FF2B5EF4-FFF2-40B4-BE49-F238E27FC236}">
                <a16:creationId xmlns:a16="http://schemas.microsoft.com/office/drawing/2014/main" xmlns="" id="{131A01E1-EFF3-4C2F-A74E-21B347BFA7A6}"/>
              </a:ext>
            </a:extLst>
          </p:cNvPr>
          <p:cNvGrpSpPr/>
          <p:nvPr/>
        </p:nvGrpSpPr>
        <p:grpSpPr>
          <a:xfrm>
            <a:off x="7829550" y="1543050"/>
            <a:ext cx="257176" cy="335205"/>
            <a:chOff x="7829550" y="1543050"/>
            <a:chExt cx="257176" cy="335205"/>
          </a:xfrm>
        </p:grpSpPr>
        <p:sp>
          <p:nvSpPr>
            <p:cNvPr id="56" name="SMARTInkShape-38">
              <a:extLst>
                <a:ext uri="{FF2B5EF4-FFF2-40B4-BE49-F238E27FC236}">
                  <a16:creationId xmlns:a16="http://schemas.microsoft.com/office/drawing/2014/main" xmlns="" id="{669AE15F-0E62-4301-8413-7071019F8D52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829550" y="1876425"/>
              <a:ext cx="6351" cy="1830"/>
            </a:xfrm>
            <a:custGeom>
              <a:avLst/>
              <a:gdLst/>
              <a:ahLst/>
              <a:cxnLst/>
              <a:rect l="0" t="0" r="0" b="0"/>
              <a:pathLst>
                <a:path w="6351" h="1830">
                  <a:moveTo>
                    <a:pt x="0" y="0"/>
                  </a:moveTo>
                  <a:lnTo>
                    <a:pt x="0" y="0"/>
                  </a:lnTo>
                  <a:lnTo>
                    <a:pt x="3371" y="1686"/>
                  </a:lnTo>
                  <a:lnTo>
                    <a:pt x="4364" y="1829"/>
                  </a:lnTo>
                  <a:lnTo>
                    <a:pt x="5026" y="1572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SMARTInkShape-39">
              <a:extLst>
                <a:ext uri="{FF2B5EF4-FFF2-40B4-BE49-F238E27FC236}">
                  <a16:creationId xmlns:a16="http://schemas.microsoft.com/office/drawing/2014/main" xmlns="" id="{80CA1DE2-C53E-4062-B1B8-EA42A18F81A5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083550" y="1543050"/>
              <a:ext cx="3176" cy="1"/>
            </a:xfrm>
            <a:custGeom>
              <a:avLst/>
              <a:gdLst/>
              <a:ahLst/>
              <a:cxnLst/>
              <a:rect l="0" t="0" r="0" b="0"/>
              <a:pathLst>
                <a:path w="3176" h="1">
                  <a:moveTo>
                    <a:pt x="0" y="0"/>
                  </a:moveTo>
                  <a:lnTo>
                    <a:pt x="0" y="0"/>
                  </a:lnTo>
                  <a:lnTo>
                    <a:pt x="31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1" name="SMARTInkShape-Group35">
            <a:extLst>
              <a:ext uri="{FF2B5EF4-FFF2-40B4-BE49-F238E27FC236}">
                <a16:creationId xmlns:a16="http://schemas.microsoft.com/office/drawing/2014/main" xmlns="" id="{B80957A4-2B14-42B0-8174-A467C160EFF5}"/>
              </a:ext>
            </a:extLst>
          </p:cNvPr>
          <p:cNvGrpSpPr/>
          <p:nvPr/>
        </p:nvGrpSpPr>
        <p:grpSpPr>
          <a:xfrm>
            <a:off x="8991600" y="1508126"/>
            <a:ext cx="136526" cy="69850"/>
            <a:chOff x="8991600" y="1508126"/>
            <a:chExt cx="136526" cy="69850"/>
          </a:xfrm>
        </p:grpSpPr>
        <p:sp>
          <p:nvSpPr>
            <p:cNvPr id="59" name="SMARTInkShape-40">
              <a:extLst>
                <a:ext uri="{FF2B5EF4-FFF2-40B4-BE49-F238E27FC236}">
                  <a16:creationId xmlns:a16="http://schemas.microsoft.com/office/drawing/2014/main" xmlns="" id="{5B90600D-A917-4938-83FC-4D8718F04148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9020187" y="1508126"/>
              <a:ext cx="107939" cy="65236"/>
            </a:xfrm>
            <a:custGeom>
              <a:avLst/>
              <a:gdLst/>
              <a:ahLst/>
              <a:cxnLst/>
              <a:rect l="0" t="0" r="0" b="0"/>
              <a:pathLst>
                <a:path w="107939" h="65236">
                  <a:moveTo>
                    <a:pt x="3163" y="3174"/>
                  </a:moveTo>
                  <a:lnTo>
                    <a:pt x="3163" y="3174"/>
                  </a:lnTo>
                  <a:lnTo>
                    <a:pt x="3163" y="440"/>
                  </a:lnTo>
                  <a:lnTo>
                    <a:pt x="2810" y="293"/>
                  </a:lnTo>
                  <a:lnTo>
                    <a:pt x="0" y="0"/>
                  </a:lnTo>
                  <a:lnTo>
                    <a:pt x="10983" y="7538"/>
                  </a:lnTo>
                  <a:lnTo>
                    <a:pt x="19956" y="12503"/>
                  </a:lnTo>
                  <a:lnTo>
                    <a:pt x="59563" y="38764"/>
                  </a:lnTo>
                  <a:lnTo>
                    <a:pt x="80016" y="50221"/>
                  </a:lnTo>
                  <a:lnTo>
                    <a:pt x="89658" y="57597"/>
                  </a:lnTo>
                  <a:lnTo>
                    <a:pt x="97415" y="59785"/>
                  </a:lnTo>
                  <a:lnTo>
                    <a:pt x="98807" y="59965"/>
                  </a:lnTo>
                  <a:lnTo>
                    <a:pt x="99734" y="60437"/>
                  </a:lnTo>
                  <a:lnTo>
                    <a:pt x="100352" y="61105"/>
                  </a:lnTo>
                  <a:lnTo>
                    <a:pt x="100764" y="61903"/>
                  </a:lnTo>
                  <a:lnTo>
                    <a:pt x="101391" y="62435"/>
                  </a:lnTo>
                  <a:lnTo>
                    <a:pt x="104934" y="64230"/>
                  </a:lnTo>
                  <a:lnTo>
                    <a:pt x="105935" y="65044"/>
                  </a:lnTo>
                  <a:lnTo>
                    <a:pt x="106602" y="65235"/>
                  </a:lnTo>
                  <a:lnTo>
                    <a:pt x="107938" y="634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SMARTInkShape-41">
              <a:extLst>
                <a:ext uri="{FF2B5EF4-FFF2-40B4-BE49-F238E27FC236}">
                  <a16:creationId xmlns:a16="http://schemas.microsoft.com/office/drawing/2014/main" xmlns="" id="{DBE6E45E-D981-4A48-B8B7-175D8FFF50E5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991600" y="1508164"/>
              <a:ext cx="130176" cy="69812"/>
            </a:xfrm>
            <a:custGeom>
              <a:avLst/>
              <a:gdLst/>
              <a:ahLst/>
              <a:cxnLst/>
              <a:rect l="0" t="0" r="0" b="0"/>
              <a:pathLst>
                <a:path w="130176" h="69812">
                  <a:moveTo>
                    <a:pt x="130175" y="3136"/>
                  </a:moveTo>
                  <a:lnTo>
                    <a:pt x="130175" y="3136"/>
                  </a:lnTo>
                  <a:lnTo>
                    <a:pt x="130175" y="1450"/>
                  </a:lnTo>
                  <a:lnTo>
                    <a:pt x="129822" y="954"/>
                  </a:lnTo>
                  <a:lnTo>
                    <a:pt x="129235" y="623"/>
                  </a:lnTo>
                  <a:lnTo>
                    <a:pt x="127131" y="0"/>
                  </a:lnTo>
                  <a:lnTo>
                    <a:pt x="121051" y="3420"/>
                  </a:lnTo>
                  <a:lnTo>
                    <a:pt x="107340" y="13724"/>
                  </a:lnTo>
                  <a:lnTo>
                    <a:pt x="95848" y="17601"/>
                  </a:lnTo>
                  <a:lnTo>
                    <a:pt x="90694" y="18384"/>
                  </a:lnTo>
                  <a:lnTo>
                    <a:pt x="85111" y="21555"/>
                  </a:lnTo>
                  <a:lnTo>
                    <a:pt x="38959" y="48698"/>
                  </a:lnTo>
                  <a:lnTo>
                    <a:pt x="0" y="698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4" name="SMARTInkShape-Group36">
            <a:extLst>
              <a:ext uri="{FF2B5EF4-FFF2-40B4-BE49-F238E27FC236}">
                <a16:creationId xmlns:a16="http://schemas.microsoft.com/office/drawing/2014/main" xmlns="" id="{B87481F4-8AB9-4F1B-88F5-50E51587594E}"/>
              </a:ext>
            </a:extLst>
          </p:cNvPr>
          <p:cNvGrpSpPr/>
          <p:nvPr/>
        </p:nvGrpSpPr>
        <p:grpSpPr>
          <a:xfrm>
            <a:off x="3129416" y="4999863"/>
            <a:ext cx="410710" cy="432190"/>
            <a:chOff x="3129416" y="4999863"/>
            <a:chExt cx="410710" cy="432190"/>
          </a:xfrm>
        </p:grpSpPr>
        <p:sp>
          <p:nvSpPr>
            <p:cNvPr id="62" name="SMARTInkShape-42">
              <a:extLst>
                <a:ext uri="{FF2B5EF4-FFF2-40B4-BE49-F238E27FC236}">
                  <a16:creationId xmlns:a16="http://schemas.microsoft.com/office/drawing/2014/main" xmlns="" id="{4E2B777F-D168-46A7-A417-8BD8F592EE6A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3129416" y="4999863"/>
              <a:ext cx="208948" cy="432190"/>
            </a:xfrm>
            <a:custGeom>
              <a:avLst/>
              <a:gdLst/>
              <a:ahLst/>
              <a:cxnLst/>
              <a:rect l="0" t="0" r="0" b="0"/>
              <a:pathLst>
                <a:path w="208948" h="432190">
                  <a:moveTo>
                    <a:pt x="26534" y="22987"/>
                  </a:moveTo>
                  <a:lnTo>
                    <a:pt x="26534" y="22987"/>
                  </a:lnTo>
                  <a:lnTo>
                    <a:pt x="24848" y="21301"/>
                  </a:lnTo>
                  <a:lnTo>
                    <a:pt x="24352" y="21158"/>
                  </a:lnTo>
                  <a:lnTo>
                    <a:pt x="24021" y="21415"/>
                  </a:lnTo>
                  <a:lnTo>
                    <a:pt x="23362" y="22979"/>
                  </a:lnTo>
                  <a:lnTo>
                    <a:pt x="36215" y="65793"/>
                  </a:lnTo>
                  <a:lnTo>
                    <a:pt x="47066" y="112836"/>
                  </a:lnTo>
                  <a:lnTo>
                    <a:pt x="64306" y="147994"/>
                  </a:lnTo>
                  <a:lnTo>
                    <a:pt x="82099" y="171114"/>
                  </a:lnTo>
                  <a:lnTo>
                    <a:pt x="101794" y="182813"/>
                  </a:lnTo>
                  <a:lnTo>
                    <a:pt x="111488" y="185743"/>
                  </a:lnTo>
                  <a:lnTo>
                    <a:pt x="133077" y="186684"/>
                  </a:lnTo>
                  <a:lnTo>
                    <a:pt x="143384" y="184288"/>
                  </a:lnTo>
                  <a:lnTo>
                    <a:pt x="168865" y="170710"/>
                  </a:lnTo>
                  <a:lnTo>
                    <a:pt x="190729" y="149076"/>
                  </a:lnTo>
                  <a:lnTo>
                    <a:pt x="204822" y="122905"/>
                  </a:lnTo>
                  <a:lnTo>
                    <a:pt x="208947" y="102216"/>
                  </a:lnTo>
                  <a:lnTo>
                    <a:pt x="207078" y="61601"/>
                  </a:lnTo>
                  <a:lnTo>
                    <a:pt x="204495" y="47557"/>
                  </a:lnTo>
                  <a:lnTo>
                    <a:pt x="192923" y="24202"/>
                  </a:lnTo>
                  <a:lnTo>
                    <a:pt x="171179" y="5039"/>
                  </a:lnTo>
                  <a:lnTo>
                    <a:pt x="163611" y="899"/>
                  </a:lnTo>
                  <a:lnTo>
                    <a:pt x="155073" y="0"/>
                  </a:lnTo>
                  <a:lnTo>
                    <a:pt x="146457" y="1129"/>
                  </a:lnTo>
                  <a:lnTo>
                    <a:pt x="140276" y="3982"/>
                  </a:lnTo>
                  <a:lnTo>
                    <a:pt x="124013" y="23532"/>
                  </a:lnTo>
                  <a:lnTo>
                    <a:pt x="117953" y="34400"/>
                  </a:lnTo>
                  <a:lnTo>
                    <a:pt x="108667" y="77858"/>
                  </a:lnTo>
                  <a:lnTo>
                    <a:pt x="104010" y="123235"/>
                  </a:lnTo>
                  <a:lnTo>
                    <a:pt x="103112" y="159935"/>
                  </a:lnTo>
                  <a:lnTo>
                    <a:pt x="101905" y="201970"/>
                  </a:lnTo>
                  <a:lnTo>
                    <a:pt x="98373" y="241355"/>
                  </a:lnTo>
                  <a:lnTo>
                    <a:pt x="92858" y="284185"/>
                  </a:lnTo>
                  <a:lnTo>
                    <a:pt x="81302" y="330895"/>
                  </a:lnTo>
                  <a:lnTo>
                    <a:pt x="65431" y="371610"/>
                  </a:lnTo>
                  <a:lnTo>
                    <a:pt x="46177" y="406979"/>
                  </a:lnTo>
                  <a:lnTo>
                    <a:pt x="35734" y="414254"/>
                  </a:lnTo>
                  <a:lnTo>
                    <a:pt x="29493" y="417182"/>
                  </a:lnTo>
                  <a:lnTo>
                    <a:pt x="24273" y="417722"/>
                  </a:lnTo>
                  <a:lnTo>
                    <a:pt x="19735" y="416671"/>
                  </a:lnTo>
                  <a:lnTo>
                    <a:pt x="15652" y="414560"/>
                  </a:lnTo>
                  <a:lnTo>
                    <a:pt x="8292" y="403747"/>
                  </a:lnTo>
                  <a:lnTo>
                    <a:pt x="0" y="382734"/>
                  </a:lnTo>
                  <a:lnTo>
                    <a:pt x="249" y="364098"/>
                  </a:lnTo>
                  <a:lnTo>
                    <a:pt x="2622" y="354390"/>
                  </a:lnTo>
                  <a:lnTo>
                    <a:pt x="8209" y="340725"/>
                  </a:lnTo>
                  <a:lnTo>
                    <a:pt x="10437" y="338176"/>
                  </a:lnTo>
                  <a:lnTo>
                    <a:pt x="16675" y="334403"/>
                  </a:lnTo>
                  <a:lnTo>
                    <a:pt x="19256" y="333962"/>
                  </a:lnTo>
                  <a:lnTo>
                    <a:pt x="21329" y="334373"/>
                  </a:lnTo>
                  <a:lnTo>
                    <a:pt x="28755" y="340204"/>
                  </a:lnTo>
                  <a:lnTo>
                    <a:pt x="35635" y="347770"/>
                  </a:lnTo>
                  <a:lnTo>
                    <a:pt x="62491" y="393985"/>
                  </a:lnTo>
                  <a:lnTo>
                    <a:pt x="83444" y="417991"/>
                  </a:lnTo>
                  <a:lnTo>
                    <a:pt x="98508" y="428284"/>
                  </a:lnTo>
                  <a:lnTo>
                    <a:pt x="110028" y="432189"/>
                  </a:lnTo>
                  <a:lnTo>
                    <a:pt x="136841" y="429629"/>
                  </a:lnTo>
                  <a:lnTo>
                    <a:pt x="159250" y="420483"/>
                  </a:lnTo>
                  <a:lnTo>
                    <a:pt x="189941" y="392011"/>
                  </a:lnTo>
                  <a:lnTo>
                    <a:pt x="204334" y="3722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SMARTInkShape-43">
              <a:extLst>
                <a:ext uri="{FF2B5EF4-FFF2-40B4-BE49-F238E27FC236}">
                  <a16:creationId xmlns:a16="http://schemas.microsoft.com/office/drawing/2014/main" xmlns="" id="{8DCA7267-C18C-47BE-B6FE-AE3FB47A46C1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3333875" y="5280718"/>
              <a:ext cx="206251" cy="145932"/>
            </a:xfrm>
            <a:custGeom>
              <a:avLst/>
              <a:gdLst/>
              <a:ahLst/>
              <a:cxnLst/>
              <a:rect l="0" t="0" r="0" b="0"/>
              <a:pathLst>
                <a:path w="206251" h="145932">
                  <a:moveTo>
                    <a:pt x="98300" y="46932"/>
                  </a:moveTo>
                  <a:lnTo>
                    <a:pt x="98300" y="46932"/>
                  </a:lnTo>
                  <a:lnTo>
                    <a:pt x="98300" y="44198"/>
                  </a:lnTo>
                  <a:lnTo>
                    <a:pt x="98653" y="44051"/>
                  </a:lnTo>
                  <a:lnTo>
                    <a:pt x="101436" y="43760"/>
                  </a:lnTo>
                  <a:lnTo>
                    <a:pt x="101463" y="42073"/>
                  </a:lnTo>
                  <a:lnTo>
                    <a:pt x="94387" y="15041"/>
                  </a:lnTo>
                  <a:lnTo>
                    <a:pt x="87968" y="8398"/>
                  </a:lnTo>
                  <a:lnTo>
                    <a:pt x="80736" y="4039"/>
                  </a:lnTo>
                  <a:lnTo>
                    <a:pt x="65326" y="0"/>
                  </a:lnTo>
                  <a:lnTo>
                    <a:pt x="43611" y="9254"/>
                  </a:lnTo>
                  <a:lnTo>
                    <a:pt x="21430" y="28804"/>
                  </a:lnTo>
                  <a:lnTo>
                    <a:pt x="9621" y="46186"/>
                  </a:lnTo>
                  <a:lnTo>
                    <a:pt x="2009" y="66815"/>
                  </a:lnTo>
                  <a:lnTo>
                    <a:pt x="0" y="100083"/>
                  </a:lnTo>
                  <a:lnTo>
                    <a:pt x="3283" y="114107"/>
                  </a:lnTo>
                  <a:lnTo>
                    <a:pt x="8724" y="123829"/>
                  </a:lnTo>
                  <a:lnTo>
                    <a:pt x="18176" y="134549"/>
                  </a:lnTo>
                  <a:lnTo>
                    <a:pt x="29913" y="141606"/>
                  </a:lnTo>
                  <a:lnTo>
                    <a:pt x="44014" y="145931"/>
                  </a:lnTo>
                  <a:lnTo>
                    <a:pt x="66057" y="145483"/>
                  </a:lnTo>
                  <a:lnTo>
                    <a:pt x="74445" y="143885"/>
                  </a:lnTo>
                  <a:lnTo>
                    <a:pt x="86803" y="135945"/>
                  </a:lnTo>
                  <a:lnTo>
                    <a:pt x="91426" y="130473"/>
                  </a:lnTo>
                  <a:lnTo>
                    <a:pt x="102061" y="104837"/>
                  </a:lnTo>
                  <a:lnTo>
                    <a:pt x="104423" y="81316"/>
                  </a:lnTo>
                  <a:lnTo>
                    <a:pt x="98376" y="52096"/>
                  </a:lnTo>
                  <a:lnTo>
                    <a:pt x="97998" y="51433"/>
                  </a:lnTo>
                  <a:lnTo>
                    <a:pt x="97393" y="50991"/>
                  </a:lnTo>
                  <a:lnTo>
                    <a:pt x="96637" y="50696"/>
                  </a:lnTo>
                  <a:lnTo>
                    <a:pt x="98944" y="51967"/>
                  </a:lnTo>
                  <a:lnTo>
                    <a:pt x="99788" y="53111"/>
                  </a:lnTo>
                  <a:lnTo>
                    <a:pt x="100725" y="56263"/>
                  </a:lnTo>
                  <a:lnTo>
                    <a:pt x="107899" y="101245"/>
                  </a:lnTo>
                  <a:lnTo>
                    <a:pt x="111033" y="111287"/>
                  </a:lnTo>
                  <a:lnTo>
                    <a:pt x="117129" y="120455"/>
                  </a:lnTo>
                  <a:lnTo>
                    <a:pt x="137281" y="136773"/>
                  </a:lnTo>
                  <a:lnTo>
                    <a:pt x="140163" y="138576"/>
                  </a:lnTo>
                  <a:lnTo>
                    <a:pt x="159387" y="137743"/>
                  </a:lnTo>
                  <a:lnTo>
                    <a:pt x="206250" y="1199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5" name="SMARTInkShape-44">
            <a:extLst>
              <a:ext uri="{FF2B5EF4-FFF2-40B4-BE49-F238E27FC236}">
                <a16:creationId xmlns:a16="http://schemas.microsoft.com/office/drawing/2014/main" xmlns="" id="{B5B9BC48-D30C-45C9-8419-D0A4FCF88EEC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3792453" y="5272508"/>
            <a:ext cx="671598" cy="367843"/>
          </a:xfrm>
          <a:custGeom>
            <a:avLst/>
            <a:gdLst/>
            <a:ahLst/>
            <a:cxnLst/>
            <a:rect l="0" t="0" r="0" b="0"/>
            <a:pathLst>
              <a:path w="671598" h="367843">
                <a:moveTo>
                  <a:pt x="77872" y="45617"/>
                </a:moveTo>
                <a:lnTo>
                  <a:pt x="77872" y="45617"/>
                </a:lnTo>
                <a:lnTo>
                  <a:pt x="77872" y="32802"/>
                </a:lnTo>
                <a:lnTo>
                  <a:pt x="65939" y="8159"/>
                </a:lnTo>
                <a:lnTo>
                  <a:pt x="59990" y="1005"/>
                </a:lnTo>
                <a:lnTo>
                  <a:pt x="58542" y="0"/>
                </a:lnTo>
                <a:lnTo>
                  <a:pt x="48077" y="272"/>
                </a:lnTo>
                <a:lnTo>
                  <a:pt x="38862" y="2587"/>
                </a:lnTo>
                <a:lnTo>
                  <a:pt x="25416" y="11247"/>
                </a:lnTo>
                <a:lnTo>
                  <a:pt x="18624" y="19715"/>
                </a:lnTo>
                <a:lnTo>
                  <a:pt x="3569" y="49075"/>
                </a:lnTo>
                <a:lnTo>
                  <a:pt x="0" y="62869"/>
                </a:lnTo>
                <a:lnTo>
                  <a:pt x="2149" y="94442"/>
                </a:lnTo>
                <a:lnTo>
                  <a:pt x="11518" y="122832"/>
                </a:lnTo>
                <a:lnTo>
                  <a:pt x="24005" y="142059"/>
                </a:lnTo>
                <a:lnTo>
                  <a:pt x="28766" y="146453"/>
                </a:lnTo>
                <a:lnTo>
                  <a:pt x="36997" y="148641"/>
                </a:lnTo>
                <a:lnTo>
                  <a:pt x="47005" y="148908"/>
                </a:lnTo>
                <a:lnTo>
                  <a:pt x="59515" y="145445"/>
                </a:lnTo>
                <a:lnTo>
                  <a:pt x="64186" y="143137"/>
                </a:lnTo>
                <a:lnTo>
                  <a:pt x="82287" y="124027"/>
                </a:lnTo>
                <a:lnTo>
                  <a:pt x="85126" y="114450"/>
                </a:lnTo>
                <a:lnTo>
                  <a:pt x="86603" y="73184"/>
                </a:lnTo>
                <a:lnTo>
                  <a:pt x="76509" y="34109"/>
                </a:lnTo>
                <a:lnTo>
                  <a:pt x="76610" y="32653"/>
                </a:lnTo>
                <a:lnTo>
                  <a:pt x="77031" y="31683"/>
                </a:lnTo>
                <a:lnTo>
                  <a:pt x="76958" y="30683"/>
                </a:lnTo>
                <a:lnTo>
                  <a:pt x="75064" y="27179"/>
                </a:lnTo>
                <a:lnTo>
                  <a:pt x="83470" y="74188"/>
                </a:lnTo>
                <a:lnTo>
                  <a:pt x="93103" y="118383"/>
                </a:lnTo>
                <a:lnTo>
                  <a:pt x="106007" y="161362"/>
                </a:lnTo>
                <a:lnTo>
                  <a:pt x="117325" y="203277"/>
                </a:lnTo>
                <a:lnTo>
                  <a:pt x="128654" y="248726"/>
                </a:lnTo>
                <a:lnTo>
                  <a:pt x="134300" y="295110"/>
                </a:lnTo>
                <a:lnTo>
                  <a:pt x="127806" y="334836"/>
                </a:lnTo>
                <a:lnTo>
                  <a:pt x="116167" y="356041"/>
                </a:lnTo>
                <a:lnTo>
                  <a:pt x="109709" y="363029"/>
                </a:lnTo>
                <a:lnTo>
                  <a:pt x="102370" y="366606"/>
                </a:lnTo>
                <a:lnTo>
                  <a:pt x="94052" y="367842"/>
                </a:lnTo>
                <a:lnTo>
                  <a:pt x="80863" y="366556"/>
                </a:lnTo>
                <a:lnTo>
                  <a:pt x="75909" y="364880"/>
                </a:lnTo>
                <a:lnTo>
                  <a:pt x="71590" y="358256"/>
                </a:lnTo>
                <a:lnTo>
                  <a:pt x="67074" y="345449"/>
                </a:lnTo>
                <a:lnTo>
                  <a:pt x="65283" y="303198"/>
                </a:lnTo>
                <a:lnTo>
                  <a:pt x="76754" y="263042"/>
                </a:lnTo>
                <a:lnTo>
                  <a:pt x="103934" y="218561"/>
                </a:lnTo>
                <a:lnTo>
                  <a:pt x="132213" y="171418"/>
                </a:lnTo>
                <a:lnTo>
                  <a:pt x="149947" y="135024"/>
                </a:lnTo>
                <a:lnTo>
                  <a:pt x="166033" y="89942"/>
                </a:lnTo>
                <a:lnTo>
                  <a:pt x="174428" y="47100"/>
                </a:lnTo>
                <a:lnTo>
                  <a:pt x="173313" y="34807"/>
                </a:lnTo>
                <a:lnTo>
                  <a:pt x="170395" y="26382"/>
                </a:lnTo>
                <a:lnTo>
                  <a:pt x="165572" y="20123"/>
                </a:lnTo>
                <a:lnTo>
                  <a:pt x="162946" y="18411"/>
                </a:lnTo>
                <a:lnTo>
                  <a:pt x="157799" y="17448"/>
                </a:lnTo>
                <a:lnTo>
                  <a:pt x="154788" y="18163"/>
                </a:lnTo>
                <a:lnTo>
                  <a:pt x="153491" y="18848"/>
                </a:lnTo>
                <a:lnTo>
                  <a:pt x="151109" y="22431"/>
                </a:lnTo>
                <a:lnTo>
                  <a:pt x="149980" y="24868"/>
                </a:lnTo>
                <a:lnTo>
                  <a:pt x="149666" y="31339"/>
                </a:lnTo>
                <a:lnTo>
                  <a:pt x="151473" y="40093"/>
                </a:lnTo>
                <a:lnTo>
                  <a:pt x="152340" y="41934"/>
                </a:lnTo>
                <a:lnTo>
                  <a:pt x="160301" y="49582"/>
                </a:lnTo>
                <a:lnTo>
                  <a:pt x="165777" y="52671"/>
                </a:lnTo>
                <a:lnTo>
                  <a:pt x="171622" y="54044"/>
                </a:lnTo>
                <a:lnTo>
                  <a:pt x="183770" y="54464"/>
                </a:lnTo>
                <a:lnTo>
                  <a:pt x="202111" y="48995"/>
                </a:lnTo>
                <a:lnTo>
                  <a:pt x="241848" y="36281"/>
                </a:lnTo>
                <a:lnTo>
                  <a:pt x="241870" y="36571"/>
                </a:lnTo>
                <a:lnTo>
                  <a:pt x="237491" y="44759"/>
                </a:lnTo>
                <a:lnTo>
                  <a:pt x="231940" y="73285"/>
                </a:lnTo>
                <a:lnTo>
                  <a:pt x="234257" y="104655"/>
                </a:lnTo>
                <a:lnTo>
                  <a:pt x="243636" y="129140"/>
                </a:lnTo>
                <a:lnTo>
                  <a:pt x="250460" y="137980"/>
                </a:lnTo>
                <a:lnTo>
                  <a:pt x="264406" y="146698"/>
                </a:lnTo>
                <a:lnTo>
                  <a:pt x="269784" y="148750"/>
                </a:lnTo>
                <a:lnTo>
                  <a:pt x="280040" y="149553"/>
                </a:lnTo>
                <a:lnTo>
                  <a:pt x="288567" y="147360"/>
                </a:lnTo>
                <a:lnTo>
                  <a:pt x="298658" y="142399"/>
                </a:lnTo>
                <a:lnTo>
                  <a:pt x="310430" y="130638"/>
                </a:lnTo>
                <a:lnTo>
                  <a:pt x="325395" y="105714"/>
                </a:lnTo>
                <a:lnTo>
                  <a:pt x="330775" y="88465"/>
                </a:lnTo>
                <a:lnTo>
                  <a:pt x="334897" y="71220"/>
                </a:lnTo>
                <a:lnTo>
                  <a:pt x="335653" y="70094"/>
                </a:lnTo>
                <a:lnTo>
                  <a:pt x="336862" y="69343"/>
                </a:lnTo>
                <a:lnTo>
                  <a:pt x="342186" y="68138"/>
                </a:lnTo>
                <a:lnTo>
                  <a:pt x="347236" y="67930"/>
                </a:lnTo>
                <a:lnTo>
                  <a:pt x="348465" y="67548"/>
                </a:lnTo>
                <a:lnTo>
                  <a:pt x="349284" y="66940"/>
                </a:lnTo>
                <a:lnTo>
                  <a:pt x="349830" y="66182"/>
                </a:lnTo>
                <a:lnTo>
                  <a:pt x="357605" y="62784"/>
                </a:lnTo>
                <a:lnTo>
                  <a:pt x="360712" y="62066"/>
                </a:lnTo>
                <a:lnTo>
                  <a:pt x="366131" y="58291"/>
                </a:lnTo>
                <a:lnTo>
                  <a:pt x="370519" y="52704"/>
                </a:lnTo>
                <a:lnTo>
                  <a:pt x="372368" y="48266"/>
                </a:lnTo>
                <a:lnTo>
                  <a:pt x="370345" y="35963"/>
                </a:lnTo>
                <a:lnTo>
                  <a:pt x="367316" y="32390"/>
                </a:lnTo>
                <a:lnTo>
                  <a:pt x="361542" y="28292"/>
                </a:lnTo>
                <a:lnTo>
                  <a:pt x="358464" y="27334"/>
                </a:lnTo>
                <a:lnTo>
                  <a:pt x="350369" y="26668"/>
                </a:lnTo>
                <a:lnTo>
                  <a:pt x="338479" y="29475"/>
                </a:lnTo>
                <a:lnTo>
                  <a:pt x="329831" y="34170"/>
                </a:lnTo>
                <a:lnTo>
                  <a:pt x="322719" y="41897"/>
                </a:lnTo>
                <a:lnTo>
                  <a:pt x="320748" y="45845"/>
                </a:lnTo>
                <a:lnTo>
                  <a:pt x="319379" y="60947"/>
                </a:lnTo>
                <a:lnTo>
                  <a:pt x="323904" y="100092"/>
                </a:lnTo>
                <a:lnTo>
                  <a:pt x="337362" y="132647"/>
                </a:lnTo>
                <a:lnTo>
                  <a:pt x="341485" y="138154"/>
                </a:lnTo>
                <a:lnTo>
                  <a:pt x="350163" y="145802"/>
                </a:lnTo>
                <a:lnTo>
                  <a:pt x="355171" y="148117"/>
                </a:lnTo>
                <a:lnTo>
                  <a:pt x="376090" y="147408"/>
                </a:lnTo>
                <a:lnTo>
                  <a:pt x="390090" y="144490"/>
                </a:lnTo>
                <a:lnTo>
                  <a:pt x="412851" y="131985"/>
                </a:lnTo>
                <a:lnTo>
                  <a:pt x="422345" y="123693"/>
                </a:lnTo>
                <a:lnTo>
                  <a:pt x="436589" y="102046"/>
                </a:lnTo>
                <a:lnTo>
                  <a:pt x="444422" y="74232"/>
                </a:lnTo>
                <a:lnTo>
                  <a:pt x="453222" y="39731"/>
                </a:lnTo>
                <a:lnTo>
                  <a:pt x="460020" y="28194"/>
                </a:lnTo>
                <a:lnTo>
                  <a:pt x="466673" y="22821"/>
                </a:lnTo>
                <a:lnTo>
                  <a:pt x="476471" y="18755"/>
                </a:lnTo>
                <a:lnTo>
                  <a:pt x="479071" y="18184"/>
                </a:lnTo>
                <a:lnTo>
                  <a:pt x="481863" y="18861"/>
                </a:lnTo>
                <a:lnTo>
                  <a:pt x="487787" y="22437"/>
                </a:lnTo>
                <a:lnTo>
                  <a:pt x="493702" y="28714"/>
                </a:lnTo>
                <a:lnTo>
                  <a:pt x="503578" y="45819"/>
                </a:lnTo>
                <a:lnTo>
                  <a:pt x="513173" y="86753"/>
                </a:lnTo>
                <a:lnTo>
                  <a:pt x="517219" y="120684"/>
                </a:lnTo>
                <a:lnTo>
                  <a:pt x="516532" y="140874"/>
                </a:lnTo>
                <a:lnTo>
                  <a:pt x="519073" y="153010"/>
                </a:lnTo>
                <a:lnTo>
                  <a:pt x="513016" y="108976"/>
                </a:lnTo>
                <a:lnTo>
                  <a:pt x="517264" y="86316"/>
                </a:lnTo>
                <a:lnTo>
                  <a:pt x="523681" y="71787"/>
                </a:lnTo>
                <a:lnTo>
                  <a:pt x="540892" y="44162"/>
                </a:lnTo>
                <a:lnTo>
                  <a:pt x="550790" y="35112"/>
                </a:lnTo>
                <a:lnTo>
                  <a:pt x="556286" y="32129"/>
                </a:lnTo>
                <a:lnTo>
                  <a:pt x="558740" y="31333"/>
                </a:lnTo>
                <a:lnTo>
                  <a:pt x="564288" y="32331"/>
                </a:lnTo>
                <a:lnTo>
                  <a:pt x="573103" y="37035"/>
                </a:lnTo>
                <a:lnTo>
                  <a:pt x="577071" y="41977"/>
                </a:lnTo>
                <a:lnTo>
                  <a:pt x="590210" y="82614"/>
                </a:lnTo>
                <a:lnTo>
                  <a:pt x="602624" y="127618"/>
                </a:lnTo>
                <a:lnTo>
                  <a:pt x="605927" y="139764"/>
                </a:lnTo>
                <a:lnTo>
                  <a:pt x="609955" y="145786"/>
                </a:lnTo>
                <a:lnTo>
                  <a:pt x="617793" y="153715"/>
                </a:lnTo>
                <a:lnTo>
                  <a:pt x="620558" y="154019"/>
                </a:lnTo>
                <a:lnTo>
                  <a:pt x="628335" y="152474"/>
                </a:lnTo>
                <a:lnTo>
                  <a:pt x="633907" y="149436"/>
                </a:lnTo>
                <a:lnTo>
                  <a:pt x="671597" y="11229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8" name="SMARTInkShape-Group38">
            <a:extLst>
              <a:ext uri="{FF2B5EF4-FFF2-40B4-BE49-F238E27FC236}">
                <a16:creationId xmlns:a16="http://schemas.microsoft.com/office/drawing/2014/main" xmlns="" id="{63AD87FF-1C5F-497D-9346-90D472869DB6}"/>
              </a:ext>
            </a:extLst>
          </p:cNvPr>
          <p:cNvGrpSpPr/>
          <p:nvPr/>
        </p:nvGrpSpPr>
        <p:grpSpPr>
          <a:xfrm>
            <a:off x="4468433" y="5039592"/>
            <a:ext cx="741743" cy="388846"/>
            <a:chOff x="4468433" y="5039592"/>
            <a:chExt cx="741743" cy="388846"/>
          </a:xfrm>
        </p:grpSpPr>
        <p:sp>
          <p:nvSpPr>
            <p:cNvPr id="66" name="SMARTInkShape-45">
              <a:extLst>
                <a:ext uri="{FF2B5EF4-FFF2-40B4-BE49-F238E27FC236}">
                  <a16:creationId xmlns:a16="http://schemas.microsoft.com/office/drawing/2014/main" xmlns="" id="{0BEF89D8-1CA9-4D76-970F-AEED9251705E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468433" y="5039592"/>
              <a:ext cx="741743" cy="388846"/>
            </a:xfrm>
            <a:custGeom>
              <a:avLst/>
              <a:gdLst/>
              <a:ahLst/>
              <a:cxnLst/>
              <a:rect l="0" t="0" r="0" b="0"/>
              <a:pathLst>
                <a:path w="741743" h="388846">
                  <a:moveTo>
                    <a:pt x="84517" y="269008"/>
                  </a:moveTo>
                  <a:lnTo>
                    <a:pt x="84517" y="269008"/>
                  </a:lnTo>
                  <a:lnTo>
                    <a:pt x="79050" y="266274"/>
                  </a:lnTo>
                  <a:lnTo>
                    <a:pt x="78755" y="265774"/>
                  </a:lnTo>
                  <a:lnTo>
                    <a:pt x="77989" y="263385"/>
                  </a:lnTo>
                  <a:lnTo>
                    <a:pt x="76559" y="261453"/>
                  </a:lnTo>
                  <a:lnTo>
                    <a:pt x="74747" y="260359"/>
                  </a:lnTo>
                  <a:lnTo>
                    <a:pt x="72061" y="259166"/>
                  </a:lnTo>
                  <a:lnTo>
                    <a:pt x="64952" y="255234"/>
                  </a:lnTo>
                  <a:lnTo>
                    <a:pt x="55108" y="253548"/>
                  </a:lnTo>
                  <a:lnTo>
                    <a:pt x="43077" y="253215"/>
                  </a:lnTo>
                  <a:lnTo>
                    <a:pt x="31983" y="256528"/>
                  </a:lnTo>
                  <a:lnTo>
                    <a:pt x="16650" y="266151"/>
                  </a:lnTo>
                  <a:lnTo>
                    <a:pt x="12256" y="270795"/>
                  </a:lnTo>
                  <a:lnTo>
                    <a:pt x="2869" y="291085"/>
                  </a:lnTo>
                  <a:lnTo>
                    <a:pt x="0" y="305770"/>
                  </a:lnTo>
                  <a:lnTo>
                    <a:pt x="91" y="320705"/>
                  </a:lnTo>
                  <a:lnTo>
                    <a:pt x="7324" y="353276"/>
                  </a:lnTo>
                  <a:lnTo>
                    <a:pt x="11639" y="361376"/>
                  </a:lnTo>
                  <a:lnTo>
                    <a:pt x="18966" y="369327"/>
                  </a:lnTo>
                  <a:lnTo>
                    <a:pt x="40241" y="382943"/>
                  </a:lnTo>
                  <a:lnTo>
                    <a:pt x="53015" y="385434"/>
                  </a:lnTo>
                  <a:lnTo>
                    <a:pt x="60991" y="384135"/>
                  </a:lnTo>
                  <a:lnTo>
                    <a:pt x="76420" y="375867"/>
                  </a:lnTo>
                  <a:lnTo>
                    <a:pt x="85489" y="368795"/>
                  </a:lnTo>
                  <a:lnTo>
                    <a:pt x="89417" y="360630"/>
                  </a:lnTo>
                  <a:lnTo>
                    <a:pt x="93128" y="338141"/>
                  </a:lnTo>
                  <a:lnTo>
                    <a:pt x="89543" y="292083"/>
                  </a:lnTo>
                  <a:lnTo>
                    <a:pt x="81969" y="267056"/>
                  </a:lnTo>
                  <a:lnTo>
                    <a:pt x="80702" y="264532"/>
                  </a:lnTo>
                  <a:lnTo>
                    <a:pt x="75530" y="260786"/>
                  </a:lnTo>
                  <a:lnTo>
                    <a:pt x="66567" y="257635"/>
                  </a:lnTo>
                  <a:lnTo>
                    <a:pt x="64084" y="257192"/>
                  </a:lnTo>
                  <a:lnTo>
                    <a:pt x="61723" y="257603"/>
                  </a:lnTo>
                  <a:lnTo>
                    <a:pt x="50715" y="263539"/>
                  </a:lnTo>
                  <a:lnTo>
                    <a:pt x="47386" y="268576"/>
                  </a:lnTo>
                  <a:lnTo>
                    <a:pt x="44470" y="278405"/>
                  </a:lnTo>
                  <a:lnTo>
                    <a:pt x="44061" y="281622"/>
                  </a:lnTo>
                  <a:lnTo>
                    <a:pt x="44493" y="284120"/>
                  </a:lnTo>
                  <a:lnTo>
                    <a:pt x="46856" y="287837"/>
                  </a:lnTo>
                  <a:lnTo>
                    <a:pt x="52152" y="293598"/>
                  </a:lnTo>
                  <a:lnTo>
                    <a:pt x="56139" y="295811"/>
                  </a:lnTo>
                  <a:lnTo>
                    <a:pt x="66113" y="297058"/>
                  </a:lnTo>
                  <a:lnTo>
                    <a:pt x="94452" y="296596"/>
                  </a:lnTo>
                  <a:lnTo>
                    <a:pt x="135569" y="285297"/>
                  </a:lnTo>
                  <a:lnTo>
                    <a:pt x="145466" y="279400"/>
                  </a:lnTo>
                  <a:lnTo>
                    <a:pt x="156794" y="266874"/>
                  </a:lnTo>
                  <a:lnTo>
                    <a:pt x="161240" y="258851"/>
                  </a:lnTo>
                  <a:lnTo>
                    <a:pt x="161771" y="256592"/>
                  </a:lnTo>
                  <a:lnTo>
                    <a:pt x="160926" y="249216"/>
                  </a:lnTo>
                  <a:lnTo>
                    <a:pt x="160503" y="248405"/>
                  </a:lnTo>
                  <a:lnTo>
                    <a:pt x="159869" y="247864"/>
                  </a:lnTo>
                  <a:lnTo>
                    <a:pt x="159093" y="247503"/>
                  </a:lnTo>
                  <a:lnTo>
                    <a:pt x="158223" y="247616"/>
                  </a:lnTo>
                  <a:lnTo>
                    <a:pt x="156316" y="248682"/>
                  </a:lnTo>
                  <a:lnTo>
                    <a:pt x="153259" y="256322"/>
                  </a:lnTo>
                  <a:lnTo>
                    <a:pt x="148760" y="285171"/>
                  </a:lnTo>
                  <a:lnTo>
                    <a:pt x="151015" y="329702"/>
                  </a:lnTo>
                  <a:lnTo>
                    <a:pt x="151819" y="338317"/>
                  </a:lnTo>
                  <a:lnTo>
                    <a:pt x="158334" y="360036"/>
                  </a:lnTo>
                  <a:lnTo>
                    <a:pt x="168883" y="374938"/>
                  </a:lnTo>
                  <a:lnTo>
                    <a:pt x="173955" y="379535"/>
                  </a:lnTo>
                  <a:lnTo>
                    <a:pt x="175892" y="380792"/>
                  </a:lnTo>
                  <a:lnTo>
                    <a:pt x="180867" y="381249"/>
                  </a:lnTo>
                  <a:lnTo>
                    <a:pt x="183675" y="380877"/>
                  </a:lnTo>
                  <a:lnTo>
                    <a:pt x="189618" y="375760"/>
                  </a:lnTo>
                  <a:lnTo>
                    <a:pt x="206489" y="349881"/>
                  </a:lnTo>
                  <a:lnTo>
                    <a:pt x="219264" y="314046"/>
                  </a:lnTo>
                  <a:lnTo>
                    <a:pt x="224156" y="266611"/>
                  </a:lnTo>
                  <a:lnTo>
                    <a:pt x="224176" y="266352"/>
                  </a:lnTo>
                  <a:lnTo>
                    <a:pt x="227657" y="313660"/>
                  </a:lnTo>
                  <a:lnTo>
                    <a:pt x="236945" y="357734"/>
                  </a:lnTo>
                  <a:lnTo>
                    <a:pt x="243981" y="375446"/>
                  </a:lnTo>
                  <a:lnTo>
                    <a:pt x="246212" y="378419"/>
                  </a:lnTo>
                  <a:lnTo>
                    <a:pt x="252455" y="382664"/>
                  </a:lnTo>
                  <a:lnTo>
                    <a:pt x="258992" y="383845"/>
                  </a:lnTo>
                  <a:lnTo>
                    <a:pt x="275183" y="381728"/>
                  </a:lnTo>
                  <a:lnTo>
                    <a:pt x="284146" y="376138"/>
                  </a:lnTo>
                  <a:lnTo>
                    <a:pt x="298026" y="361548"/>
                  </a:lnTo>
                  <a:lnTo>
                    <a:pt x="311916" y="328832"/>
                  </a:lnTo>
                  <a:lnTo>
                    <a:pt x="318711" y="298134"/>
                  </a:lnTo>
                  <a:lnTo>
                    <a:pt x="319048" y="273940"/>
                  </a:lnTo>
                  <a:lnTo>
                    <a:pt x="318482" y="272296"/>
                  </a:lnTo>
                  <a:lnTo>
                    <a:pt x="317752" y="271200"/>
                  </a:lnTo>
                  <a:lnTo>
                    <a:pt x="313354" y="267972"/>
                  </a:lnTo>
                  <a:lnTo>
                    <a:pt x="312216" y="267612"/>
                  </a:lnTo>
                  <a:lnTo>
                    <a:pt x="311458" y="267724"/>
                  </a:lnTo>
                  <a:lnTo>
                    <a:pt x="310953" y="268152"/>
                  </a:lnTo>
                  <a:lnTo>
                    <a:pt x="309451" y="268628"/>
                  </a:lnTo>
                  <a:lnTo>
                    <a:pt x="308556" y="268755"/>
                  </a:lnTo>
                  <a:lnTo>
                    <a:pt x="306621" y="270777"/>
                  </a:lnTo>
                  <a:lnTo>
                    <a:pt x="305612" y="272304"/>
                  </a:lnTo>
                  <a:lnTo>
                    <a:pt x="304344" y="292145"/>
                  </a:lnTo>
                  <a:lnTo>
                    <a:pt x="308475" y="326316"/>
                  </a:lnTo>
                  <a:lnTo>
                    <a:pt x="321548" y="366171"/>
                  </a:lnTo>
                  <a:lnTo>
                    <a:pt x="329060" y="374350"/>
                  </a:lnTo>
                  <a:lnTo>
                    <a:pt x="335166" y="378420"/>
                  </a:lnTo>
                  <a:lnTo>
                    <a:pt x="345951" y="377940"/>
                  </a:lnTo>
                  <a:lnTo>
                    <a:pt x="355262" y="375564"/>
                  </a:lnTo>
                  <a:lnTo>
                    <a:pt x="379623" y="354577"/>
                  </a:lnTo>
                  <a:lnTo>
                    <a:pt x="414598" y="308323"/>
                  </a:lnTo>
                  <a:lnTo>
                    <a:pt x="437380" y="264023"/>
                  </a:lnTo>
                  <a:lnTo>
                    <a:pt x="446597" y="230136"/>
                  </a:lnTo>
                  <a:lnTo>
                    <a:pt x="454149" y="190933"/>
                  </a:lnTo>
                  <a:lnTo>
                    <a:pt x="458506" y="149627"/>
                  </a:lnTo>
                  <a:lnTo>
                    <a:pt x="459037" y="110717"/>
                  </a:lnTo>
                  <a:lnTo>
                    <a:pt x="457274" y="66654"/>
                  </a:lnTo>
                  <a:lnTo>
                    <a:pt x="445560" y="19859"/>
                  </a:lnTo>
                  <a:lnTo>
                    <a:pt x="441830" y="13284"/>
                  </a:lnTo>
                  <a:lnTo>
                    <a:pt x="437821" y="9185"/>
                  </a:lnTo>
                  <a:lnTo>
                    <a:pt x="436117" y="8304"/>
                  </a:lnTo>
                  <a:lnTo>
                    <a:pt x="434628" y="8069"/>
                  </a:lnTo>
                  <a:lnTo>
                    <a:pt x="433283" y="8265"/>
                  </a:lnTo>
                  <a:lnTo>
                    <a:pt x="420941" y="18510"/>
                  </a:lnTo>
                  <a:lnTo>
                    <a:pt x="409413" y="36004"/>
                  </a:lnTo>
                  <a:lnTo>
                    <a:pt x="399027" y="74846"/>
                  </a:lnTo>
                  <a:lnTo>
                    <a:pt x="395962" y="119801"/>
                  </a:lnTo>
                  <a:lnTo>
                    <a:pt x="396695" y="155301"/>
                  </a:lnTo>
                  <a:lnTo>
                    <a:pt x="400104" y="199745"/>
                  </a:lnTo>
                  <a:lnTo>
                    <a:pt x="404174" y="239203"/>
                  </a:lnTo>
                  <a:lnTo>
                    <a:pt x="409431" y="281838"/>
                  </a:lnTo>
                  <a:lnTo>
                    <a:pt x="418171" y="313410"/>
                  </a:lnTo>
                  <a:lnTo>
                    <a:pt x="434702" y="338544"/>
                  </a:lnTo>
                  <a:lnTo>
                    <a:pt x="436507" y="340766"/>
                  </a:lnTo>
                  <a:lnTo>
                    <a:pt x="450846" y="348948"/>
                  </a:lnTo>
                  <a:lnTo>
                    <a:pt x="467363" y="353019"/>
                  </a:lnTo>
                  <a:lnTo>
                    <a:pt x="478372" y="352539"/>
                  </a:lnTo>
                  <a:lnTo>
                    <a:pt x="506530" y="341758"/>
                  </a:lnTo>
                  <a:lnTo>
                    <a:pt x="529231" y="321340"/>
                  </a:lnTo>
                  <a:lnTo>
                    <a:pt x="538606" y="306974"/>
                  </a:lnTo>
                  <a:lnTo>
                    <a:pt x="558437" y="264783"/>
                  </a:lnTo>
                  <a:lnTo>
                    <a:pt x="572046" y="224763"/>
                  </a:lnTo>
                  <a:lnTo>
                    <a:pt x="579014" y="184264"/>
                  </a:lnTo>
                  <a:lnTo>
                    <a:pt x="583526" y="143809"/>
                  </a:lnTo>
                  <a:lnTo>
                    <a:pt x="591124" y="101502"/>
                  </a:lnTo>
                  <a:lnTo>
                    <a:pt x="591393" y="57151"/>
                  </a:lnTo>
                  <a:lnTo>
                    <a:pt x="585128" y="22519"/>
                  </a:lnTo>
                  <a:lnTo>
                    <a:pt x="581472" y="12702"/>
                  </a:lnTo>
                  <a:lnTo>
                    <a:pt x="577495" y="7162"/>
                  </a:lnTo>
                  <a:lnTo>
                    <a:pt x="571289" y="2061"/>
                  </a:lnTo>
                  <a:lnTo>
                    <a:pt x="567090" y="434"/>
                  </a:lnTo>
                  <a:lnTo>
                    <a:pt x="564982" y="0"/>
                  </a:lnTo>
                  <a:lnTo>
                    <a:pt x="562872" y="770"/>
                  </a:lnTo>
                  <a:lnTo>
                    <a:pt x="558645" y="4446"/>
                  </a:lnTo>
                  <a:lnTo>
                    <a:pt x="553984" y="12467"/>
                  </a:lnTo>
                  <a:lnTo>
                    <a:pt x="536214" y="56103"/>
                  </a:lnTo>
                  <a:lnTo>
                    <a:pt x="526461" y="102926"/>
                  </a:lnTo>
                  <a:lnTo>
                    <a:pt x="523791" y="122902"/>
                  </a:lnTo>
                  <a:lnTo>
                    <a:pt x="522766" y="168479"/>
                  </a:lnTo>
                  <a:lnTo>
                    <a:pt x="522680" y="211581"/>
                  </a:lnTo>
                  <a:lnTo>
                    <a:pt x="524850" y="255820"/>
                  </a:lnTo>
                  <a:lnTo>
                    <a:pt x="529238" y="302197"/>
                  </a:lnTo>
                  <a:lnTo>
                    <a:pt x="536016" y="340346"/>
                  </a:lnTo>
                  <a:lnTo>
                    <a:pt x="543203" y="355056"/>
                  </a:lnTo>
                  <a:lnTo>
                    <a:pt x="564474" y="376512"/>
                  </a:lnTo>
                  <a:lnTo>
                    <a:pt x="575062" y="383651"/>
                  </a:lnTo>
                  <a:lnTo>
                    <a:pt x="588664" y="388106"/>
                  </a:lnTo>
                  <a:lnTo>
                    <a:pt x="599372" y="388845"/>
                  </a:lnTo>
                  <a:lnTo>
                    <a:pt x="645529" y="382097"/>
                  </a:lnTo>
                  <a:lnTo>
                    <a:pt x="657417" y="375658"/>
                  </a:lnTo>
                  <a:lnTo>
                    <a:pt x="679131" y="353252"/>
                  </a:lnTo>
                  <a:lnTo>
                    <a:pt x="687325" y="339909"/>
                  </a:lnTo>
                  <a:lnTo>
                    <a:pt x="692671" y="321479"/>
                  </a:lnTo>
                  <a:lnTo>
                    <a:pt x="693574" y="301971"/>
                  </a:lnTo>
                  <a:lnTo>
                    <a:pt x="688332" y="278776"/>
                  </a:lnTo>
                  <a:lnTo>
                    <a:pt x="684563" y="271314"/>
                  </a:lnTo>
                  <a:lnTo>
                    <a:pt x="682809" y="269487"/>
                  </a:lnTo>
                  <a:lnTo>
                    <a:pt x="678978" y="267457"/>
                  </a:lnTo>
                  <a:lnTo>
                    <a:pt x="674540" y="266314"/>
                  </a:lnTo>
                  <a:lnTo>
                    <a:pt x="665163" y="268463"/>
                  </a:lnTo>
                  <a:lnTo>
                    <a:pt x="660552" y="270294"/>
                  </a:lnTo>
                  <a:lnTo>
                    <a:pt x="652304" y="280051"/>
                  </a:lnTo>
                  <a:lnTo>
                    <a:pt x="643631" y="301250"/>
                  </a:lnTo>
                  <a:lnTo>
                    <a:pt x="642633" y="310031"/>
                  </a:lnTo>
                  <a:lnTo>
                    <a:pt x="643932" y="328529"/>
                  </a:lnTo>
                  <a:lnTo>
                    <a:pt x="661392" y="358554"/>
                  </a:lnTo>
                  <a:lnTo>
                    <a:pt x="673681" y="371387"/>
                  </a:lnTo>
                  <a:lnTo>
                    <a:pt x="680801" y="376011"/>
                  </a:lnTo>
                  <a:lnTo>
                    <a:pt x="699187" y="378912"/>
                  </a:lnTo>
                  <a:lnTo>
                    <a:pt x="714081" y="378085"/>
                  </a:lnTo>
                  <a:lnTo>
                    <a:pt x="730254" y="370550"/>
                  </a:lnTo>
                  <a:lnTo>
                    <a:pt x="741742" y="3610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SMARTInkShape-46">
              <a:extLst>
                <a:ext uri="{FF2B5EF4-FFF2-40B4-BE49-F238E27FC236}">
                  <a16:creationId xmlns:a16="http://schemas.microsoft.com/office/drawing/2014/main" xmlns="" id="{F12AC699-9ED0-466E-A975-465230183A28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781550" y="5191125"/>
              <a:ext cx="3176" cy="6351"/>
            </a:xfrm>
            <a:custGeom>
              <a:avLst/>
              <a:gdLst/>
              <a:ahLst/>
              <a:cxnLst/>
              <a:rect l="0" t="0" r="0" b="0"/>
              <a:pathLst>
                <a:path w="3176" h="6351">
                  <a:moveTo>
                    <a:pt x="3175" y="6350"/>
                  </a:moveTo>
                  <a:lnTo>
                    <a:pt x="3175" y="6350"/>
                  </a:lnTo>
                  <a:lnTo>
                    <a:pt x="441" y="361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1" name="SMARTInkShape-Group39">
            <a:extLst>
              <a:ext uri="{FF2B5EF4-FFF2-40B4-BE49-F238E27FC236}">
                <a16:creationId xmlns:a16="http://schemas.microsoft.com/office/drawing/2014/main" xmlns="" id="{0F266144-AE69-4C86-8648-C08A66D54ED4}"/>
              </a:ext>
            </a:extLst>
          </p:cNvPr>
          <p:cNvGrpSpPr/>
          <p:nvPr/>
        </p:nvGrpSpPr>
        <p:grpSpPr>
          <a:xfrm>
            <a:off x="5520029" y="5210175"/>
            <a:ext cx="874422" cy="215583"/>
            <a:chOff x="5520029" y="5210175"/>
            <a:chExt cx="874422" cy="215583"/>
          </a:xfrm>
        </p:grpSpPr>
        <p:sp>
          <p:nvSpPr>
            <p:cNvPr id="69" name="SMARTInkShape-47">
              <a:extLst>
                <a:ext uri="{FF2B5EF4-FFF2-40B4-BE49-F238E27FC236}">
                  <a16:creationId xmlns:a16="http://schemas.microsoft.com/office/drawing/2014/main" xmlns="" id="{9BB5339D-E4E4-4A25-99E2-9B6040B4C214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520029" y="5291514"/>
              <a:ext cx="874422" cy="134244"/>
            </a:xfrm>
            <a:custGeom>
              <a:avLst/>
              <a:gdLst/>
              <a:ahLst/>
              <a:cxnLst/>
              <a:rect l="0" t="0" r="0" b="0"/>
              <a:pathLst>
                <a:path w="874422" h="134244">
                  <a:moveTo>
                    <a:pt x="61621" y="58361"/>
                  </a:moveTo>
                  <a:lnTo>
                    <a:pt x="61621" y="58361"/>
                  </a:lnTo>
                  <a:lnTo>
                    <a:pt x="73710" y="27638"/>
                  </a:lnTo>
                  <a:lnTo>
                    <a:pt x="73109" y="23422"/>
                  </a:lnTo>
                  <a:lnTo>
                    <a:pt x="69848" y="14966"/>
                  </a:lnTo>
                  <a:lnTo>
                    <a:pt x="65156" y="8619"/>
                  </a:lnTo>
                  <a:lnTo>
                    <a:pt x="52045" y="338"/>
                  </a:lnTo>
                  <a:lnTo>
                    <a:pt x="45606" y="0"/>
                  </a:lnTo>
                  <a:lnTo>
                    <a:pt x="37570" y="1378"/>
                  </a:lnTo>
                  <a:lnTo>
                    <a:pt x="20524" y="9978"/>
                  </a:lnTo>
                  <a:lnTo>
                    <a:pt x="12559" y="16117"/>
                  </a:lnTo>
                  <a:lnTo>
                    <a:pt x="5731" y="27461"/>
                  </a:lnTo>
                  <a:lnTo>
                    <a:pt x="0" y="45898"/>
                  </a:lnTo>
                  <a:lnTo>
                    <a:pt x="3753" y="79448"/>
                  </a:lnTo>
                  <a:lnTo>
                    <a:pt x="11581" y="99255"/>
                  </a:lnTo>
                  <a:lnTo>
                    <a:pt x="15980" y="106052"/>
                  </a:lnTo>
                  <a:lnTo>
                    <a:pt x="25795" y="113845"/>
                  </a:lnTo>
                  <a:lnTo>
                    <a:pt x="34268" y="117252"/>
                  </a:lnTo>
                  <a:lnTo>
                    <a:pt x="44619" y="116576"/>
                  </a:lnTo>
                  <a:lnTo>
                    <a:pt x="56622" y="112455"/>
                  </a:lnTo>
                  <a:lnTo>
                    <a:pt x="67431" y="105081"/>
                  </a:lnTo>
                  <a:lnTo>
                    <a:pt x="81893" y="88420"/>
                  </a:lnTo>
                  <a:lnTo>
                    <a:pt x="85095" y="81951"/>
                  </a:lnTo>
                  <a:lnTo>
                    <a:pt x="89455" y="59586"/>
                  </a:lnTo>
                  <a:lnTo>
                    <a:pt x="83269" y="30505"/>
                  </a:lnTo>
                  <a:lnTo>
                    <a:pt x="81184" y="24832"/>
                  </a:lnTo>
                  <a:lnTo>
                    <a:pt x="81013" y="24720"/>
                  </a:lnTo>
                  <a:lnTo>
                    <a:pt x="80899" y="24997"/>
                  </a:lnTo>
                  <a:lnTo>
                    <a:pt x="80823" y="25535"/>
                  </a:lnTo>
                  <a:lnTo>
                    <a:pt x="81679" y="27073"/>
                  </a:lnTo>
                  <a:lnTo>
                    <a:pt x="92557" y="44570"/>
                  </a:lnTo>
                  <a:lnTo>
                    <a:pt x="97881" y="66938"/>
                  </a:lnTo>
                  <a:lnTo>
                    <a:pt x="102930" y="92072"/>
                  </a:lnTo>
                  <a:lnTo>
                    <a:pt x="114137" y="112390"/>
                  </a:lnTo>
                  <a:lnTo>
                    <a:pt x="122101" y="120584"/>
                  </a:lnTo>
                  <a:lnTo>
                    <a:pt x="133751" y="129126"/>
                  </a:lnTo>
                  <a:lnTo>
                    <a:pt x="140598" y="132146"/>
                  </a:lnTo>
                  <a:lnTo>
                    <a:pt x="156819" y="134243"/>
                  </a:lnTo>
                  <a:lnTo>
                    <a:pt x="169752" y="131096"/>
                  </a:lnTo>
                  <a:lnTo>
                    <a:pt x="184755" y="118953"/>
                  </a:lnTo>
                  <a:lnTo>
                    <a:pt x="201474" y="97267"/>
                  </a:lnTo>
                  <a:lnTo>
                    <a:pt x="210680" y="75453"/>
                  </a:lnTo>
                  <a:lnTo>
                    <a:pt x="213728" y="44196"/>
                  </a:lnTo>
                  <a:lnTo>
                    <a:pt x="205503" y="22751"/>
                  </a:lnTo>
                  <a:lnTo>
                    <a:pt x="204109" y="19804"/>
                  </a:lnTo>
                  <a:lnTo>
                    <a:pt x="198797" y="14649"/>
                  </a:lnTo>
                  <a:lnTo>
                    <a:pt x="181034" y="3157"/>
                  </a:lnTo>
                  <a:lnTo>
                    <a:pt x="175555" y="1788"/>
                  </a:lnTo>
                  <a:lnTo>
                    <a:pt x="173560" y="1595"/>
                  </a:lnTo>
                  <a:lnTo>
                    <a:pt x="172231" y="1820"/>
                  </a:lnTo>
                  <a:lnTo>
                    <a:pt x="171344" y="2323"/>
                  </a:lnTo>
                  <a:lnTo>
                    <a:pt x="168236" y="7349"/>
                  </a:lnTo>
                  <a:lnTo>
                    <a:pt x="167975" y="9184"/>
                  </a:lnTo>
                  <a:lnTo>
                    <a:pt x="170977" y="20963"/>
                  </a:lnTo>
                  <a:lnTo>
                    <a:pt x="177278" y="29994"/>
                  </a:lnTo>
                  <a:lnTo>
                    <a:pt x="180993" y="33406"/>
                  </a:lnTo>
                  <a:lnTo>
                    <a:pt x="182477" y="34316"/>
                  </a:lnTo>
                  <a:lnTo>
                    <a:pt x="189623" y="35597"/>
                  </a:lnTo>
                  <a:lnTo>
                    <a:pt x="198443" y="35976"/>
                  </a:lnTo>
                  <a:lnTo>
                    <a:pt x="215632" y="30148"/>
                  </a:lnTo>
                  <a:lnTo>
                    <a:pt x="241227" y="20987"/>
                  </a:lnTo>
                  <a:lnTo>
                    <a:pt x="245045" y="20584"/>
                  </a:lnTo>
                  <a:lnTo>
                    <a:pt x="248153" y="21345"/>
                  </a:lnTo>
                  <a:lnTo>
                    <a:pt x="249475" y="22042"/>
                  </a:lnTo>
                  <a:lnTo>
                    <a:pt x="253022" y="26394"/>
                  </a:lnTo>
                  <a:lnTo>
                    <a:pt x="253345" y="31101"/>
                  </a:lnTo>
                  <a:lnTo>
                    <a:pt x="250558" y="74803"/>
                  </a:lnTo>
                  <a:lnTo>
                    <a:pt x="251812" y="90458"/>
                  </a:lnTo>
                  <a:lnTo>
                    <a:pt x="257086" y="101424"/>
                  </a:lnTo>
                  <a:lnTo>
                    <a:pt x="263666" y="108554"/>
                  </a:lnTo>
                  <a:lnTo>
                    <a:pt x="280938" y="115953"/>
                  </a:lnTo>
                  <a:lnTo>
                    <a:pt x="287389" y="117471"/>
                  </a:lnTo>
                  <a:lnTo>
                    <a:pt x="308189" y="113729"/>
                  </a:lnTo>
                  <a:lnTo>
                    <a:pt x="318985" y="109613"/>
                  </a:lnTo>
                  <a:lnTo>
                    <a:pt x="326759" y="104776"/>
                  </a:lnTo>
                  <a:lnTo>
                    <a:pt x="333036" y="94394"/>
                  </a:lnTo>
                  <a:lnTo>
                    <a:pt x="342152" y="67522"/>
                  </a:lnTo>
                  <a:lnTo>
                    <a:pt x="342852" y="42897"/>
                  </a:lnTo>
                  <a:lnTo>
                    <a:pt x="337728" y="21517"/>
                  </a:lnTo>
                  <a:lnTo>
                    <a:pt x="336709" y="18982"/>
                  </a:lnTo>
                  <a:lnTo>
                    <a:pt x="332755" y="15224"/>
                  </a:lnTo>
                  <a:lnTo>
                    <a:pt x="330219" y="13728"/>
                  </a:lnTo>
                  <a:lnTo>
                    <a:pt x="322697" y="13947"/>
                  </a:lnTo>
                  <a:lnTo>
                    <a:pt x="314885" y="16397"/>
                  </a:lnTo>
                  <a:lnTo>
                    <a:pt x="310237" y="19837"/>
                  </a:lnTo>
                  <a:lnTo>
                    <a:pt x="307937" y="22777"/>
                  </a:lnTo>
                  <a:lnTo>
                    <a:pt x="307323" y="24055"/>
                  </a:lnTo>
                  <a:lnTo>
                    <a:pt x="307620" y="25260"/>
                  </a:lnTo>
                  <a:lnTo>
                    <a:pt x="309831" y="27539"/>
                  </a:lnTo>
                  <a:lnTo>
                    <a:pt x="312224" y="28788"/>
                  </a:lnTo>
                  <a:lnTo>
                    <a:pt x="315875" y="29342"/>
                  </a:lnTo>
                  <a:lnTo>
                    <a:pt x="335315" y="29395"/>
                  </a:lnTo>
                  <a:lnTo>
                    <a:pt x="381429" y="18721"/>
                  </a:lnTo>
                  <a:lnTo>
                    <a:pt x="387560" y="17409"/>
                  </a:lnTo>
                  <a:lnTo>
                    <a:pt x="393877" y="17129"/>
                  </a:lnTo>
                  <a:lnTo>
                    <a:pt x="395439" y="18987"/>
                  </a:lnTo>
                  <a:lnTo>
                    <a:pt x="396350" y="20470"/>
                  </a:lnTo>
                  <a:lnTo>
                    <a:pt x="397811" y="30101"/>
                  </a:lnTo>
                  <a:lnTo>
                    <a:pt x="397712" y="36974"/>
                  </a:lnTo>
                  <a:lnTo>
                    <a:pt x="387016" y="81557"/>
                  </a:lnTo>
                  <a:lnTo>
                    <a:pt x="388362" y="98592"/>
                  </a:lnTo>
                  <a:lnTo>
                    <a:pt x="393618" y="108303"/>
                  </a:lnTo>
                  <a:lnTo>
                    <a:pt x="398970" y="113248"/>
                  </a:lnTo>
                  <a:lnTo>
                    <a:pt x="411029" y="119298"/>
                  </a:lnTo>
                  <a:lnTo>
                    <a:pt x="429297" y="121636"/>
                  </a:lnTo>
                  <a:lnTo>
                    <a:pt x="438713" y="120109"/>
                  </a:lnTo>
                  <a:lnTo>
                    <a:pt x="448754" y="115737"/>
                  </a:lnTo>
                  <a:lnTo>
                    <a:pt x="458432" y="108287"/>
                  </a:lnTo>
                  <a:lnTo>
                    <a:pt x="466316" y="94320"/>
                  </a:lnTo>
                  <a:lnTo>
                    <a:pt x="478222" y="49662"/>
                  </a:lnTo>
                  <a:lnTo>
                    <a:pt x="483671" y="17356"/>
                  </a:lnTo>
                  <a:lnTo>
                    <a:pt x="483746" y="17266"/>
                  </a:lnTo>
                  <a:lnTo>
                    <a:pt x="483883" y="26578"/>
                  </a:lnTo>
                  <a:lnTo>
                    <a:pt x="484041" y="68621"/>
                  </a:lnTo>
                  <a:lnTo>
                    <a:pt x="488288" y="92921"/>
                  </a:lnTo>
                  <a:lnTo>
                    <a:pt x="494722" y="106074"/>
                  </a:lnTo>
                  <a:lnTo>
                    <a:pt x="511948" y="124569"/>
                  </a:lnTo>
                  <a:lnTo>
                    <a:pt x="521292" y="128817"/>
                  </a:lnTo>
                  <a:lnTo>
                    <a:pt x="526152" y="129304"/>
                  </a:lnTo>
                  <a:lnTo>
                    <a:pt x="538888" y="125056"/>
                  </a:lnTo>
                  <a:lnTo>
                    <a:pt x="551617" y="114380"/>
                  </a:lnTo>
                  <a:lnTo>
                    <a:pt x="569380" y="80804"/>
                  </a:lnTo>
                  <a:lnTo>
                    <a:pt x="574564" y="66322"/>
                  </a:lnTo>
                  <a:lnTo>
                    <a:pt x="583100" y="29904"/>
                  </a:lnTo>
                  <a:lnTo>
                    <a:pt x="588157" y="21981"/>
                  </a:lnTo>
                  <a:lnTo>
                    <a:pt x="593029" y="19261"/>
                  </a:lnTo>
                  <a:lnTo>
                    <a:pt x="601409" y="17515"/>
                  </a:lnTo>
                  <a:lnTo>
                    <a:pt x="614157" y="19857"/>
                  </a:lnTo>
                  <a:lnTo>
                    <a:pt x="617754" y="22904"/>
                  </a:lnTo>
                  <a:lnTo>
                    <a:pt x="619702" y="25198"/>
                  </a:lnTo>
                  <a:lnTo>
                    <a:pt x="621865" y="30569"/>
                  </a:lnTo>
                  <a:lnTo>
                    <a:pt x="629199" y="74361"/>
                  </a:lnTo>
                  <a:lnTo>
                    <a:pt x="635682" y="107255"/>
                  </a:lnTo>
                  <a:lnTo>
                    <a:pt x="644970" y="125007"/>
                  </a:lnTo>
                  <a:lnTo>
                    <a:pt x="650028" y="129844"/>
                  </a:lnTo>
                  <a:lnTo>
                    <a:pt x="655805" y="132465"/>
                  </a:lnTo>
                  <a:lnTo>
                    <a:pt x="669822" y="134147"/>
                  </a:lnTo>
                  <a:lnTo>
                    <a:pt x="683702" y="131067"/>
                  </a:lnTo>
                  <a:lnTo>
                    <a:pt x="697301" y="124001"/>
                  </a:lnTo>
                  <a:lnTo>
                    <a:pt x="710267" y="111833"/>
                  </a:lnTo>
                  <a:lnTo>
                    <a:pt x="722512" y="86564"/>
                  </a:lnTo>
                  <a:lnTo>
                    <a:pt x="724666" y="73810"/>
                  </a:lnTo>
                  <a:lnTo>
                    <a:pt x="725175" y="54627"/>
                  </a:lnTo>
                  <a:lnTo>
                    <a:pt x="725535" y="53755"/>
                  </a:lnTo>
                  <a:lnTo>
                    <a:pt x="726128" y="53174"/>
                  </a:lnTo>
                  <a:lnTo>
                    <a:pt x="726875" y="52786"/>
                  </a:lnTo>
                  <a:lnTo>
                    <a:pt x="727727" y="52880"/>
                  </a:lnTo>
                  <a:lnTo>
                    <a:pt x="731628" y="54626"/>
                  </a:lnTo>
                  <a:lnTo>
                    <a:pt x="732659" y="54812"/>
                  </a:lnTo>
                  <a:lnTo>
                    <a:pt x="754961" y="64636"/>
                  </a:lnTo>
                  <a:lnTo>
                    <a:pt x="762414" y="65500"/>
                  </a:lnTo>
                  <a:lnTo>
                    <a:pt x="771619" y="64004"/>
                  </a:lnTo>
                  <a:lnTo>
                    <a:pt x="805001" y="49973"/>
                  </a:lnTo>
                  <a:lnTo>
                    <a:pt x="808055" y="47813"/>
                  </a:lnTo>
                  <a:lnTo>
                    <a:pt x="809647" y="44736"/>
                  </a:lnTo>
                  <a:lnTo>
                    <a:pt x="810669" y="37012"/>
                  </a:lnTo>
                  <a:lnTo>
                    <a:pt x="809868" y="33820"/>
                  </a:lnTo>
                  <a:lnTo>
                    <a:pt x="806493" y="29100"/>
                  </a:lnTo>
                  <a:lnTo>
                    <a:pt x="803309" y="25953"/>
                  </a:lnTo>
                  <a:lnTo>
                    <a:pt x="800717" y="24555"/>
                  </a:lnTo>
                  <a:lnTo>
                    <a:pt x="785820" y="20801"/>
                  </a:lnTo>
                  <a:lnTo>
                    <a:pt x="778319" y="22106"/>
                  </a:lnTo>
                  <a:lnTo>
                    <a:pt x="764465" y="27738"/>
                  </a:lnTo>
                  <a:lnTo>
                    <a:pt x="758037" y="34236"/>
                  </a:lnTo>
                  <a:lnTo>
                    <a:pt x="753350" y="41178"/>
                  </a:lnTo>
                  <a:lnTo>
                    <a:pt x="751412" y="47704"/>
                  </a:lnTo>
                  <a:lnTo>
                    <a:pt x="751110" y="57288"/>
                  </a:lnTo>
                  <a:lnTo>
                    <a:pt x="754549" y="78291"/>
                  </a:lnTo>
                  <a:lnTo>
                    <a:pt x="765204" y="100764"/>
                  </a:lnTo>
                  <a:lnTo>
                    <a:pt x="766221" y="106640"/>
                  </a:lnTo>
                  <a:lnTo>
                    <a:pt x="776208" y="118097"/>
                  </a:lnTo>
                  <a:lnTo>
                    <a:pt x="786856" y="126004"/>
                  </a:lnTo>
                  <a:lnTo>
                    <a:pt x="788528" y="126739"/>
                  </a:lnTo>
                  <a:lnTo>
                    <a:pt x="800993" y="126089"/>
                  </a:lnTo>
                  <a:lnTo>
                    <a:pt x="808391" y="123623"/>
                  </a:lnTo>
                  <a:lnTo>
                    <a:pt x="855173" y="96864"/>
                  </a:lnTo>
                  <a:lnTo>
                    <a:pt x="874421" y="774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SMARTInkShape-48">
              <a:extLst>
                <a:ext uri="{FF2B5EF4-FFF2-40B4-BE49-F238E27FC236}">
                  <a16:creationId xmlns:a16="http://schemas.microsoft.com/office/drawing/2014/main" xmlns="" id="{1E02A791-BD6E-4115-8C45-F5F5CF16CD8E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997575" y="5210175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0" y="1931"/>
                  </a:lnTo>
                  <a:lnTo>
                    <a:pt x="353" y="1287"/>
                  </a:lnTo>
                  <a:lnTo>
                    <a:pt x="941" y="858"/>
                  </a:lnTo>
                  <a:lnTo>
                    <a:pt x="2535" y="381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6" name="SMARTInkShape-Group40">
            <a:extLst>
              <a:ext uri="{FF2B5EF4-FFF2-40B4-BE49-F238E27FC236}">
                <a16:creationId xmlns:a16="http://schemas.microsoft.com/office/drawing/2014/main" xmlns="" id="{F5F6F012-D078-4672-B75D-035C9CEC55A6}"/>
              </a:ext>
            </a:extLst>
          </p:cNvPr>
          <p:cNvGrpSpPr/>
          <p:nvPr/>
        </p:nvGrpSpPr>
        <p:grpSpPr>
          <a:xfrm>
            <a:off x="6708775" y="5029554"/>
            <a:ext cx="1009651" cy="412793"/>
            <a:chOff x="6708775" y="5029554"/>
            <a:chExt cx="1009651" cy="412793"/>
          </a:xfrm>
        </p:grpSpPr>
        <p:sp>
          <p:nvSpPr>
            <p:cNvPr id="72" name="SMARTInkShape-49">
              <a:extLst>
                <a:ext uri="{FF2B5EF4-FFF2-40B4-BE49-F238E27FC236}">
                  <a16:creationId xmlns:a16="http://schemas.microsoft.com/office/drawing/2014/main" xmlns="" id="{E01E7BA8-F944-4D8A-88BA-4BDC91334C5A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708775" y="5295288"/>
              <a:ext cx="138507" cy="140313"/>
            </a:xfrm>
            <a:custGeom>
              <a:avLst/>
              <a:gdLst/>
              <a:ahLst/>
              <a:cxnLst/>
              <a:rect l="0" t="0" r="0" b="0"/>
              <a:pathLst>
                <a:path w="138507" h="140313">
                  <a:moveTo>
                    <a:pt x="0" y="140312"/>
                  </a:moveTo>
                  <a:lnTo>
                    <a:pt x="0" y="140312"/>
                  </a:lnTo>
                  <a:lnTo>
                    <a:pt x="14846" y="140312"/>
                  </a:lnTo>
                  <a:lnTo>
                    <a:pt x="20627" y="138626"/>
                  </a:lnTo>
                  <a:lnTo>
                    <a:pt x="27356" y="134207"/>
                  </a:lnTo>
                  <a:lnTo>
                    <a:pt x="46156" y="108231"/>
                  </a:lnTo>
                  <a:lnTo>
                    <a:pt x="60823" y="63081"/>
                  </a:lnTo>
                  <a:lnTo>
                    <a:pt x="74139" y="19383"/>
                  </a:lnTo>
                  <a:lnTo>
                    <a:pt x="80835" y="1086"/>
                  </a:lnTo>
                  <a:lnTo>
                    <a:pt x="81759" y="222"/>
                  </a:lnTo>
                  <a:lnTo>
                    <a:pt x="82729" y="0"/>
                  </a:lnTo>
                  <a:lnTo>
                    <a:pt x="83727" y="204"/>
                  </a:lnTo>
                  <a:lnTo>
                    <a:pt x="84393" y="1045"/>
                  </a:lnTo>
                  <a:lnTo>
                    <a:pt x="100094" y="43885"/>
                  </a:lnTo>
                  <a:lnTo>
                    <a:pt x="123261" y="89840"/>
                  </a:lnTo>
                  <a:lnTo>
                    <a:pt x="137015" y="118865"/>
                  </a:lnTo>
                  <a:lnTo>
                    <a:pt x="138506" y="125018"/>
                  </a:lnTo>
                  <a:lnTo>
                    <a:pt x="138229" y="129164"/>
                  </a:lnTo>
                  <a:lnTo>
                    <a:pt x="137661" y="130763"/>
                  </a:lnTo>
                  <a:lnTo>
                    <a:pt x="133267" y="133481"/>
                  </a:lnTo>
                  <a:lnTo>
                    <a:pt x="124005" y="136415"/>
                  </a:lnTo>
                  <a:lnTo>
                    <a:pt x="111879" y="136642"/>
                  </a:lnTo>
                  <a:lnTo>
                    <a:pt x="92075" y="1339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SMARTInkShape-50">
              <a:extLst>
                <a:ext uri="{FF2B5EF4-FFF2-40B4-BE49-F238E27FC236}">
                  <a16:creationId xmlns:a16="http://schemas.microsoft.com/office/drawing/2014/main" xmlns="" id="{FABF1FE6-C7A3-4A4A-BBB5-2B83FB409B5B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858000" y="5302076"/>
              <a:ext cx="355601" cy="140271"/>
            </a:xfrm>
            <a:custGeom>
              <a:avLst/>
              <a:gdLst/>
              <a:ahLst/>
              <a:cxnLst/>
              <a:rect l="0" t="0" r="0" b="0"/>
              <a:pathLst>
                <a:path w="355601" h="140271">
                  <a:moveTo>
                    <a:pt x="0" y="127174"/>
                  </a:moveTo>
                  <a:lnTo>
                    <a:pt x="0" y="127174"/>
                  </a:lnTo>
                  <a:lnTo>
                    <a:pt x="0" y="130218"/>
                  </a:lnTo>
                  <a:lnTo>
                    <a:pt x="14465" y="130348"/>
                  </a:lnTo>
                  <a:lnTo>
                    <a:pt x="38860" y="112449"/>
                  </a:lnTo>
                  <a:lnTo>
                    <a:pt x="51812" y="98826"/>
                  </a:lnTo>
                  <a:lnTo>
                    <a:pt x="63834" y="71368"/>
                  </a:lnTo>
                  <a:lnTo>
                    <a:pt x="75423" y="24904"/>
                  </a:lnTo>
                  <a:lnTo>
                    <a:pt x="76132" y="1635"/>
                  </a:lnTo>
                  <a:lnTo>
                    <a:pt x="75802" y="443"/>
                  </a:lnTo>
                  <a:lnTo>
                    <a:pt x="75229" y="0"/>
                  </a:lnTo>
                  <a:lnTo>
                    <a:pt x="74495" y="58"/>
                  </a:lnTo>
                  <a:lnTo>
                    <a:pt x="74005" y="802"/>
                  </a:lnTo>
                  <a:lnTo>
                    <a:pt x="73461" y="3511"/>
                  </a:lnTo>
                  <a:lnTo>
                    <a:pt x="77766" y="49767"/>
                  </a:lnTo>
                  <a:lnTo>
                    <a:pt x="79634" y="95383"/>
                  </a:lnTo>
                  <a:lnTo>
                    <a:pt x="83782" y="123044"/>
                  </a:lnTo>
                  <a:lnTo>
                    <a:pt x="87684" y="128984"/>
                  </a:lnTo>
                  <a:lnTo>
                    <a:pt x="95441" y="136861"/>
                  </a:lnTo>
                  <a:lnTo>
                    <a:pt x="98199" y="137159"/>
                  </a:lnTo>
                  <a:lnTo>
                    <a:pt x="112478" y="133510"/>
                  </a:lnTo>
                  <a:lnTo>
                    <a:pt x="115202" y="132457"/>
                  </a:lnTo>
                  <a:lnTo>
                    <a:pt x="127464" y="119175"/>
                  </a:lnTo>
                  <a:lnTo>
                    <a:pt x="144568" y="85950"/>
                  </a:lnTo>
                  <a:lnTo>
                    <a:pt x="151550" y="50289"/>
                  </a:lnTo>
                  <a:lnTo>
                    <a:pt x="152394" y="17911"/>
                  </a:lnTo>
                  <a:lnTo>
                    <a:pt x="152748" y="17643"/>
                  </a:lnTo>
                  <a:lnTo>
                    <a:pt x="153338" y="17817"/>
                  </a:lnTo>
                  <a:lnTo>
                    <a:pt x="154084" y="18286"/>
                  </a:lnTo>
                  <a:lnTo>
                    <a:pt x="157462" y="30654"/>
                  </a:lnTo>
                  <a:lnTo>
                    <a:pt x="164485" y="73555"/>
                  </a:lnTo>
                  <a:lnTo>
                    <a:pt x="177242" y="117136"/>
                  </a:lnTo>
                  <a:lnTo>
                    <a:pt x="186611" y="130942"/>
                  </a:lnTo>
                  <a:lnTo>
                    <a:pt x="196638" y="138913"/>
                  </a:lnTo>
                  <a:lnTo>
                    <a:pt x="205928" y="140270"/>
                  </a:lnTo>
                  <a:lnTo>
                    <a:pt x="224082" y="138267"/>
                  </a:lnTo>
                  <a:lnTo>
                    <a:pt x="248662" y="119006"/>
                  </a:lnTo>
                  <a:lnTo>
                    <a:pt x="252558" y="115378"/>
                  </a:lnTo>
                  <a:lnTo>
                    <a:pt x="263098" y="93419"/>
                  </a:lnTo>
                  <a:lnTo>
                    <a:pt x="270366" y="65238"/>
                  </a:lnTo>
                  <a:lnTo>
                    <a:pt x="270328" y="54726"/>
                  </a:lnTo>
                  <a:lnTo>
                    <a:pt x="264953" y="39190"/>
                  </a:lnTo>
                  <a:lnTo>
                    <a:pt x="254049" y="20703"/>
                  </a:lnTo>
                  <a:lnTo>
                    <a:pt x="247665" y="14253"/>
                  </a:lnTo>
                  <a:lnTo>
                    <a:pt x="238939" y="7232"/>
                  </a:lnTo>
                  <a:lnTo>
                    <a:pt x="238668" y="7701"/>
                  </a:lnTo>
                  <a:lnTo>
                    <a:pt x="238366" y="10105"/>
                  </a:lnTo>
                  <a:lnTo>
                    <a:pt x="238992" y="11381"/>
                  </a:lnTo>
                  <a:lnTo>
                    <a:pt x="243183" y="15963"/>
                  </a:lnTo>
                  <a:lnTo>
                    <a:pt x="243613" y="17050"/>
                  </a:lnTo>
                  <a:lnTo>
                    <a:pt x="254333" y="21951"/>
                  </a:lnTo>
                  <a:lnTo>
                    <a:pt x="269666" y="24858"/>
                  </a:lnTo>
                  <a:lnTo>
                    <a:pt x="281415" y="24656"/>
                  </a:lnTo>
                  <a:lnTo>
                    <a:pt x="301171" y="16906"/>
                  </a:lnTo>
                  <a:lnTo>
                    <a:pt x="316800" y="4017"/>
                  </a:lnTo>
                  <a:lnTo>
                    <a:pt x="310463" y="8550"/>
                  </a:lnTo>
                  <a:lnTo>
                    <a:pt x="305929" y="15277"/>
                  </a:lnTo>
                  <a:lnTo>
                    <a:pt x="291630" y="58097"/>
                  </a:lnTo>
                  <a:lnTo>
                    <a:pt x="291412" y="74369"/>
                  </a:lnTo>
                  <a:lnTo>
                    <a:pt x="295267" y="89224"/>
                  </a:lnTo>
                  <a:lnTo>
                    <a:pt x="305073" y="105828"/>
                  </a:lnTo>
                  <a:lnTo>
                    <a:pt x="309742" y="110396"/>
                  </a:lnTo>
                  <a:lnTo>
                    <a:pt x="318874" y="111721"/>
                  </a:lnTo>
                  <a:lnTo>
                    <a:pt x="338115" y="109697"/>
                  </a:lnTo>
                  <a:lnTo>
                    <a:pt x="355600" y="1017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SMARTInkShape-51">
              <a:extLst>
                <a:ext uri="{FF2B5EF4-FFF2-40B4-BE49-F238E27FC236}">
                  <a16:creationId xmlns:a16="http://schemas.microsoft.com/office/drawing/2014/main" xmlns="" id="{EAF45EF9-DA95-4F2F-9BB8-A9DECE30C1EE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356916" y="5029554"/>
              <a:ext cx="193235" cy="387616"/>
            </a:xfrm>
            <a:custGeom>
              <a:avLst/>
              <a:gdLst/>
              <a:ahLst/>
              <a:cxnLst/>
              <a:rect l="0" t="0" r="0" b="0"/>
              <a:pathLst>
                <a:path w="193235" h="387616">
                  <a:moveTo>
                    <a:pt x="2734" y="374296"/>
                  </a:moveTo>
                  <a:lnTo>
                    <a:pt x="2734" y="374296"/>
                  </a:lnTo>
                  <a:lnTo>
                    <a:pt x="1049" y="374296"/>
                  </a:lnTo>
                  <a:lnTo>
                    <a:pt x="552" y="374649"/>
                  </a:lnTo>
                  <a:lnTo>
                    <a:pt x="221" y="375237"/>
                  </a:lnTo>
                  <a:lnTo>
                    <a:pt x="0" y="375981"/>
                  </a:lnTo>
                  <a:lnTo>
                    <a:pt x="206" y="376125"/>
                  </a:lnTo>
                  <a:lnTo>
                    <a:pt x="8787" y="371279"/>
                  </a:lnTo>
                  <a:lnTo>
                    <a:pt x="55875" y="326156"/>
                  </a:lnTo>
                  <a:lnTo>
                    <a:pt x="85062" y="287745"/>
                  </a:lnTo>
                  <a:lnTo>
                    <a:pt x="115567" y="240589"/>
                  </a:lnTo>
                  <a:lnTo>
                    <a:pt x="134597" y="203260"/>
                  </a:lnTo>
                  <a:lnTo>
                    <a:pt x="148344" y="167456"/>
                  </a:lnTo>
                  <a:lnTo>
                    <a:pt x="158889" y="124594"/>
                  </a:lnTo>
                  <a:lnTo>
                    <a:pt x="160619" y="83006"/>
                  </a:lnTo>
                  <a:lnTo>
                    <a:pt x="155312" y="44355"/>
                  </a:lnTo>
                  <a:lnTo>
                    <a:pt x="141005" y="15428"/>
                  </a:lnTo>
                  <a:lnTo>
                    <a:pt x="135214" y="7131"/>
                  </a:lnTo>
                  <a:lnTo>
                    <a:pt x="127466" y="2032"/>
                  </a:lnTo>
                  <a:lnTo>
                    <a:pt x="122931" y="178"/>
                  </a:lnTo>
                  <a:lnTo>
                    <a:pt x="115068" y="0"/>
                  </a:lnTo>
                  <a:lnTo>
                    <a:pt x="111490" y="940"/>
                  </a:lnTo>
                  <a:lnTo>
                    <a:pt x="99713" y="9006"/>
                  </a:lnTo>
                  <a:lnTo>
                    <a:pt x="93343" y="20151"/>
                  </a:lnTo>
                  <a:lnTo>
                    <a:pt x="83810" y="56987"/>
                  </a:lnTo>
                  <a:lnTo>
                    <a:pt x="79646" y="97635"/>
                  </a:lnTo>
                  <a:lnTo>
                    <a:pt x="76893" y="141194"/>
                  </a:lnTo>
                  <a:lnTo>
                    <a:pt x="75983" y="179902"/>
                  </a:lnTo>
                  <a:lnTo>
                    <a:pt x="75803" y="219441"/>
                  </a:lnTo>
                  <a:lnTo>
                    <a:pt x="73251" y="265191"/>
                  </a:lnTo>
                  <a:lnTo>
                    <a:pt x="73025" y="311389"/>
                  </a:lnTo>
                  <a:lnTo>
                    <a:pt x="77015" y="345769"/>
                  </a:lnTo>
                  <a:lnTo>
                    <a:pt x="87988" y="367172"/>
                  </a:lnTo>
                  <a:lnTo>
                    <a:pt x="93071" y="374187"/>
                  </a:lnTo>
                  <a:lnTo>
                    <a:pt x="104956" y="382103"/>
                  </a:lnTo>
                  <a:lnTo>
                    <a:pt x="124705" y="387232"/>
                  </a:lnTo>
                  <a:lnTo>
                    <a:pt x="141688" y="387615"/>
                  </a:lnTo>
                  <a:lnTo>
                    <a:pt x="152098" y="383508"/>
                  </a:lnTo>
                  <a:lnTo>
                    <a:pt x="167875" y="371381"/>
                  </a:lnTo>
                  <a:lnTo>
                    <a:pt x="193234" y="3457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SMARTInkShape-52">
              <a:extLst>
                <a:ext uri="{FF2B5EF4-FFF2-40B4-BE49-F238E27FC236}">
                  <a16:creationId xmlns:a16="http://schemas.microsoft.com/office/drawing/2014/main" xmlns="" id="{49B902B4-D458-439B-B91F-84E3425F993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561949" y="5302757"/>
              <a:ext cx="156477" cy="115518"/>
            </a:xfrm>
            <a:custGeom>
              <a:avLst/>
              <a:gdLst/>
              <a:ahLst/>
              <a:cxnLst/>
              <a:rect l="0" t="0" r="0" b="0"/>
              <a:pathLst>
                <a:path w="156477" h="115518">
                  <a:moveTo>
                    <a:pt x="64401" y="40768"/>
                  </a:moveTo>
                  <a:lnTo>
                    <a:pt x="64401" y="40768"/>
                  </a:lnTo>
                  <a:lnTo>
                    <a:pt x="67135" y="40768"/>
                  </a:lnTo>
                  <a:lnTo>
                    <a:pt x="70608" y="37724"/>
                  </a:lnTo>
                  <a:lnTo>
                    <a:pt x="70739" y="26443"/>
                  </a:lnTo>
                  <a:lnTo>
                    <a:pt x="68864" y="20173"/>
                  </a:lnTo>
                  <a:lnTo>
                    <a:pt x="62101" y="10356"/>
                  </a:lnTo>
                  <a:lnTo>
                    <a:pt x="54281" y="2134"/>
                  </a:lnTo>
                  <a:lnTo>
                    <a:pt x="49085" y="667"/>
                  </a:lnTo>
                  <a:lnTo>
                    <a:pt x="34554" y="0"/>
                  </a:lnTo>
                  <a:lnTo>
                    <a:pt x="23493" y="2779"/>
                  </a:lnTo>
                  <a:lnTo>
                    <a:pt x="7983" y="12430"/>
                  </a:lnTo>
                  <a:lnTo>
                    <a:pt x="4872" y="18766"/>
                  </a:lnTo>
                  <a:lnTo>
                    <a:pt x="0" y="35520"/>
                  </a:lnTo>
                  <a:lnTo>
                    <a:pt x="659" y="64662"/>
                  </a:lnTo>
                  <a:lnTo>
                    <a:pt x="8032" y="94335"/>
                  </a:lnTo>
                  <a:lnTo>
                    <a:pt x="14773" y="104147"/>
                  </a:lnTo>
                  <a:lnTo>
                    <a:pt x="28530" y="112072"/>
                  </a:lnTo>
                  <a:lnTo>
                    <a:pt x="40955" y="115517"/>
                  </a:lnTo>
                  <a:lnTo>
                    <a:pt x="48924" y="114441"/>
                  </a:lnTo>
                  <a:lnTo>
                    <a:pt x="56817" y="111259"/>
                  </a:lnTo>
                  <a:lnTo>
                    <a:pt x="63852" y="106317"/>
                  </a:lnTo>
                  <a:lnTo>
                    <a:pt x="73763" y="92528"/>
                  </a:lnTo>
                  <a:lnTo>
                    <a:pt x="78347" y="80093"/>
                  </a:lnTo>
                  <a:lnTo>
                    <a:pt x="80226" y="34056"/>
                  </a:lnTo>
                  <a:lnTo>
                    <a:pt x="79913" y="24887"/>
                  </a:lnTo>
                  <a:lnTo>
                    <a:pt x="79329" y="23831"/>
                  </a:lnTo>
                  <a:lnTo>
                    <a:pt x="78586" y="23126"/>
                  </a:lnTo>
                  <a:lnTo>
                    <a:pt x="78091" y="23010"/>
                  </a:lnTo>
                  <a:lnTo>
                    <a:pt x="77761" y="23285"/>
                  </a:lnTo>
                  <a:lnTo>
                    <a:pt x="77541" y="23821"/>
                  </a:lnTo>
                  <a:lnTo>
                    <a:pt x="78917" y="27946"/>
                  </a:lnTo>
                  <a:lnTo>
                    <a:pt x="85123" y="43683"/>
                  </a:lnTo>
                  <a:lnTo>
                    <a:pt x="98111" y="80459"/>
                  </a:lnTo>
                  <a:lnTo>
                    <a:pt x="102885" y="91647"/>
                  </a:lnTo>
                  <a:lnTo>
                    <a:pt x="111591" y="101116"/>
                  </a:lnTo>
                  <a:lnTo>
                    <a:pt x="118183" y="104631"/>
                  </a:lnTo>
                  <a:lnTo>
                    <a:pt x="121422" y="105568"/>
                  </a:lnTo>
                  <a:lnTo>
                    <a:pt x="156476" y="915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2" name="SMARTInkShape-Group41">
            <a:extLst>
              <a:ext uri="{FF2B5EF4-FFF2-40B4-BE49-F238E27FC236}">
                <a16:creationId xmlns:a16="http://schemas.microsoft.com/office/drawing/2014/main" xmlns="" id="{D6726A86-EEA8-4A0C-B0BE-4313682339D4}"/>
              </a:ext>
            </a:extLst>
          </p:cNvPr>
          <p:cNvGrpSpPr/>
          <p:nvPr/>
        </p:nvGrpSpPr>
        <p:grpSpPr>
          <a:xfrm>
            <a:off x="7905750" y="5162461"/>
            <a:ext cx="615951" cy="266349"/>
            <a:chOff x="7905750" y="5162461"/>
            <a:chExt cx="615951" cy="266349"/>
          </a:xfrm>
        </p:grpSpPr>
        <p:sp>
          <p:nvSpPr>
            <p:cNvPr id="77" name="SMARTInkShape-53">
              <a:extLst>
                <a:ext uri="{FF2B5EF4-FFF2-40B4-BE49-F238E27FC236}">
                  <a16:creationId xmlns:a16="http://schemas.microsoft.com/office/drawing/2014/main" xmlns="" id="{5E30AD07-0642-4665-A8F8-E9E176D89DE5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905750" y="5337175"/>
              <a:ext cx="114301" cy="91635"/>
            </a:xfrm>
            <a:custGeom>
              <a:avLst/>
              <a:gdLst/>
              <a:ahLst/>
              <a:cxnLst/>
              <a:rect l="0" t="0" r="0" b="0"/>
              <a:pathLst>
                <a:path w="114301" h="91635">
                  <a:moveTo>
                    <a:pt x="0" y="88900"/>
                  </a:moveTo>
                  <a:lnTo>
                    <a:pt x="0" y="88900"/>
                  </a:lnTo>
                  <a:lnTo>
                    <a:pt x="0" y="91634"/>
                  </a:lnTo>
                  <a:lnTo>
                    <a:pt x="13257" y="87617"/>
                  </a:lnTo>
                  <a:lnTo>
                    <a:pt x="38701" y="73100"/>
                  </a:lnTo>
                  <a:lnTo>
                    <a:pt x="82831" y="2952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SMARTInkShape-54">
              <a:extLst>
                <a:ext uri="{FF2B5EF4-FFF2-40B4-BE49-F238E27FC236}">
                  <a16:creationId xmlns:a16="http://schemas.microsoft.com/office/drawing/2014/main" xmlns="" id="{7EB2761C-B81E-4AA5-9182-C806E32B490E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005962" y="5162461"/>
              <a:ext cx="315508" cy="257064"/>
            </a:xfrm>
            <a:custGeom>
              <a:avLst/>
              <a:gdLst/>
              <a:ahLst/>
              <a:cxnLst/>
              <a:rect l="0" t="0" r="0" b="0"/>
              <a:pathLst>
                <a:path w="315508" h="257064">
                  <a:moveTo>
                    <a:pt x="115688" y="152489"/>
                  </a:moveTo>
                  <a:lnTo>
                    <a:pt x="115688" y="152489"/>
                  </a:lnTo>
                  <a:lnTo>
                    <a:pt x="112644" y="152489"/>
                  </a:lnTo>
                  <a:lnTo>
                    <a:pt x="110867" y="150803"/>
                  </a:lnTo>
                  <a:lnTo>
                    <a:pt x="110017" y="149035"/>
                  </a:lnTo>
                  <a:lnTo>
                    <a:pt x="109012" y="140837"/>
                  </a:lnTo>
                  <a:lnTo>
                    <a:pt x="107664" y="138726"/>
                  </a:lnTo>
                  <a:lnTo>
                    <a:pt x="103237" y="135554"/>
                  </a:lnTo>
                  <a:lnTo>
                    <a:pt x="93590" y="133857"/>
                  </a:lnTo>
                  <a:lnTo>
                    <a:pt x="77923" y="135180"/>
                  </a:lnTo>
                  <a:lnTo>
                    <a:pt x="48841" y="142359"/>
                  </a:lnTo>
                  <a:lnTo>
                    <a:pt x="29430" y="151991"/>
                  </a:lnTo>
                  <a:lnTo>
                    <a:pt x="18556" y="162062"/>
                  </a:lnTo>
                  <a:lnTo>
                    <a:pt x="2234" y="190111"/>
                  </a:lnTo>
                  <a:lnTo>
                    <a:pt x="0" y="196962"/>
                  </a:lnTo>
                  <a:lnTo>
                    <a:pt x="3282" y="218019"/>
                  </a:lnTo>
                  <a:lnTo>
                    <a:pt x="5523" y="225240"/>
                  </a:lnTo>
                  <a:lnTo>
                    <a:pt x="13824" y="236643"/>
                  </a:lnTo>
                  <a:lnTo>
                    <a:pt x="23535" y="245588"/>
                  </a:lnTo>
                  <a:lnTo>
                    <a:pt x="36486" y="252707"/>
                  </a:lnTo>
                  <a:lnTo>
                    <a:pt x="51494" y="255914"/>
                  </a:lnTo>
                  <a:lnTo>
                    <a:pt x="60934" y="253841"/>
                  </a:lnTo>
                  <a:lnTo>
                    <a:pt x="83901" y="241291"/>
                  </a:lnTo>
                  <a:lnTo>
                    <a:pt x="88978" y="236524"/>
                  </a:lnTo>
                  <a:lnTo>
                    <a:pt x="104641" y="198605"/>
                  </a:lnTo>
                  <a:lnTo>
                    <a:pt x="110612" y="156025"/>
                  </a:lnTo>
                  <a:lnTo>
                    <a:pt x="112263" y="117198"/>
                  </a:lnTo>
                  <a:lnTo>
                    <a:pt x="112480" y="74608"/>
                  </a:lnTo>
                  <a:lnTo>
                    <a:pt x="112863" y="33457"/>
                  </a:lnTo>
                  <a:lnTo>
                    <a:pt x="118291" y="485"/>
                  </a:lnTo>
                  <a:lnTo>
                    <a:pt x="117776" y="0"/>
                  </a:lnTo>
                  <a:lnTo>
                    <a:pt x="116727" y="382"/>
                  </a:lnTo>
                  <a:lnTo>
                    <a:pt x="115322" y="1343"/>
                  </a:lnTo>
                  <a:lnTo>
                    <a:pt x="114386" y="2689"/>
                  </a:lnTo>
                  <a:lnTo>
                    <a:pt x="113346" y="6066"/>
                  </a:lnTo>
                  <a:lnTo>
                    <a:pt x="111605" y="49953"/>
                  </a:lnTo>
                  <a:lnTo>
                    <a:pt x="109537" y="93362"/>
                  </a:lnTo>
                  <a:lnTo>
                    <a:pt x="109378" y="133911"/>
                  </a:lnTo>
                  <a:lnTo>
                    <a:pt x="112712" y="179695"/>
                  </a:lnTo>
                  <a:lnTo>
                    <a:pt x="117988" y="200785"/>
                  </a:lnTo>
                  <a:lnTo>
                    <a:pt x="121531" y="206997"/>
                  </a:lnTo>
                  <a:lnTo>
                    <a:pt x="129179" y="214462"/>
                  </a:lnTo>
                  <a:lnTo>
                    <a:pt x="134149" y="217074"/>
                  </a:lnTo>
                  <a:lnTo>
                    <a:pt x="136462" y="217771"/>
                  </a:lnTo>
                  <a:lnTo>
                    <a:pt x="138710" y="217530"/>
                  </a:lnTo>
                  <a:lnTo>
                    <a:pt x="143088" y="215380"/>
                  </a:lnTo>
                  <a:lnTo>
                    <a:pt x="149520" y="210203"/>
                  </a:lnTo>
                  <a:lnTo>
                    <a:pt x="171180" y="164736"/>
                  </a:lnTo>
                  <a:lnTo>
                    <a:pt x="174424" y="155530"/>
                  </a:lnTo>
                  <a:lnTo>
                    <a:pt x="176640" y="144819"/>
                  </a:lnTo>
                  <a:lnTo>
                    <a:pt x="177489" y="143142"/>
                  </a:lnTo>
                  <a:lnTo>
                    <a:pt x="177703" y="141672"/>
                  </a:lnTo>
                  <a:lnTo>
                    <a:pt x="176100" y="136832"/>
                  </a:lnTo>
                  <a:lnTo>
                    <a:pt x="174353" y="140049"/>
                  </a:lnTo>
                  <a:lnTo>
                    <a:pt x="174453" y="144491"/>
                  </a:lnTo>
                  <a:lnTo>
                    <a:pt x="176005" y="189841"/>
                  </a:lnTo>
                  <a:lnTo>
                    <a:pt x="181428" y="223242"/>
                  </a:lnTo>
                  <a:lnTo>
                    <a:pt x="183476" y="229325"/>
                  </a:lnTo>
                  <a:lnTo>
                    <a:pt x="187444" y="234381"/>
                  </a:lnTo>
                  <a:lnTo>
                    <a:pt x="193746" y="239313"/>
                  </a:lnTo>
                  <a:lnTo>
                    <a:pt x="202408" y="242665"/>
                  </a:lnTo>
                  <a:lnTo>
                    <a:pt x="219913" y="244397"/>
                  </a:lnTo>
                  <a:lnTo>
                    <a:pt x="227591" y="241144"/>
                  </a:lnTo>
                  <a:lnTo>
                    <a:pt x="231627" y="237635"/>
                  </a:lnTo>
                  <a:lnTo>
                    <a:pt x="238778" y="226262"/>
                  </a:lnTo>
                  <a:lnTo>
                    <a:pt x="251124" y="179865"/>
                  </a:lnTo>
                  <a:lnTo>
                    <a:pt x="255672" y="157536"/>
                  </a:lnTo>
                  <a:lnTo>
                    <a:pt x="266928" y="141454"/>
                  </a:lnTo>
                  <a:lnTo>
                    <a:pt x="270394" y="140529"/>
                  </a:lnTo>
                  <a:lnTo>
                    <a:pt x="275463" y="140471"/>
                  </a:lnTo>
                  <a:lnTo>
                    <a:pt x="288763" y="142566"/>
                  </a:lnTo>
                  <a:lnTo>
                    <a:pt x="294210" y="145609"/>
                  </a:lnTo>
                  <a:lnTo>
                    <a:pt x="304645" y="154501"/>
                  </a:lnTo>
                  <a:lnTo>
                    <a:pt x="313368" y="175497"/>
                  </a:lnTo>
                  <a:lnTo>
                    <a:pt x="315507" y="207501"/>
                  </a:lnTo>
                  <a:lnTo>
                    <a:pt x="309719" y="229318"/>
                  </a:lnTo>
                  <a:lnTo>
                    <a:pt x="299591" y="251879"/>
                  </a:lnTo>
                  <a:lnTo>
                    <a:pt x="295848" y="256282"/>
                  </a:lnTo>
                  <a:lnTo>
                    <a:pt x="294355" y="256962"/>
                  </a:lnTo>
                  <a:lnTo>
                    <a:pt x="293008" y="257063"/>
                  </a:lnTo>
                  <a:lnTo>
                    <a:pt x="286055" y="253833"/>
                  </a:lnTo>
                  <a:lnTo>
                    <a:pt x="282189" y="250330"/>
                  </a:lnTo>
                  <a:lnTo>
                    <a:pt x="278235" y="246421"/>
                  </a:lnTo>
                  <a:lnTo>
                    <a:pt x="267022" y="240045"/>
                  </a:lnTo>
                  <a:lnTo>
                    <a:pt x="258563" y="2382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SMARTInkShape-55">
              <a:extLst>
                <a:ext uri="{FF2B5EF4-FFF2-40B4-BE49-F238E27FC236}">
                  <a16:creationId xmlns:a16="http://schemas.microsoft.com/office/drawing/2014/main" xmlns="" id="{2CCF8D5A-1CB0-49B5-8B4E-09DCE757EDCB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316416" y="5311906"/>
              <a:ext cx="113210" cy="105465"/>
            </a:xfrm>
            <a:custGeom>
              <a:avLst/>
              <a:gdLst/>
              <a:ahLst/>
              <a:cxnLst/>
              <a:rect l="0" t="0" r="0" b="0"/>
              <a:pathLst>
                <a:path w="113210" h="105465">
                  <a:moveTo>
                    <a:pt x="49709" y="3044"/>
                  </a:moveTo>
                  <a:lnTo>
                    <a:pt x="49709" y="3044"/>
                  </a:lnTo>
                  <a:lnTo>
                    <a:pt x="46665" y="0"/>
                  </a:lnTo>
                  <a:lnTo>
                    <a:pt x="22012" y="229"/>
                  </a:lnTo>
                  <a:lnTo>
                    <a:pt x="20661" y="815"/>
                  </a:lnTo>
                  <a:lnTo>
                    <a:pt x="9717" y="9756"/>
                  </a:lnTo>
                  <a:lnTo>
                    <a:pt x="2768" y="21303"/>
                  </a:lnTo>
                  <a:lnTo>
                    <a:pt x="52" y="29699"/>
                  </a:lnTo>
                  <a:lnTo>
                    <a:pt x="0" y="56109"/>
                  </a:lnTo>
                  <a:lnTo>
                    <a:pt x="6729" y="74595"/>
                  </a:lnTo>
                  <a:lnTo>
                    <a:pt x="20432" y="92855"/>
                  </a:lnTo>
                  <a:lnTo>
                    <a:pt x="27172" y="98934"/>
                  </a:lnTo>
                  <a:lnTo>
                    <a:pt x="41973" y="104638"/>
                  </a:lnTo>
                  <a:lnTo>
                    <a:pt x="49916" y="105464"/>
                  </a:lnTo>
                  <a:lnTo>
                    <a:pt x="57562" y="103950"/>
                  </a:lnTo>
                  <a:lnTo>
                    <a:pt x="87345" y="92440"/>
                  </a:lnTo>
                  <a:lnTo>
                    <a:pt x="97011" y="86050"/>
                  </a:lnTo>
                  <a:lnTo>
                    <a:pt x="113209" y="633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SMARTInkShape-56">
              <a:extLst>
                <a:ext uri="{FF2B5EF4-FFF2-40B4-BE49-F238E27FC236}">
                  <a16:creationId xmlns:a16="http://schemas.microsoft.com/office/drawing/2014/main" xmlns="" id="{D014C6AB-6E71-4BC1-92E9-36C4B88337B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229600" y="5197475"/>
              <a:ext cx="3176" cy="12701"/>
            </a:xfrm>
            <a:custGeom>
              <a:avLst/>
              <a:gdLst/>
              <a:ahLst/>
              <a:cxnLst/>
              <a:rect l="0" t="0" r="0" b="0"/>
              <a:pathLst>
                <a:path w="3176" h="12701">
                  <a:moveTo>
                    <a:pt x="3175" y="12700"/>
                  </a:moveTo>
                  <a:lnTo>
                    <a:pt x="3175" y="12700"/>
                  </a:lnTo>
                  <a:lnTo>
                    <a:pt x="3175" y="2193"/>
                  </a:lnTo>
                  <a:lnTo>
                    <a:pt x="2822" y="1462"/>
                  </a:lnTo>
                  <a:lnTo>
                    <a:pt x="2235" y="9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SMARTInkShape-57">
              <a:extLst>
                <a:ext uri="{FF2B5EF4-FFF2-40B4-BE49-F238E27FC236}">
                  <a16:creationId xmlns:a16="http://schemas.microsoft.com/office/drawing/2014/main" xmlns="" id="{F08BD828-B3EF-4A12-BB62-B1BF16F56D93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467725" y="5349875"/>
              <a:ext cx="53976" cy="9395"/>
            </a:xfrm>
            <a:custGeom>
              <a:avLst/>
              <a:gdLst/>
              <a:ahLst/>
              <a:cxnLst/>
              <a:rect l="0" t="0" r="0" b="0"/>
              <a:pathLst>
                <a:path w="53976" h="9395">
                  <a:moveTo>
                    <a:pt x="0" y="6350"/>
                  </a:moveTo>
                  <a:lnTo>
                    <a:pt x="0" y="6350"/>
                  </a:lnTo>
                  <a:lnTo>
                    <a:pt x="0" y="9084"/>
                  </a:lnTo>
                  <a:lnTo>
                    <a:pt x="353" y="9231"/>
                  </a:lnTo>
                  <a:lnTo>
                    <a:pt x="1685" y="9394"/>
                  </a:lnTo>
                  <a:lnTo>
                    <a:pt x="53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9" name="SMARTInkShape-Group42">
            <a:extLst>
              <a:ext uri="{FF2B5EF4-FFF2-40B4-BE49-F238E27FC236}">
                <a16:creationId xmlns:a16="http://schemas.microsoft.com/office/drawing/2014/main" xmlns="" id="{89B3E51E-8F13-4EB7-881F-4FD30A806571}"/>
              </a:ext>
            </a:extLst>
          </p:cNvPr>
          <p:cNvGrpSpPr/>
          <p:nvPr/>
        </p:nvGrpSpPr>
        <p:grpSpPr>
          <a:xfrm>
            <a:off x="8567640" y="5051238"/>
            <a:ext cx="1455693" cy="593913"/>
            <a:chOff x="8567640" y="5051238"/>
            <a:chExt cx="1455693" cy="593913"/>
          </a:xfrm>
        </p:grpSpPr>
        <p:sp>
          <p:nvSpPr>
            <p:cNvPr id="83" name="SMARTInkShape-58">
              <a:extLst>
                <a:ext uri="{FF2B5EF4-FFF2-40B4-BE49-F238E27FC236}">
                  <a16:creationId xmlns:a16="http://schemas.microsoft.com/office/drawing/2014/main" xmlns="" id="{244CD7AC-3907-4B41-B6F5-EFBB354C6C54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567640" y="5051238"/>
              <a:ext cx="1185961" cy="386246"/>
            </a:xfrm>
            <a:custGeom>
              <a:avLst/>
              <a:gdLst/>
              <a:ahLst/>
              <a:cxnLst/>
              <a:rect l="0" t="0" r="0" b="0"/>
              <a:pathLst>
                <a:path w="1185961" h="386246">
                  <a:moveTo>
                    <a:pt x="1685" y="349437"/>
                  </a:moveTo>
                  <a:lnTo>
                    <a:pt x="1685" y="349437"/>
                  </a:lnTo>
                  <a:lnTo>
                    <a:pt x="0" y="349437"/>
                  </a:lnTo>
                  <a:lnTo>
                    <a:pt x="4227" y="349084"/>
                  </a:lnTo>
                  <a:lnTo>
                    <a:pt x="17620" y="344615"/>
                  </a:lnTo>
                  <a:lnTo>
                    <a:pt x="64664" y="310245"/>
                  </a:lnTo>
                  <a:lnTo>
                    <a:pt x="93494" y="280824"/>
                  </a:lnTo>
                  <a:lnTo>
                    <a:pt x="123228" y="236667"/>
                  </a:lnTo>
                  <a:lnTo>
                    <a:pt x="142078" y="194652"/>
                  </a:lnTo>
                  <a:lnTo>
                    <a:pt x="152209" y="151655"/>
                  </a:lnTo>
                  <a:lnTo>
                    <a:pt x="161073" y="108463"/>
                  </a:lnTo>
                  <a:lnTo>
                    <a:pt x="161702" y="65073"/>
                  </a:lnTo>
                  <a:lnTo>
                    <a:pt x="150660" y="30928"/>
                  </a:lnTo>
                  <a:lnTo>
                    <a:pt x="136186" y="11600"/>
                  </a:lnTo>
                  <a:lnTo>
                    <a:pt x="130608" y="6318"/>
                  </a:lnTo>
                  <a:lnTo>
                    <a:pt x="123425" y="1618"/>
                  </a:lnTo>
                  <a:lnTo>
                    <a:pt x="115529" y="0"/>
                  </a:lnTo>
                  <a:lnTo>
                    <a:pt x="108374" y="457"/>
                  </a:lnTo>
                  <a:lnTo>
                    <a:pt x="104018" y="1835"/>
                  </a:lnTo>
                  <a:lnTo>
                    <a:pt x="97897" y="7966"/>
                  </a:lnTo>
                  <a:lnTo>
                    <a:pt x="94986" y="13115"/>
                  </a:lnTo>
                  <a:lnTo>
                    <a:pt x="91134" y="37262"/>
                  </a:lnTo>
                  <a:lnTo>
                    <a:pt x="96738" y="84810"/>
                  </a:lnTo>
                  <a:lnTo>
                    <a:pt x="105942" y="123405"/>
                  </a:lnTo>
                  <a:lnTo>
                    <a:pt x="118558" y="168617"/>
                  </a:lnTo>
                  <a:lnTo>
                    <a:pt x="126554" y="214736"/>
                  </a:lnTo>
                  <a:lnTo>
                    <a:pt x="131092" y="259479"/>
                  </a:lnTo>
                  <a:lnTo>
                    <a:pt x="132414" y="299173"/>
                  </a:lnTo>
                  <a:lnTo>
                    <a:pt x="138314" y="341062"/>
                  </a:lnTo>
                  <a:lnTo>
                    <a:pt x="145074" y="369673"/>
                  </a:lnTo>
                  <a:lnTo>
                    <a:pt x="146552" y="372189"/>
                  </a:lnTo>
                  <a:lnTo>
                    <a:pt x="146947" y="372366"/>
                  </a:lnTo>
                  <a:lnTo>
                    <a:pt x="147209" y="372131"/>
                  </a:lnTo>
                  <a:lnTo>
                    <a:pt x="147579" y="366745"/>
                  </a:lnTo>
                  <a:lnTo>
                    <a:pt x="140267" y="323254"/>
                  </a:lnTo>
                  <a:lnTo>
                    <a:pt x="138263" y="278322"/>
                  </a:lnTo>
                  <a:lnTo>
                    <a:pt x="140116" y="270911"/>
                  </a:lnTo>
                  <a:lnTo>
                    <a:pt x="146862" y="255004"/>
                  </a:lnTo>
                  <a:lnTo>
                    <a:pt x="152337" y="249765"/>
                  </a:lnTo>
                  <a:lnTo>
                    <a:pt x="156365" y="247165"/>
                  </a:lnTo>
                  <a:lnTo>
                    <a:pt x="171028" y="245404"/>
                  </a:lnTo>
                  <a:lnTo>
                    <a:pt x="181253" y="247814"/>
                  </a:lnTo>
                  <a:lnTo>
                    <a:pt x="191180" y="253239"/>
                  </a:lnTo>
                  <a:lnTo>
                    <a:pt x="192573" y="254613"/>
                  </a:lnTo>
                  <a:lnTo>
                    <a:pt x="203493" y="287433"/>
                  </a:lnTo>
                  <a:lnTo>
                    <a:pt x="211232" y="333290"/>
                  </a:lnTo>
                  <a:lnTo>
                    <a:pt x="216839" y="349160"/>
                  </a:lnTo>
                  <a:lnTo>
                    <a:pt x="221840" y="355547"/>
                  </a:lnTo>
                  <a:lnTo>
                    <a:pt x="227943" y="359561"/>
                  </a:lnTo>
                  <a:lnTo>
                    <a:pt x="242411" y="364485"/>
                  </a:lnTo>
                  <a:lnTo>
                    <a:pt x="253477" y="360010"/>
                  </a:lnTo>
                  <a:lnTo>
                    <a:pt x="259172" y="355782"/>
                  </a:lnTo>
                  <a:lnTo>
                    <a:pt x="270759" y="340577"/>
                  </a:lnTo>
                  <a:lnTo>
                    <a:pt x="281214" y="309587"/>
                  </a:lnTo>
                  <a:lnTo>
                    <a:pt x="287040" y="265282"/>
                  </a:lnTo>
                  <a:lnTo>
                    <a:pt x="287428" y="254380"/>
                  </a:lnTo>
                  <a:lnTo>
                    <a:pt x="289615" y="262888"/>
                  </a:lnTo>
                  <a:lnTo>
                    <a:pt x="293119" y="305661"/>
                  </a:lnTo>
                  <a:lnTo>
                    <a:pt x="299755" y="332453"/>
                  </a:lnTo>
                  <a:lnTo>
                    <a:pt x="308999" y="346678"/>
                  </a:lnTo>
                  <a:lnTo>
                    <a:pt x="322582" y="359057"/>
                  </a:lnTo>
                  <a:lnTo>
                    <a:pt x="337581" y="367106"/>
                  </a:lnTo>
                  <a:lnTo>
                    <a:pt x="344411" y="365051"/>
                  </a:lnTo>
                  <a:lnTo>
                    <a:pt x="358113" y="358479"/>
                  </a:lnTo>
                  <a:lnTo>
                    <a:pt x="363062" y="352280"/>
                  </a:lnTo>
                  <a:lnTo>
                    <a:pt x="365370" y="348157"/>
                  </a:lnTo>
                  <a:lnTo>
                    <a:pt x="372314" y="302775"/>
                  </a:lnTo>
                  <a:lnTo>
                    <a:pt x="370458" y="282743"/>
                  </a:lnTo>
                  <a:lnTo>
                    <a:pt x="366824" y="266904"/>
                  </a:lnTo>
                  <a:lnTo>
                    <a:pt x="366115" y="265840"/>
                  </a:lnTo>
                  <a:lnTo>
                    <a:pt x="365288" y="265131"/>
                  </a:lnTo>
                  <a:lnTo>
                    <a:pt x="364737" y="265010"/>
                  </a:lnTo>
                  <a:lnTo>
                    <a:pt x="364370" y="265284"/>
                  </a:lnTo>
                  <a:lnTo>
                    <a:pt x="362094" y="271627"/>
                  </a:lnTo>
                  <a:lnTo>
                    <a:pt x="362127" y="276167"/>
                  </a:lnTo>
                  <a:lnTo>
                    <a:pt x="371600" y="322781"/>
                  </a:lnTo>
                  <a:lnTo>
                    <a:pt x="376813" y="334483"/>
                  </a:lnTo>
                  <a:lnTo>
                    <a:pt x="389078" y="350812"/>
                  </a:lnTo>
                  <a:lnTo>
                    <a:pt x="391180" y="352470"/>
                  </a:lnTo>
                  <a:lnTo>
                    <a:pt x="397279" y="353372"/>
                  </a:lnTo>
                  <a:lnTo>
                    <a:pt x="411007" y="351076"/>
                  </a:lnTo>
                  <a:lnTo>
                    <a:pt x="422395" y="343181"/>
                  </a:lnTo>
                  <a:lnTo>
                    <a:pt x="429650" y="333590"/>
                  </a:lnTo>
                  <a:lnTo>
                    <a:pt x="441204" y="295804"/>
                  </a:lnTo>
                  <a:lnTo>
                    <a:pt x="442939" y="270692"/>
                  </a:lnTo>
                  <a:lnTo>
                    <a:pt x="441304" y="264643"/>
                  </a:lnTo>
                  <a:lnTo>
                    <a:pt x="440814" y="263628"/>
                  </a:lnTo>
                  <a:lnTo>
                    <a:pt x="440488" y="263303"/>
                  </a:lnTo>
                  <a:lnTo>
                    <a:pt x="440271" y="263439"/>
                  </a:lnTo>
                  <a:lnTo>
                    <a:pt x="440028" y="264532"/>
                  </a:lnTo>
                  <a:lnTo>
                    <a:pt x="441524" y="297648"/>
                  </a:lnTo>
                  <a:lnTo>
                    <a:pt x="450325" y="337568"/>
                  </a:lnTo>
                  <a:lnTo>
                    <a:pt x="456332" y="348778"/>
                  </a:lnTo>
                  <a:lnTo>
                    <a:pt x="461500" y="353162"/>
                  </a:lnTo>
                  <a:lnTo>
                    <a:pt x="466397" y="354620"/>
                  </a:lnTo>
                  <a:lnTo>
                    <a:pt x="469184" y="355009"/>
                  </a:lnTo>
                  <a:lnTo>
                    <a:pt x="471749" y="354210"/>
                  </a:lnTo>
                  <a:lnTo>
                    <a:pt x="483109" y="344147"/>
                  </a:lnTo>
                  <a:lnTo>
                    <a:pt x="500973" y="316913"/>
                  </a:lnTo>
                  <a:lnTo>
                    <a:pt x="522177" y="272204"/>
                  </a:lnTo>
                  <a:lnTo>
                    <a:pt x="527440" y="244732"/>
                  </a:lnTo>
                  <a:lnTo>
                    <a:pt x="528660" y="199462"/>
                  </a:lnTo>
                  <a:lnTo>
                    <a:pt x="527045" y="156255"/>
                  </a:lnTo>
                  <a:lnTo>
                    <a:pt x="522352" y="118140"/>
                  </a:lnTo>
                  <a:lnTo>
                    <a:pt x="521657" y="116923"/>
                  </a:lnTo>
                  <a:lnTo>
                    <a:pt x="520842" y="116111"/>
                  </a:lnTo>
                  <a:lnTo>
                    <a:pt x="520298" y="115922"/>
                  </a:lnTo>
                  <a:lnTo>
                    <a:pt x="519936" y="116149"/>
                  </a:lnTo>
                  <a:lnTo>
                    <a:pt x="519532" y="117343"/>
                  </a:lnTo>
                  <a:lnTo>
                    <a:pt x="515758" y="164543"/>
                  </a:lnTo>
                  <a:lnTo>
                    <a:pt x="510296" y="208545"/>
                  </a:lnTo>
                  <a:lnTo>
                    <a:pt x="510426" y="253937"/>
                  </a:lnTo>
                  <a:lnTo>
                    <a:pt x="516843" y="295581"/>
                  </a:lnTo>
                  <a:lnTo>
                    <a:pt x="528063" y="340063"/>
                  </a:lnTo>
                  <a:lnTo>
                    <a:pt x="536207" y="356013"/>
                  </a:lnTo>
                  <a:lnTo>
                    <a:pt x="543257" y="364242"/>
                  </a:lnTo>
                  <a:lnTo>
                    <a:pt x="556324" y="372012"/>
                  </a:lnTo>
                  <a:lnTo>
                    <a:pt x="561693" y="373582"/>
                  </a:lnTo>
                  <a:lnTo>
                    <a:pt x="573739" y="371094"/>
                  </a:lnTo>
                  <a:lnTo>
                    <a:pt x="602333" y="352725"/>
                  </a:lnTo>
                  <a:lnTo>
                    <a:pt x="618244" y="333741"/>
                  </a:lnTo>
                  <a:lnTo>
                    <a:pt x="628198" y="313070"/>
                  </a:lnTo>
                  <a:lnTo>
                    <a:pt x="632741" y="280956"/>
                  </a:lnTo>
                  <a:lnTo>
                    <a:pt x="630232" y="250419"/>
                  </a:lnTo>
                  <a:lnTo>
                    <a:pt x="627874" y="244094"/>
                  </a:lnTo>
                  <a:lnTo>
                    <a:pt x="625948" y="241117"/>
                  </a:lnTo>
                  <a:lnTo>
                    <a:pt x="625294" y="240535"/>
                  </a:lnTo>
                  <a:lnTo>
                    <a:pt x="624857" y="240499"/>
                  </a:lnTo>
                  <a:lnTo>
                    <a:pt x="624566" y="240829"/>
                  </a:lnTo>
                  <a:lnTo>
                    <a:pt x="623990" y="278556"/>
                  </a:lnTo>
                  <a:lnTo>
                    <a:pt x="630418" y="319913"/>
                  </a:lnTo>
                  <a:lnTo>
                    <a:pt x="636270" y="335060"/>
                  </a:lnTo>
                  <a:lnTo>
                    <a:pt x="649432" y="349535"/>
                  </a:lnTo>
                  <a:lnTo>
                    <a:pt x="661375" y="358550"/>
                  </a:lnTo>
                  <a:lnTo>
                    <a:pt x="671260" y="363310"/>
                  </a:lnTo>
                  <a:lnTo>
                    <a:pt x="676636" y="367465"/>
                  </a:lnTo>
                  <a:lnTo>
                    <a:pt x="687680" y="366498"/>
                  </a:lnTo>
                  <a:lnTo>
                    <a:pt x="700988" y="360607"/>
                  </a:lnTo>
                  <a:lnTo>
                    <a:pt x="708811" y="353844"/>
                  </a:lnTo>
                  <a:lnTo>
                    <a:pt x="728417" y="311075"/>
                  </a:lnTo>
                  <a:lnTo>
                    <a:pt x="733157" y="296041"/>
                  </a:lnTo>
                  <a:lnTo>
                    <a:pt x="739789" y="287655"/>
                  </a:lnTo>
                  <a:lnTo>
                    <a:pt x="741658" y="286701"/>
                  </a:lnTo>
                  <a:lnTo>
                    <a:pt x="748960" y="286037"/>
                  </a:lnTo>
                  <a:lnTo>
                    <a:pt x="751614" y="285982"/>
                  </a:lnTo>
                  <a:lnTo>
                    <a:pt x="753969" y="285016"/>
                  </a:lnTo>
                  <a:lnTo>
                    <a:pt x="756192" y="283764"/>
                  </a:lnTo>
                  <a:lnTo>
                    <a:pt x="758355" y="283207"/>
                  </a:lnTo>
                  <a:lnTo>
                    <a:pt x="763242" y="277837"/>
                  </a:lnTo>
                  <a:lnTo>
                    <a:pt x="765788" y="272915"/>
                  </a:lnTo>
                  <a:lnTo>
                    <a:pt x="766832" y="255209"/>
                  </a:lnTo>
                  <a:lnTo>
                    <a:pt x="764124" y="243180"/>
                  </a:lnTo>
                  <a:lnTo>
                    <a:pt x="761998" y="241298"/>
                  </a:lnTo>
                  <a:lnTo>
                    <a:pt x="759055" y="239639"/>
                  </a:lnTo>
                  <a:lnTo>
                    <a:pt x="756571" y="238902"/>
                  </a:lnTo>
                  <a:lnTo>
                    <a:pt x="753350" y="239515"/>
                  </a:lnTo>
                  <a:lnTo>
                    <a:pt x="747219" y="241097"/>
                  </a:lnTo>
                  <a:lnTo>
                    <a:pt x="744843" y="245077"/>
                  </a:lnTo>
                  <a:lnTo>
                    <a:pt x="741522" y="252429"/>
                  </a:lnTo>
                  <a:lnTo>
                    <a:pt x="737239" y="261444"/>
                  </a:lnTo>
                  <a:lnTo>
                    <a:pt x="732564" y="277981"/>
                  </a:lnTo>
                  <a:lnTo>
                    <a:pt x="732324" y="299082"/>
                  </a:lnTo>
                  <a:lnTo>
                    <a:pt x="741176" y="334292"/>
                  </a:lnTo>
                  <a:lnTo>
                    <a:pt x="750436" y="350105"/>
                  </a:lnTo>
                  <a:lnTo>
                    <a:pt x="756427" y="355789"/>
                  </a:lnTo>
                  <a:lnTo>
                    <a:pt x="764421" y="360517"/>
                  </a:lnTo>
                  <a:lnTo>
                    <a:pt x="767304" y="361417"/>
                  </a:lnTo>
                  <a:lnTo>
                    <a:pt x="778929" y="359460"/>
                  </a:lnTo>
                  <a:lnTo>
                    <a:pt x="807372" y="347113"/>
                  </a:lnTo>
                  <a:lnTo>
                    <a:pt x="811323" y="343935"/>
                  </a:lnTo>
                  <a:lnTo>
                    <a:pt x="825891" y="321366"/>
                  </a:lnTo>
                  <a:lnTo>
                    <a:pt x="831817" y="303480"/>
                  </a:lnTo>
                  <a:lnTo>
                    <a:pt x="838973" y="257487"/>
                  </a:lnTo>
                  <a:lnTo>
                    <a:pt x="841361" y="252008"/>
                  </a:lnTo>
                  <a:lnTo>
                    <a:pt x="846957" y="244428"/>
                  </a:lnTo>
                  <a:lnTo>
                    <a:pt x="849261" y="242794"/>
                  </a:lnTo>
                  <a:lnTo>
                    <a:pt x="850369" y="242358"/>
                  </a:lnTo>
                  <a:lnTo>
                    <a:pt x="851813" y="242773"/>
                  </a:lnTo>
                  <a:lnTo>
                    <a:pt x="855300" y="245116"/>
                  </a:lnTo>
                  <a:lnTo>
                    <a:pt x="857320" y="250391"/>
                  </a:lnTo>
                  <a:lnTo>
                    <a:pt x="866514" y="295149"/>
                  </a:lnTo>
                  <a:lnTo>
                    <a:pt x="873817" y="327565"/>
                  </a:lnTo>
                  <a:lnTo>
                    <a:pt x="879522" y="374668"/>
                  </a:lnTo>
                  <a:lnTo>
                    <a:pt x="883750" y="386245"/>
                  </a:lnTo>
                  <a:lnTo>
                    <a:pt x="883945" y="385970"/>
                  </a:lnTo>
                  <a:lnTo>
                    <a:pt x="884283" y="380270"/>
                  </a:lnTo>
                  <a:lnTo>
                    <a:pt x="878366" y="335327"/>
                  </a:lnTo>
                  <a:lnTo>
                    <a:pt x="881461" y="292959"/>
                  </a:lnTo>
                  <a:lnTo>
                    <a:pt x="888477" y="265374"/>
                  </a:lnTo>
                  <a:lnTo>
                    <a:pt x="896039" y="250943"/>
                  </a:lnTo>
                  <a:lnTo>
                    <a:pt x="902278" y="245559"/>
                  </a:lnTo>
                  <a:lnTo>
                    <a:pt x="904775" y="246001"/>
                  </a:lnTo>
                  <a:lnTo>
                    <a:pt x="906428" y="246613"/>
                  </a:lnTo>
                  <a:lnTo>
                    <a:pt x="912126" y="254216"/>
                  </a:lnTo>
                  <a:lnTo>
                    <a:pt x="928912" y="286871"/>
                  </a:lnTo>
                  <a:lnTo>
                    <a:pt x="934426" y="311747"/>
                  </a:lnTo>
                  <a:lnTo>
                    <a:pt x="928090" y="352967"/>
                  </a:lnTo>
                  <a:lnTo>
                    <a:pt x="925756" y="364334"/>
                  </a:lnTo>
                  <a:lnTo>
                    <a:pt x="925623" y="356388"/>
                  </a:lnTo>
                  <a:lnTo>
                    <a:pt x="933415" y="313740"/>
                  </a:lnTo>
                  <a:lnTo>
                    <a:pt x="945767" y="275890"/>
                  </a:lnTo>
                  <a:lnTo>
                    <a:pt x="956721" y="255441"/>
                  </a:lnTo>
                  <a:lnTo>
                    <a:pt x="957640" y="255376"/>
                  </a:lnTo>
                  <a:lnTo>
                    <a:pt x="960542" y="256244"/>
                  </a:lnTo>
                  <a:lnTo>
                    <a:pt x="966142" y="260402"/>
                  </a:lnTo>
                  <a:lnTo>
                    <a:pt x="982151" y="283283"/>
                  </a:lnTo>
                  <a:lnTo>
                    <a:pt x="993792" y="313674"/>
                  </a:lnTo>
                  <a:lnTo>
                    <a:pt x="996816" y="327047"/>
                  </a:lnTo>
                  <a:lnTo>
                    <a:pt x="1005349" y="346893"/>
                  </a:lnTo>
                  <a:lnTo>
                    <a:pt x="1009732" y="351364"/>
                  </a:lnTo>
                  <a:lnTo>
                    <a:pt x="1014268" y="353821"/>
                  </a:lnTo>
                  <a:lnTo>
                    <a:pt x="1037548" y="358591"/>
                  </a:lnTo>
                  <a:lnTo>
                    <a:pt x="1045795" y="358499"/>
                  </a:lnTo>
                  <a:lnTo>
                    <a:pt x="1056700" y="354529"/>
                  </a:lnTo>
                  <a:lnTo>
                    <a:pt x="1071545" y="342894"/>
                  </a:lnTo>
                  <a:lnTo>
                    <a:pt x="1091279" y="311726"/>
                  </a:lnTo>
                  <a:lnTo>
                    <a:pt x="1095552" y="296898"/>
                  </a:lnTo>
                  <a:lnTo>
                    <a:pt x="1096575" y="278014"/>
                  </a:lnTo>
                  <a:lnTo>
                    <a:pt x="1092623" y="259816"/>
                  </a:lnTo>
                  <a:lnTo>
                    <a:pt x="1084996" y="248961"/>
                  </a:lnTo>
                  <a:lnTo>
                    <a:pt x="1083725" y="247528"/>
                  </a:lnTo>
                  <a:lnTo>
                    <a:pt x="1075196" y="243826"/>
                  </a:lnTo>
                  <a:lnTo>
                    <a:pt x="1068788" y="242180"/>
                  </a:lnTo>
                  <a:lnTo>
                    <a:pt x="1064033" y="244617"/>
                  </a:lnTo>
                  <a:lnTo>
                    <a:pt x="1059098" y="249228"/>
                  </a:lnTo>
                  <a:lnTo>
                    <a:pt x="1054690" y="257421"/>
                  </a:lnTo>
                  <a:lnTo>
                    <a:pt x="1053226" y="265886"/>
                  </a:lnTo>
                  <a:lnTo>
                    <a:pt x="1052634" y="300611"/>
                  </a:lnTo>
                  <a:lnTo>
                    <a:pt x="1062499" y="331854"/>
                  </a:lnTo>
                  <a:lnTo>
                    <a:pt x="1067849" y="340896"/>
                  </a:lnTo>
                  <a:lnTo>
                    <a:pt x="1088364" y="362830"/>
                  </a:lnTo>
                  <a:lnTo>
                    <a:pt x="1100677" y="370182"/>
                  </a:lnTo>
                  <a:lnTo>
                    <a:pt x="1136825" y="376737"/>
                  </a:lnTo>
                  <a:lnTo>
                    <a:pt x="1149306" y="376740"/>
                  </a:lnTo>
                  <a:lnTo>
                    <a:pt x="1158380" y="374389"/>
                  </a:lnTo>
                  <a:lnTo>
                    <a:pt x="1185960" y="3557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SMARTInkShape-59">
              <a:extLst>
                <a:ext uri="{FF2B5EF4-FFF2-40B4-BE49-F238E27FC236}">
                  <a16:creationId xmlns:a16="http://schemas.microsoft.com/office/drawing/2014/main" xmlns="" id="{B34450DF-FF30-4998-8D18-F4F508CECE7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966200" y="5238750"/>
              <a:ext cx="19051" cy="4012"/>
            </a:xfrm>
            <a:custGeom>
              <a:avLst/>
              <a:gdLst/>
              <a:ahLst/>
              <a:cxnLst/>
              <a:rect l="0" t="0" r="0" b="0"/>
              <a:pathLst>
                <a:path w="19051" h="4012">
                  <a:moveTo>
                    <a:pt x="0" y="0"/>
                  </a:moveTo>
                  <a:lnTo>
                    <a:pt x="0" y="0"/>
                  </a:lnTo>
                  <a:lnTo>
                    <a:pt x="5057" y="3371"/>
                  </a:lnTo>
                  <a:lnTo>
                    <a:pt x="7251" y="4011"/>
                  </a:lnTo>
                  <a:lnTo>
                    <a:pt x="19050" y="3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SMARTInkShape-60">
              <a:extLst>
                <a:ext uri="{FF2B5EF4-FFF2-40B4-BE49-F238E27FC236}">
                  <a16:creationId xmlns:a16="http://schemas.microsoft.com/office/drawing/2014/main" xmlns="" id="{2CA44486-F181-4373-A7F7-4BEA60E9FA9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9093200" y="5241925"/>
              <a:ext cx="66676" cy="3176"/>
            </a:xfrm>
            <a:custGeom>
              <a:avLst/>
              <a:gdLst/>
              <a:ahLst/>
              <a:cxnLst/>
              <a:rect l="0" t="0" r="0" b="0"/>
              <a:pathLst>
                <a:path w="66676" h="3176">
                  <a:moveTo>
                    <a:pt x="0" y="0"/>
                  </a:moveTo>
                  <a:lnTo>
                    <a:pt x="0" y="0"/>
                  </a:lnTo>
                  <a:lnTo>
                    <a:pt x="45294" y="2979"/>
                  </a:lnTo>
                  <a:lnTo>
                    <a:pt x="66675" y="3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SMARTInkShape-61">
              <a:extLst>
                <a:ext uri="{FF2B5EF4-FFF2-40B4-BE49-F238E27FC236}">
                  <a16:creationId xmlns:a16="http://schemas.microsoft.com/office/drawing/2014/main" xmlns="" id="{F73A768E-68C5-4F74-8BD1-84E23223405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9194800" y="5172075"/>
              <a:ext cx="3176" cy="3176"/>
            </a:xfrm>
            <a:custGeom>
              <a:avLst/>
              <a:gdLst/>
              <a:ahLst/>
              <a:cxnLst/>
              <a:rect l="0" t="0" r="0" b="0"/>
              <a:pathLst>
                <a:path w="3176" h="3176">
                  <a:moveTo>
                    <a:pt x="0" y="0"/>
                  </a:moveTo>
                  <a:lnTo>
                    <a:pt x="0" y="0"/>
                  </a:lnTo>
                  <a:lnTo>
                    <a:pt x="0" y="1685"/>
                  </a:lnTo>
                  <a:lnTo>
                    <a:pt x="353" y="2182"/>
                  </a:lnTo>
                  <a:lnTo>
                    <a:pt x="940" y="2513"/>
                  </a:lnTo>
                  <a:lnTo>
                    <a:pt x="3175" y="3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SMARTInkShape-62">
              <a:extLst>
                <a:ext uri="{FF2B5EF4-FFF2-40B4-BE49-F238E27FC236}">
                  <a16:creationId xmlns:a16="http://schemas.microsoft.com/office/drawing/2014/main" xmlns="" id="{9366D3FB-3A38-432E-B307-CC738EED6DA2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9304251" y="5137150"/>
              <a:ext cx="84225" cy="82551"/>
            </a:xfrm>
            <a:custGeom>
              <a:avLst/>
              <a:gdLst/>
              <a:ahLst/>
              <a:cxnLst/>
              <a:rect l="0" t="0" r="0" b="0"/>
              <a:pathLst>
                <a:path w="84225" h="82551">
                  <a:moveTo>
                    <a:pt x="4849" y="0"/>
                  </a:moveTo>
                  <a:lnTo>
                    <a:pt x="4849" y="0"/>
                  </a:lnTo>
                  <a:lnTo>
                    <a:pt x="3164" y="0"/>
                  </a:lnTo>
                  <a:lnTo>
                    <a:pt x="2667" y="353"/>
                  </a:lnTo>
                  <a:lnTo>
                    <a:pt x="2337" y="941"/>
                  </a:lnTo>
                  <a:lnTo>
                    <a:pt x="1713" y="3044"/>
                  </a:lnTo>
                  <a:lnTo>
                    <a:pt x="0" y="4822"/>
                  </a:lnTo>
                  <a:lnTo>
                    <a:pt x="2315" y="24438"/>
                  </a:lnTo>
                  <a:lnTo>
                    <a:pt x="9367" y="38495"/>
                  </a:lnTo>
                  <a:lnTo>
                    <a:pt x="26085" y="56836"/>
                  </a:lnTo>
                  <a:lnTo>
                    <a:pt x="58837" y="73615"/>
                  </a:lnTo>
                  <a:lnTo>
                    <a:pt x="84224" y="82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SMARTInkShape-63">
              <a:extLst>
                <a:ext uri="{FF2B5EF4-FFF2-40B4-BE49-F238E27FC236}">
                  <a16:creationId xmlns:a16="http://schemas.microsoft.com/office/drawing/2014/main" xmlns="" id="{480DEA0F-C89C-42CA-B131-EA27F14F3583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9915525" y="5278025"/>
              <a:ext cx="107808" cy="367126"/>
            </a:xfrm>
            <a:custGeom>
              <a:avLst/>
              <a:gdLst/>
              <a:ahLst/>
              <a:cxnLst/>
              <a:rect l="0" t="0" r="0" b="0"/>
              <a:pathLst>
                <a:path w="107808" h="367126">
                  <a:moveTo>
                    <a:pt x="0" y="160750"/>
                  </a:moveTo>
                  <a:lnTo>
                    <a:pt x="0" y="160750"/>
                  </a:lnTo>
                  <a:lnTo>
                    <a:pt x="0" y="158016"/>
                  </a:lnTo>
                  <a:lnTo>
                    <a:pt x="353" y="157869"/>
                  </a:lnTo>
                  <a:lnTo>
                    <a:pt x="24478" y="150677"/>
                  </a:lnTo>
                  <a:lnTo>
                    <a:pt x="47303" y="141485"/>
                  </a:lnTo>
                  <a:lnTo>
                    <a:pt x="63267" y="127559"/>
                  </a:lnTo>
                  <a:lnTo>
                    <a:pt x="84818" y="98490"/>
                  </a:lnTo>
                  <a:lnTo>
                    <a:pt x="95901" y="71486"/>
                  </a:lnTo>
                  <a:lnTo>
                    <a:pt x="102279" y="26851"/>
                  </a:lnTo>
                  <a:lnTo>
                    <a:pt x="107466" y="0"/>
                  </a:lnTo>
                  <a:lnTo>
                    <a:pt x="107627" y="314"/>
                  </a:lnTo>
                  <a:lnTo>
                    <a:pt x="107807" y="2544"/>
                  </a:lnTo>
                  <a:lnTo>
                    <a:pt x="98797" y="43815"/>
                  </a:lnTo>
                  <a:lnTo>
                    <a:pt x="91322" y="80353"/>
                  </a:lnTo>
                  <a:lnTo>
                    <a:pt x="85145" y="117627"/>
                  </a:lnTo>
                  <a:lnTo>
                    <a:pt x="83319" y="156518"/>
                  </a:lnTo>
                  <a:lnTo>
                    <a:pt x="82702" y="198328"/>
                  </a:lnTo>
                  <a:lnTo>
                    <a:pt x="83520" y="243693"/>
                  </a:lnTo>
                  <a:lnTo>
                    <a:pt x="86975" y="289043"/>
                  </a:lnTo>
                  <a:lnTo>
                    <a:pt x="86337" y="331985"/>
                  </a:lnTo>
                  <a:lnTo>
                    <a:pt x="85725" y="367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3" name="SMARTInkShape-Group43">
            <a:extLst>
              <a:ext uri="{FF2B5EF4-FFF2-40B4-BE49-F238E27FC236}">
                <a16:creationId xmlns:a16="http://schemas.microsoft.com/office/drawing/2014/main" xmlns="" id="{9AEF1F9D-8851-4E31-A984-0B1BF398EA51}"/>
              </a:ext>
            </a:extLst>
          </p:cNvPr>
          <p:cNvGrpSpPr/>
          <p:nvPr/>
        </p:nvGrpSpPr>
        <p:grpSpPr>
          <a:xfrm>
            <a:off x="9986721" y="5178425"/>
            <a:ext cx="878130" cy="267597"/>
            <a:chOff x="9986721" y="5178425"/>
            <a:chExt cx="878130" cy="267597"/>
          </a:xfrm>
        </p:grpSpPr>
        <p:sp>
          <p:nvSpPr>
            <p:cNvPr id="90" name="SMARTInkShape-64">
              <a:extLst>
                <a:ext uri="{FF2B5EF4-FFF2-40B4-BE49-F238E27FC236}">
                  <a16:creationId xmlns:a16="http://schemas.microsoft.com/office/drawing/2014/main" xmlns="" id="{7C9DE948-5C37-4E36-BE38-E526AA35859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9986721" y="5277572"/>
              <a:ext cx="773355" cy="168450"/>
            </a:xfrm>
            <a:custGeom>
              <a:avLst/>
              <a:gdLst/>
              <a:ahLst/>
              <a:cxnLst/>
              <a:rect l="0" t="0" r="0" b="0"/>
              <a:pathLst>
                <a:path w="773355" h="168450">
                  <a:moveTo>
                    <a:pt x="1829" y="37378"/>
                  </a:moveTo>
                  <a:lnTo>
                    <a:pt x="1829" y="37378"/>
                  </a:lnTo>
                  <a:lnTo>
                    <a:pt x="1829" y="39063"/>
                  </a:lnTo>
                  <a:lnTo>
                    <a:pt x="1476" y="39560"/>
                  </a:lnTo>
                  <a:lnTo>
                    <a:pt x="889" y="39891"/>
                  </a:lnTo>
                  <a:lnTo>
                    <a:pt x="144" y="40112"/>
                  </a:lnTo>
                  <a:lnTo>
                    <a:pt x="0" y="40259"/>
                  </a:lnTo>
                  <a:lnTo>
                    <a:pt x="257" y="40357"/>
                  </a:lnTo>
                  <a:lnTo>
                    <a:pt x="4865" y="40552"/>
                  </a:lnTo>
                  <a:lnTo>
                    <a:pt x="14763" y="38724"/>
                  </a:lnTo>
                  <a:lnTo>
                    <a:pt x="26335" y="39146"/>
                  </a:lnTo>
                  <a:lnTo>
                    <a:pt x="45315" y="36483"/>
                  </a:lnTo>
                  <a:lnTo>
                    <a:pt x="48320" y="35216"/>
                  </a:lnTo>
                  <a:lnTo>
                    <a:pt x="53626" y="34150"/>
                  </a:lnTo>
                  <a:lnTo>
                    <a:pt x="57589" y="31757"/>
                  </a:lnTo>
                  <a:lnTo>
                    <a:pt x="60997" y="29166"/>
                  </a:lnTo>
                  <a:lnTo>
                    <a:pt x="63169" y="28437"/>
                  </a:lnTo>
                  <a:lnTo>
                    <a:pt x="71431" y="29711"/>
                  </a:lnTo>
                  <a:lnTo>
                    <a:pt x="83624" y="35485"/>
                  </a:lnTo>
                  <a:lnTo>
                    <a:pt x="87336" y="38065"/>
                  </a:lnTo>
                  <a:lnTo>
                    <a:pt x="90162" y="43210"/>
                  </a:lnTo>
                  <a:lnTo>
                    <a:pt x="94850" y="54640"/>
                  </a:lnTo>
                  <a:lnTo>
                    <a:pt x="93936" y="99920"/>
                  </a:lnTo>
                  <a:lnTo>
                    <a:pt x="96795" y="123878"/>
                  </a:lnTo>
                  <a:lnTo>
                    <a:pt x="104102" y="143840"/>
                  </a:lnTo>
                  <a:lnTo>
                    <a:pt x="110195" y="148312"/>
                  </a:lnTo>
                  <a:lnTo>
                    <a:pt x="117725" y="151593"/>
                  </a:lnTo>
                  <a:lnTo>
                    <a:pt x="123424" y="151875"/>
                  </a:lnTo>
                  <a:lnTo>
                    <a:pt x="133969" y="148365"/>
                  </a:lnTo>
                  <a:lnTo>
                    <a:pt x="140992" y="141974"/>
                  </a:lnTo>
                  <a:lnTo>
                    <a:pt x="148072" y="131281"/>
                  </a:lnTo>
                  <a:lnTo>
                    <a:pt x="155299" y="94333"/>
                  </a:lnTo>
                  <a:lnTo>
                    <a:pt x="161716" y="47340"/>
                  </a:lnTo>
                  <a:lnTo>
                    <a:pt x="164443" y="32686"/>
                  </a:lnTo>
                  <a:lnTo>
                    <a:pt x="163890" y="26260"/>
                  </a:lnTo>
                  <a:lnTo>
                    <a:pt x="163492" y="26791"/>
                  </a:lnTo>
                  <a:lnTo>
                    <a:pt x="161599" y="32242"/>
                  </a:lnTo>
                  <a:lnTo>
                    <a:pt x="157885" y="60598"/>
                  </a:lnTo>
                  <a:lnTo>
                    <a:pt x="162215" y="79058"/>
                  </a:lnTo>
                  <a:lnTo>
                    <a:pt x="174074" y="102502"/>
                  </a:lnTo>
                  <a:lnTo>
                    <a:pt x="190569" y="123635"/>
                  </a:lnTo>
                  <a:lnTo>
                    <a:pt x="213858" y="144104"/>
                  </a:lnTo>
                  <a:lnTo>
                    <a:pt x="223873" y="147200"/>
                  </a:lnTo>
                  <a:lnTo>
                    <a:pt x="235229" y="146431"/>
                  </a:lnTo>
                  <a:lnTo>
                    <a:pt x="244159" y="143970"/>
                  </a:lnTo>
                  <a:lnTo>
                    <a:pt x="254645" y="132578"/>
                  </a:lnTo>
                  <a:lnTo>
                    <a:pt x="277234" y="93264"/>
                  </a:lnTo>
                  <a:lnTo>
                    <a:pt x="297907" y="76131"/>
                  </a:lnTo>
                  <a:lnTo>
                    <a:pt x="300753" y="71182"/>
                  </a:lnTo>
                  <a:lnTo>
                    <a:pt x="302921" y="59734"/>
                  </a:lnTo>
                  <a:lnTo>
                    <a:pt x="302943" y="51841"/>
                  </a:lnTo>
                  <a:lnTo>
                    <a:pt x="299014" y="36190"/>
                  </a:lnTo>
                  <a:lnTo>
                    <a:pt x="294299" y="29187"/>
                  </a:lnTo>
                  <a:lnTo>
                    <a:pt x="285063" y="22643"/>
                  </a:lnTo>
                  <a:lnTo>
                    <a:pt x="276760" y="19607"/>
                  </a:lnTo>
                  <a:lnTo>
                    <a:pt x="251541" y="18361"/>
                  </a:lnTo>
                  <a:lnTo>
                    <a:pt x="245927" y="19283"/>
                  </a:lnTo>
                  <a:lnTo>
                    <a:pt x="236077" y="22750"/>
                  </a:lnTo>
                  <a:lnTo>
                    <a:pt x="234195" y="24098"/>
                  </a:lnTo>
                  <a:lnTo>
                    <a:pt x="232103" y="27478"/>
                  </a:lnTo>
                  <a:lnTo>
                    <a:pt x="228577" y="38284"/>
                  </a:lnTo>
                  <a:lnTo>
                    <a:pt x="227999" y="48896"/>
                  </a:lnTo>
                  <a:lnTo>
                    <a:pt x="236120" y="81658"/>
                  </a:lnTo>
                  <a:lnTo>
                    <a:pt x="251547" y="116202"/>
                  </a:lnTo>
                  <a:lnTo>
                    <a:pt x="254985" y="120153"/>
                  </a:lnTo>
                  <a:lnTo>
                    <a:pt x="268483" y="132018"/>
                  </a:lnTo>
                  <a:lnTo>
                    <a:pt x="278340" y="136990"/>
                  </a:lnTo>
                  <a:lnTo>
                    <a:pt x="283709" y="137154"/>
                  </a:lnTo>
                  <a:lnTo>
                    <a:pt x="290445" y="135698"/>
                  </a:lnTo>
                  <a:lnTo>
                    <a:pt x="301512" y="129955"/>
                  </a:lnTo>
                  <a:lnTo>
                    <a:pt x="346049" y="99136"/>
                  </a:lnTo>
                  <a:lnTo>
                    <a:pt x="364057" y="87142"/>
                  </a:lnTo>
                  <a:lnTo>
                    <a:pt x="371701" y="78346"/>
                  </a:lnTo>
                  <a:lnTo>
                    <a:pt x="380479" y="52423"/>
                  </a:lnTo>
                  <a:lnTo>
                    <a:pt x="380447" y="36192"/>
                  </a:lnTo>
                  <a:lnTo>
                    <a:pt x="372571" y="11383"/>
                  </a:lnTo>
                  <a:lnTo>
                    <a:pt x="368392" y="7245"/>
                  </a:lnTo>
                  <a:lnTo>
                    <a:pt x="358742" y="902"/>
                  </a:lnTo>
                  <a:lnTo>
                    <a:pt x="354955" y="0"/>
                  </a:lnTo>
                  <a:lnTo>
                    <a:pt x="351860" y="540"/>
                  </a:lnTo>
                  <a:lnTo>
                    <a:pt x="348136" y="2827"/>
                  </a:lnTo>
                  <a:lnTo>
                    <a:pt x="346243" y="4736"/>
                  </a:lnTo>
                  <a:lnTo>
                    <a:pt x="345402" y="6760"/>
                  </a:lnTo>
                  <a:lnTo>
                    <a:pt x="345969" y="9777"/>
                  </a:lnTo>
                  <a:lnTo>
                    <a:pt x="347330" y="15441"/>
                  </a:lnTo>
                  <a:lnTo>
                    <a:pt x="347522" y="17462"/>
                  </a:lnTo>
                  <a:lnTo>
                    <a:pt x="349616" y="21588"/>
                  </a:lnTo>
                  <a:lnTo>
                    <a:pt x="356642" y="28819"/>
                  </a:lnTo>
                  <a:lnTo>
                    <a:pt x="371018" y="38786"/>
                  </a:lnTo>
                  <a:lnTo>
                    <a:pt x="379918" y="42107"/>
                  </a:lnTo>
                  <a:lnTo>
                    <a:pt x="393878" y="43514"/>
                  </a:lnTo>
                  <a:lnTo>
                    <a:pt x="413761" y="40590"/>
                  </a:lnTo>
                  <a:lnTo>
                    <a:pt x="414215" y="42451"/>
                  </a:lnTo>
                  <a:lnTo>
                    <a:pt x="414508" y="49394"/>
                  </a:lnTo>
                  <a:lnTo>
                    <a:pt x="410025" y="71303"/>
                  </a:lnTo>
                  <a:lnTo>
                    <a:pt x="410055" y="82825"/>
                  </a:lnTo>
                  <a:lnTo>
                    <a:pt x="409447" y="85668"/>
                  </a:lnTo>
                  <a:lnTo>
                    <a:pt x="414767" y="115909"/>
                  </a:lnTo>
                  <a:lnTo>
                    <a:pt x="428405" y="139259"/>
                  </a:lnTo>
                  <a:lnTo>
                    <a:pt x="437687" y="151369"/>
                  </a:lnTo>
                  <a:lnTo>
                    <a:pt x="449961" y="159426"/>
                  </a:lnTo>
                  <a:lnTo>
                    <a:pt x="464770" y="164596"/>
                  </a:lnTo>
                  <a:lnTo>
                    <a:pt x="480328" y="164991"/>
                  </a:lnTo>
                  <a:lnTo>
                    <a:pt x="488957" y="161828"/>
                  </a:lnTo>
                  <a:lnTo>
                    <a:pt x="495966" y="156542"/>
                  </a:lnTo>
                  <a:lnTo>
                    <a:pt x="501433" y="149489"/>
                  </a:lnTo>
                  <a:lnTo>
                    <a:pt x="507804" y="129452"/>
                  </a:lnTo>
                  <a:lnTo>
                    <a:pt x="509562" y="104079"/>
                  </a:lnTo>
                  <a:lnTo>
                    <a:pt x="503827" y="76070"/>
                  </a:lnTo>
                  <a:lnTo>
                    <a:pt x="487665" y="36009"/>
                  </a:lnTo>
                  <a:lnTo>
                    <a:pt x="485514" y="33242"/>
                  </a:lnTo>
                  <a:lnTo>
                    <a:pt x="483383" y="32012"/>
                  </a:lnTo>
                  <a:lnTo>
                    <a:pt x="480199" y="31319"/>
                  </a:lnTo>
                  <a:lnTo>
                    <a:pt x="479139" y="31928"/>
                  </a:lnTo>
                  <a:lnTo>
                    <a:pt x="477022" y="34486"/>
                  </a:lnTo>
                  <a:lnTo>
                    <a:pt x="476668" y="36155"/>
                  </a:lnTo>
                  <a:lnTo>
                    <a:pt x="477217" y="39892"/>
                  </a:lnTo>
                  <a:lnTo>
                    <a:pt x="479509" y="45962"/>
                  </a:lnTo>
                  <a:lnTo>
                    <a:pt x="481419" y="48249"/>
                  </a:lnTo>
                  <a:lnTo>
                    <a:pt x="487206" y="51402"/>
                  </a:lnTo>
                  <a:lnTo>
                    <a:pt x="488397" y="51666"/>
                  </a:lnTo>
                  <a:lnTo>
                    <a:pt x="489191" y="51490"/>
                  </a:lnTo>
                  <a:lnTo>
                    <a:pt x="489720" y="51019"/>
                  </a:lnTo>
                  <a:lnTo>
                    <a:pt x="519214" y="50085"/>
                  </a:lnTo>
                  <a:lnTo>
                    <a:pt x="540167" y="55494"/>
                  </a:lnTo>
                  <a:lnTo>
                    <a:pt x="556635" y="61378"/>
                  </a:lnTo>
                  <a:lnTo>
                    <a:pt x="570694" y="64484"/>
                  </a:lnTo>
                  <a:lnTo>
                    <a:pt x="574273" y="63793"/>
                  </a:lnTo>
                  <a:lnTo>
                    <a:pt x="574311" y="64160"/>
                  </a:lnTo>
                  <a:lnTo>
                    <a:pt x="570924" y="70081"/>
                  </a:lnTo>
                  <a:lnTo>
                    <a:pt x="568967" y="71315"/>
                  </a:lnTo>
                  <a:lnTo>
                    <a:pt x="560826" y="83724"/>
                  </a:lnTo>
                  <a:lnTo>
                    <a:pt x="556212" y="99708"/>
                  </a:lnTo>
                  <a:lnTo>
                    <a:pt x="557196" y="121722"/>
                  </a:lnTo>
                  <a:lnTo>
                    <a:pt x="563478" y="142237"/>
                  </a:lnTo>
                  <a:lnTo>
                    <a:pt x="570998" y="153937"/>
                  </a:lnTo>
                  <a:lnTo>
                    <a:pt x="582668" y="164485"/>
                  </a:lnTo>
                  <a:lnTo>
                    <a:pt x="587592" y="167718"/>
                  </a:lnTo>
                  <a:lnTo>
                    <a:pt x="595896" y="168449"/>
                  </a:lnTo>
                  <a:lnTo>
                    <a:pt x="611731" y="167730"/>
                  </a:lnTo>
                  <a:lnTo>
                    <a:pt x="622729" y="162549"/>
                  </a:lnTo>
                  <a:lnTo>
                    <a:pt x="643737" y="141347"/>
                  </a:lnTo>
                  <a:lnTo>
                    <a:pt x="678755" y="100358"/>
                  </a:lnTo>
                  <a:lnTo>
                    <a:pt x="681098" y="98883"/>
                  </a:lnTo>
                  <a:lnTo>
                    <a:pt x="701151" y="87382"/>
                  </a:lnTo>
                  <a:lnTo>
                    <a:pt x="706339" y="83591"/>
                  </a:lnTo>
                  <a:lnTo>
                    <a:pt x="711242" y="77137"/>
                  </a:lnTo>
                  <a:lnTo>
                    <a:pt x="714577" y="68679"/>
                  </a:lnTo>
                  <a:lnTo>
                    <a:pt x="715990" y="56565"/>
                  </a:lnTo>
                  <a:lnTo>
                    <a:pt x="711445" y="44826"/>
                  </a:lnTo>
                  <a:lnTo>
                    <a:pt x="704902" y="36132"/>
                  </a:lnTo>
                  <a:lnTo>
                    <a:pt x="681313" y="14755"/>
                  </a:lnTo>
                  <a:lnTo>
                    <a:pt x="679185" y="14183"/>
                  </a:lnTo>
                  <a:lnTo>
                    <a:pt x="673998" y="14486"/>
                  </a:lnTo>
                  <a:lnTo>
                    <a:pt x="662751" y="19738"/>
                  </a:lnTo>
                  <a:lnTo>
                    <a:pt x="659169" y="22248"/>
                  </a:lnTo>
                  <a:lnTo>
                    <a:pt x="655168" y="34071"/>
                  </a:lnTo>
                  <a:lnTo>
                    <a:pt x="655119" y="45923"/>
                  </a:lnTo>
                  <a:lnTo>
                    <a:pt x="668053" y="90379"/>
                  </a:lnTo>
                  <a:lnTo>
                    <a:pt x="685609" y="131408"/>
                  </a:lnTo>
                  <a:lnTo>
                    <a:pt x="689789" y="136907"/>
                  </a:lnTo>
                  <a:lnTo>
                    <a:pt x="707916" y="148845"/>
                  </a:lnTo>
                  <a:lnTo>
                    <a:pt x="724693" y="151118"/>
                  </a:lnTo>
                  <a:lnTo>
                    <a:pt x="740160" y="150807"/>
                  </a:lnTo>
                  <a:lnTo>
                    <a:pt x="773354" y="1389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SMARTInkShape-65">
              <a:extLst>
                <a:ext uri="{FF2B5EF4-FFF2-40B4-BE49-F238E27FC236}">
                  <a16:creationId xmlns:a16="http://schemas.microsoft.com/office/drawing/2014/main" xmlns="" id="{EC755B89-06DA-48F5-9319-B5CFCB74142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0861675" y="5413375"/>
              <a:ext cx="3176" cy="6351"/>
            </a:xfrm>
            <a:custGeom>
              <a:avLst/>
              <a:gdLst/>
              <a:ahLst/>
              <a:cxnLst/>
              <a:rect l="0" t="0" r="0" b="0"/>
              <a:pathLst>
                <a:path w="3176" h="6351">
                  <a:moveTo>
                    <a:pt x="3175" y="0"/>
                  </a:moveTo>
                  <a:lnTo>
                    <a:pt x="3175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SMARTInkShape-66">
              <a:extLst>
                <a:ext uri="{FF2B5EF4-FFF2-40B4-BE49-F238E27FC236}">
                  <a16:creationId xmlns:a16="http://schemas.microsoft.com/office/drawing/2014/main" xmlns="" id="{732C24FA-C5F7-4C78-B7D4-BC1B1B773D65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0163175" y="5178425"/>
              <a:ext cx="3176" cy="6351"/>
            </a:xfrm>
            <a:custGeom>
              <a:avLst/>
              <a:gdLst/>
              <a:ahLst/>
              <a:cxnLst/>
              <a:rect l="0" t="0" r="0" b="0"/>
              <a:pathLst>
                <a:path w="3176" h="6351">
                  <a:moveTo>
                    <a:pt x="3175" y="0"/>
                  </a:moveTo>
                  <a:lnTo>
                    <a:pt x="3175" y="0"/>
                  </a:lnTo>
                  <a:lnTo>
                    <a:pt x="3175" y="1685"/>
                  </a:lnTo>
                  <a:lnTo>
                    <a:pt x="2822" y="2182"/>
                  </a:lnTo>
                  <a:lnTo>
                    <a:pt x="2235" y="2513"/>
                  </a:lnTo>
                  <a:lnTo>
                    <a:pt x="1490" y="2734"/>
                  </a:lnTo>
                  <a:lnTo>
                    <a:pt x="993" y="3234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4078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xmlns="" id="{FA300D6B-493C-44F1-A29F-882F29164DB6}"/>
              </a:ext>
            </a:extLst>
          </p:cNvPr>
          <p:cNvSpPr/>
          <p:nvPr/>
        </p:nvSpPr>
        <p:spPr>
          <a:xfrm>
            <a:off x="1454046" y="1090794"/>
            <a:ext cx="9133840" cy="212852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Organigramme : Connecteur 4">
            <a:extLst>
              <a:ext uri="{FF2B5EF4-FFF2-40B4-BE49-F238E27FC236}">
                <a16:creationId xmlns:a16="http://schemas.microsoft.com/office/drawing/2014/main" xmlns="" id="{BEBB1280-E302-43A7-AE7E-BA6AD0F0FA31}"/>
              </a:ext>
            </a:extLst>
          </p:cNvPr>
          <p:cNvSpPr/>
          <p:nvPr/>
        </p:nvSpPr>
        <p:spPr>
          <a:xfrm>
            <a:off x="1668359" y="1861548"/>
            <a:ext cx="732685" cy="294640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rganigramme : Connecteur 5">
            <a:extLst>
              <a:ext uri="{FF2B5EF4-FFF2-40B4-BE49-F238E27FC236}">
                <a16:creationId xmlns:a16="http://schemas.microsoft.com/office/drawing/2014/main" xmlns="" id="{7E222BB8-9C92-4740-BEFC-3CA111E98812}"/>
              </a:ext>
            </a:extLst>
          </p:cNvPr>
          <p:cNvSpPr/>
          <p:nvPr/>
        </p:nvSpPr>
        <p:spPr>
          <a:xfrm>
            <a:off x="2264855" y="2286272"/>
            <a:ext cx="665399" cy="251460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Connecteur 7">
            <a:extLst>
              <a:ext uri="{FF2B5EF4-FFF2-40B4-BE49-F238E27FC236}">
                <a16:creationId xmlns:a16="http://schemas.microsoft.com/office/drawing/2014/main" xmlns="" id="{53A8C819-3F8A-4241-A5F3-430FF0320789}"/>
              </a:ext>
            </a:extLst>
          </p:cNvPr>
          <p:cNvSpPr/>
          <p:nvPr/>
        </p:nvSpPr>
        <p:spPr>
          <a:xfrm>
            <a:off x="2966928" y="2601822"/>
            <a:ext cx="665399" cy="251460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Organigramme : Connecteur 8">
            <a:extLst>
              <a:ext uri="{FF2B5EF4-FFF2-40B4-BE49-F238E27FC236}">
                <a16:creationId xmlns:a16="http://schemas.microsoft.com/office/drawing/2014/main" xmlns="" id="{1BE7C88F-9D8C-4111-BC92-1164CC9E26D5}"/>
              </a:ext>
            </a:extLst>
          </p:cNvPr>
          <p:cNvSpPr/>
          <p:nvPr/>
        </p:nvSpPr>
        <p:spPr>
          <a:xfrm>
            <a:off x="3632327" y="2357710"/>
            <a:ext cx="818751" cy="19939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Connecteur 9">
            <a:extLst>
              <a:ext uri="{FF2B5EF4-FFF2-40B4-BE49-F238E27FC236}">
                <a16:creationId xmlns:a16="http://schemas.microsoft.com/office/drawing/2014/main" xmlns="" id="{0380B0D4-A8EE-40E9-BD7F-92094317B218}"/>
              </a:ext>
            </a:extLst>
          </p:cNvPr>
          <p:cNvSpPr/>
          <p:nvPr/>
        </p:nvSpPr>
        <p:spPr>
          <a:xfrm>
            <a:off x="3844877" y="1885997"/>
            <a:ext cx="755323" cy="225787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Connecteur 10">
            <a:extLst>
              <a:ext uri="{FF2B5EF4-FFF2-40B4-BE49-F238E27FC236}">
                <a16:creationId xmlns:a16="http://schemas.microsoft.com/office/drawing/2014/main" xmlns="" id="{9CD5116F-236A-4000-933A-801A3997A7D8}"/>
              </a:ext>
            </a:extLst>
          </p:cNvPr>
          <p:cNvSpPr/>
          <p:nvPr/>
        </p:nvSpPr>
        <p:spPr>
          <a:xfrm>
            <a:off x="4304365" y="1471114"/>
            <a:ext cx="661662" cy="260350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Organigramme : Connecteur 11">
            <a:extLst>
              <a:ext uri="{FF2B5EF4-FFF2-40B4-BE49-F238E27FC236}">
                <a16:creationId xmlns:a16="http://schemas.microsoft.com/office/drawing/2014/main" xmlns="" id="{5730E1B4-3767-4437-82B7-6848DB330C1F}"/>
              </a:ext>
            </a:extLst>
          </p:cNvPr>
          <p:cNvSpPr/>
          <p:nvPr/>
        </p:nvSpPr>
        <p:spPr>
          <a:xfrm>
            <a:off x="5010231" y="1358220"/>
            <a:ext cx="772449" cy="223520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Organigramme : Connecteur 12">
            <a:extLst>
              <a:ext uri="{FF2B5EF4-FFF2-40B4-BE49-F238E27FC236}">
                <a16:creationId xmlns:a16="http://schemas.microsoft.com/office/drawing/2014/main" xmlns="" id="{9231CA50-7F12-4179-BB49-FED89A1A7436}"/>
              </a:ext>
            </a:extLst>
          </p:cNvPr>
          <p:cNvSpPr/>
          <p:nvPr/>
        </p:nvSpPr>
        <p:spPr>
          <a:xfrm>
            <a:off x="5724775" y="1754596"/>
            <a:ext cx="772450" cy="278130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Organigramme : Connecteur 13">
            <a:extLst>
              <a:ext uri="{FF2B5EF4-FFF2-40B4-BE49-F238E27FC236}">
                <a16:creationId xmlns:a16="http://schemas.microsoft.com/office/drawing/2014/main" xmlns="" id="{259D3EDB-1210-4C8B-9EFE-9A289DDC28CB}"/>
              </a:ext>
            </a:extLst>
          </p:cNvPr>
          <p:cNvSpPr/>
          <p:nvPr/>
        </p:nvSpPr>
        <p:spPr>
          <a:xfrm>
            <a:off x="6220021" y="2169258"/>
            <a:ext cx="818752" cy="223218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Organigramme : Connecteur 14">
            <a:extLst>
              <a:ext uri="{FF2B5EF4-FFF2-40B4-BE49-F238E27FC236}">
                <a16:creationId xmlns:a16="http://schemas.microsoft.com/office/drawing/2014/main" xmlns="" id="{095D3709-6036-454B-98F9-1E972D7CCA17}"/>
              </a:ext>
            </a:extLst>
          </p:cNvPr>
          <p:cNvSpPr/>
          <p:nvPr/>
        </p:nvSpPr>
        <p:spPr>
          <a:xfrm>
            <a:off x="5549582" y="2509520"/>
            <a:ext cx="841946" cy="324576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Organigramme : Connecteur 15">
            <a:extLst>
              <a:ext uri="{FF2B5EF4-FFF2-40B4-BE49-F238E27FC236}">
                <a16:creationId xmlns:a16="http://schemas.microsoft.com/office/drawing/2014/main" xmlns="" id="{08E68165-C218-4BC2-BB77-F9A2BD1E41B6}"/>
              </a:ext>
            </a:extLst>
          </p:cNvPr>
          <p:cNvSpPr/>
          <p:nvPr/>
        </p:nvSpPr>
        <p:spPr>
          <a:xfrm>
            <a:off x="6418002" y="2834096"/>
            <a:ext cx="841946" cy="284208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Organigramme : Connecteur 16">
            <a:extLst>
              <a:ext uri="{FF2B5EF4-FFF2-40B4-BE49-F238E27FC236}">
                <a16:creationId xmlns:a16="http://schemas.microsoft.com/office/drawing/2014/main" xmlns="" id="{50D660B8-C147-446F-A626-9AA59EA996C4}"/>
              </a:ext>
            </a:extLst>
          </p:cNvPr>
          <p:cNvSpPr/>
          <p:nvPr/>
        </p:nvSpPr>
        <p:spPr>
          <a:xfrm>
            <a:off x="8768080" y="1432560"/>
            <a:ext cx="680928" cy="214494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Organigramme : Connecteur 18">
            <a:extLst>
              <a:ext uri="{FF2B5EF4-FFF2-40B4-BE49-F238E27FC236}">
                <a16:creationId xmlns:a16="http://schemas.microsoft.com/office/drawing/2014/main" xmlns="" id="{96239EF2-6410-48FD-857E-3645BC64D5A2}"/>
              </a:ext>
            </a:extLst>
          </p:cNvPr>
          <p:cNvSpPr/>
          <p:nvPr/>
        </p:nvSpPr>
        <p:spPr>
          <a:xfrm>
            <a:off x="7463491" y="2793138"/>
            <a:ext cx="741366" cy="284208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Organigramme : Connecteur 20">
            <a:extLst>
              <a:ext uri="{FF2B5EF4-FFF2-40B4-BE49-F238E27FC236}">
                <a16:creationId xmlns:a16="http://schemas.microsoft.com/office/drawing/2014/main" xmlns="" id="{2721CD36-F59E-4B9A-A256-279F92951A07}"/>
              </a:ext>
            </a:extLst>
          </p:cNvPr>
          <p:cNvSpPr/>
          <p:nvPr/>
        </p:nvSpPr>
        <p:spPr>
          <a:xfrm>
            <a:off x="7787122" y="1421266"/>
            <a:ext cx="680928" cy="214494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Organigramme : Connecteur 21">
            <a:extLst>
              <a:ext uri="{FF2B5EF4-FFF2-40B4-BE49-F238E27FC236}">
                <a16:creationId xmlns:a16="http://schemas.microsoft.com/office/drawing/2014/main" xmlns="" id="{B91442D5-0F16-4E55-A777-C33877B82B52}"/>
              </a:ext>
            </a:extLst>
          </p:cNvPr>
          <p:cNvSpPr/>
          <p:nvPr/>
        </p:nvSpPr>
        <p:spPr>
          <a:xfrm>
            <a:off x="8950752" y="2286272"/>
            <a:ext cx="680928" cy="284208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Organigramme : Connecteur 22">
            <a:extLst>
              <a:ext uri="{FF2B5EF4-FFF2-40B4-BE49-F238E27FC236}">
                <a16:creationId xmlns:a16="http://schemas.microsoft.com/office/drawing/2014/main" xmlns="" id="{9E0ED4D2-0D3C-467B-AFAA-D7634DCC57FC}"/>
              </a:ext>
            </a:extLst>
          </p:cNvPr>
          <p:cNvSpPr/>
          <p:nvPr/>
        </p:nvSpPr>
        <p:spPr>
          <a:xfrm>
            <a:off x="8166565" y="2570049"/>
            <a:ext cx="772450" cy="284208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Organigramme : Connecteur 23">
            <a:extLst>
              <a:ext uri="{FF2B5EF4-FFF2-40B4-BE49-F238E27FC236}">
                <a16:creationId xmlns:a16="http://schemas.microsoft.com/office/drawing/2014/main" xmlns="" id="{E214EB94-0407-4360-9EAE-C270B8532E64}"/>
              </a:ext>
            </a:extLst>
          </p:cNvPr>
          <p:cNvSpPr/>
          <p:nvPr/>
        </p:nvSpPr>
        <p:spPr>
          <a:xfrm>
            <a:off x="8231040" y="2062752"/>
            <a:ext cx="680928" cy="284208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Organigramme : Connecteur 24">
            <a:extLst>
              <a:ext uri="{FF2B5EF4-FFF2-40B4-BE49-F238E27FC236}">
                <a16:creationId xmlns:a16="http://schemas.microsoft.com/office/drawing/2014/main" xmlns="" id="{75FFC036-AAB1-4A34-BDF6-BB7D7766E0A5}"/>
              </a:ext>
            </a:extLst>
          </p:cNvPr>
          <p:cNvSpPr/>
          <p:nvPr/>
        </p:nvSpPr>
        <p:spPr>
          <a:xfrm>
            <a:off x="7505699" y="1767840"/>
            <a:ext cx="772449" cy="223520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DD3E7D2B-0355-4EB5-AB03-9DBD63D1E5A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0087" y="1258434"/>
            <a:ext cx="772450" cy="603114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4918C23C-0BBE-4381-9C1F-71A4318ADE8F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10238090" y="1153588"/>
            <a:ext cx="548640" cy="482172"/>
          </a:xfrm>
          <a:prstGeom prst="rect">
            <a:avLst/>
          </a:prstGeom>
        </p:spPr>
      </p:pic>
      <p:sp>
        <p:nvSpPr>
          <p:cNvPr id="28" name="Organigramme : Connecteur 27">
            <a:extLst>
              <a:ext uri="{FF2B5EF4-FFF2-40B4-BE49-F238E27FC236}">
                <a16:creationId xmlns:a16="http://schemas.microsoft.com/office/drawing/2014/main" xmlns="" id="{E1FC6EB8-9C35-4974-B8FD-22D592356DAC}"/>
              </a:ext>
            </a:extLst>
          </p:cNvPr>
          <p:cNvSpPr/>
          <p:nvPr/>
        </p:nvSpPr>
        <p:spPr>
          <a:xfrm flipV="1">
            <a:off x="9462653" y="1228249"/>
            <a:ext cx="680928" cy="18061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xmlns="" id="{545CB497-D5BA-40E9-A93C-95845CB12C58}"/>
              </a:ext>
            </a:extLst>
          </p:cNvPr>
          <p:cNvGrpSpPr/>
          <p:nvPr/>
        </p:nvGrpSpPr>
        <p:grpSpPr>
          <a:xfrm>
            <a:off x="2597554" y="4951866"/>
            <a:ext cx="633394" cy="815340"/>
            <a:chOff x="1540713" y="1248465"/>
            <a:chExt cx="2409825" cy="3288186"/>
          </a:xfrm>
        </p:grpSpPr>
        <p:sp>
          <p:nvSpPr>
            <p:cNvPr id="30" name="Rectangle : coins arrondis 1">
              <a:extLst>
                <a:ext uri="{FF2B5EF4-FFF2-40B4-BE49-F238E27FC236}">
                  <a16:creationId xmlns:a16="http://schemas.microsoft.com/office/drawing/2014/main" xmlns="" id="{F11FD0D4-61A5-4848-9D50-AFF2CF019168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xmlns="" id="{05FF273C-6496-4B83-A7C9-8C6550E15ED7}"/>
                </a:ext>
              </a:extLst>
            </p:cNvPr>
            <p:cNvSpPr txBox="1"/>
            <p:nvPr/>
          </p:nvSpPr>
          <p:spPr>
            <a:xfrm>
              <a:off x="1614960" y="1666818"/>
              <a:ext cx="2116062" cy="2110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fr-FR" sz="2800" dirty="0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xmlns="" id="{03016CB6-DEBD-4639-BD48-C7D69A7D131B}"/>
              </a:ext>
            </a:extLst>
          </p:cNvPr>
          <p:cNvGrpSpPr/>
          <p:nvPr/>
        </p:nvGrpSpPr>
        <p:grpSpPr>
          <a:xfrm>
            <a:off x="4222538" y="4962616"/>
            <a:ext cx="633394" cy="815340"/>
            <a:chOff x="1540713" y="1248465"/>
            <a:chExt cx="2409825" cy="3288186"/>
          </a:xfrm>
        </p:grpSpPr>
        <p:sp>
          <p:nvSpPr>
            <p:cNvPr id="33" name="Rectangle : coins arrondis 1">
              <a:extLst>
                <a:ext uri="{FF2B5EF4-FFF2-40B4-BE49-F238E27FC236}">
                  <a16:creationId xmlns:a16="http://schemas.microsoft.com/office/drawing/2014/main" xmlns="" id="{BEE72266-CF2A-4443-B4B0-50B6C810037F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xmlns="" id="{9D544A01-3A21-4671-9A26-3D737F92C434}"/>
                </a:ext>
              </a:extLst>
            </p:cNvPr>
            <p:cNvSpPr txBox="1"/>
            <p:nvPr/>
          </p:nvSpPr>
          <p:spPr>
            <a:xfrm>
              <a:off x="1614960" y="1666818"/>
              <a:ext cx="2116062" cy="2110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fr-FR" sz="2800" dirty="0"/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xmlns="" id="{727CDD27-54B7-4B1A-B824-575BF3E35BED}"/>
              </a:ext>
            </a:extLst>
          </p:cNvPr>
          <p:cNvGrpSpPr/>
          <p:nvPr/>
        </p:nvGrpSpPr>
        <p:grpSpPr>
          <a:xfrm>
            <a:off x="7711030" y="4951866"/>
            <a:ext cx="633394" cy="815340"/>
            <a:chOff x="1540713" y="1248465"/>
            <a:chExt cx="2409825" cy="3288186"/>
          </a:xfrm>
        </p:grpSpPr>
        <p:sp>
          <p:nvSpPr>
            <p:cNvPr id="40" name="Rectangle : coins arrondis 1">
              <a:extLst>
                <a:ext uri="{FF2B5EF4-FFF2-40B4-BE49-F238E27FC236}">
                  <a16:creationId xmlns:a16="http://schemas.microsoft.com/office/drawing/2014/main" xmlns="" id="{30929918-80D0-4E05-B3E8-AD7BC789086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xmlns="" id="{B611D31A-68A3-42CE-8CBA-BA227D30EFDF}"/>
                </a:ext>
              </a:extLst>
            </p:cNvPr>
            <p:cNvSpPr txBox="1"/>
            <p:nvPr/>
          </p:nvSpPr>
          <p:spPr>
            <a:xfrm>
              <a:off x="1614960" y="1666818"/>
              <a:ext cx="2116062" cy="2110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fr-FR" sz="2800" dirty="0"/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xmlns="" id="{FD5E8B8F-F03A-4054-9A8E-9AF9C41DE043}"/>
              </a:ext>
            </a:extLst>
          </p:cNvPr>
          <p:cNvGrpSpPr/>
          <p:nvPr/>
        </p:nvGrpSpPr>
        <p:grpSpPr>
          <a:xfrm>
            <a:off x="5899006" y="4962616"/>
            <a:ext cx="633394" cy="815340"/>
            <a:chOff x="1540713" y="1248465"/>
            <a:chExt cx="2409825" cy="3288186"/>
          </a:xfrm>
        </p:grpSpPr>
        <p:sp>
          <p:nvSpPr>
            <p:cNvPr id="37" name="Rectangle : coins arrondis 1">
              <a:extLst>
                <a:ext uri="{FF2B5EF4-FFF2-40B4-BE49-F238E27FC236}">
                  <a16:creationId xmlns:a16="http://schemas.microsoft.com/office/drawing/2014/main" xmlns="" id="{D38F223A-6858-4AEE-BF9B-9F08DA73742C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xmlns="" id="{BE0A60F6-9EC6-4B3C-B2BE-C98C87070BEA}"/>
                </a:ext>
              </a:extLst>
            </p:cNvPr>
            <p:cNvSpPr txBox="1"/>
            <p:nvPr/>
          </p:nvSpPr>
          <p:spPr>
            <a:xfrm>
              <a:off x="1614960" y="1666818"/>
              <a:ext cx="2116062" cy="2110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fr-FR" sz="2800" dirty="0"/>
            </a:p>
          </p:txBody>
        </p:sp>
      </p:grpSp>
      <p:sp>
        <p:nvSpPr>
          <p:cNvPr id="44" name="ZoneTexte 43">
            <a:extLst>
              <a:ext uri="{FF2B5EF4-FFF2-40B4-BE49-F238E27FC236}">
                <a16:creationId xmlns:a16="http://schemas.microsoft.com/office/drawing/2014/main" xmlns="" id="{24463142-9C43-43D2-A4D4-9E02AD6CB48D}"/>
              </a:ext>
            </a:extLst>
          </p:cNvPr>
          <p:cNvSpPr txBox="1"/>
          <p:nvPr/>
        </p:nvSpPr>
        <p:spPr>
          <a:xfrm>
            <a:off x="1259840" y="3657497"/>
            <a:ext cx="9692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Les pierres sur lesquelles la grenouille s’est arrêtée sont en noir. </a:t>
            </a:r>
          </a:p>
          <a:p>
            <a:r>
              <a:rPr lang="fr-FR" sz="2800" dirty="0"/>
              <a:t>Quels sauts la grenouille jaune a-t-elle faits ?</a:t>
            </a:r>
          </a:p>
        </p:txBody>
      </p:sp>
      <p:grpSp>
        <p:nvGrpSpPr>
          <p:cNvPr id="18" name="SMARTInkShape-Group44">
            <a:extLst>
              <a:ext uri="{FF2B5EF4-FFF2-40B4-BE49-F238E27FC236}">
                <a16:creationId xmlns:a16="http://schemas.microsoft.com/office/drawing/2014/main" xmlns="" id="{4E4EB0A3-3250-460D-B50E-259C51B4223F}"/>
              </a:ext>
            </a:extLst>
          </p:cNvPr>
          <p:cNvGrpSpPr/>
          <p:nvPr/>
        </p:nvGrpSpPr>
        <p:grpSpPr>
          <a:xfrm>
            <a:off x="2810396" y="5121275"/>
            <a:ext cx="243955" cy="463551"/>
            <a:chOff x="2810396" y="5121275"/>
            <a:chExt cx="243955" cy="463551"/>
          </a:xfrm>
        </p:grpSpPr>
        <p:sp>
          <p:nvSpPr>
            <p:cNvPr id="4" name="SMARTInkShape-67">
              <a:extLst>
                <a:ext uri="{FF2B5EF4-FFF2-40B4-BE49-F238E27FC236}">
                  <a16:creationId xmlns:a16="http://schemas.microsoft.com/office/drawing/2014/main" xmlns="" id="{E26FC8B5-854C-4663-8D84-957A7FFD4EC9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911475" y="5299075"/>
              <a:ext cx="31048" cy="285751"/>
            </a:xfrm>
            <a:custGeom>
              <a:avLst/>
              <a:gdLst/>
              <a:ahLst/>
              <a:cxnLst/>
              <a:rect l="0" t="0" r="0" b="0"/>
              <a:pathLst>
                <a:path w="31048" h="285751">
                  <a:moveTo>
                    <a:pt x="22225" y="0"/>
                  </a:moveTo>
                  <a:lnTo>
                    <a:pt x="22225" y="0"/>
                  </a:lnTo>
                  <a:lnTo>
                    <a:pt x="25596" y="0"/>
                  </a:lnTo>
                  <a:lnTo>
                    <a:pt x="28192" y="941"/>
                  </a:lnTo>
                  <a:lnTo>
                    <a:pt x="29378" y="1685"/>
                  </a:lnTo>
                  <a:lnTo>
                    <a:pt x="30169" y="2887"/>
                  </a:lnTo>
                  <a:lnTo>
                    <a:pt x="31047" y="6105"/>
                  </a:lnTo>
                  <a:lnTo>
                    <a:pt x="28475" y="53635"/>
                  </a:lnTo>
                  <a:lnTo>
                    <a:pt x="25762" y="91857"/>
                  </a:lnTo>
                  <a:lnTo>
                    <a:pt x="20647" y="135010"/>
                  </a:lnTo>
                  <a:lnTo>
                    <a:pt x="16702" y="171717"/>
                  </a:lnTo>
                  <a:lnTo>
                    <a:pt x="10716" y="215314"/>
                  </a:lnTo>
                  <a:lnTo>
                    <a:pt x="4763" y="254445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SMARTInkShape-68">
              <a:extLst>
                <a:ext uri="{FF2B5EF4-FFF2-40B4-BE49-F238E27FC236}">
                  <a16:creationId xmlns:a16="http://schemas.microsoft.com/office/drawing/2014/main" xmlns="" id="{6AFF6B11-8520-4685-B6AC-7687AD0B31B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810396" y="5121275"/>
              <a:ext cx="243955" cy="310765"/>
            </a:xfrm>
            <a:custGeom>
              <a:avLst/>
              <a:gdLst/>
              <a:ahLst/>
              <a:cxnLst/>
              <a:rect l="0" t="0" r="0" b="0"/>
              <a:pathLst>
                <a:path w="243955" h="310765">
                  <a:moveTo>
                    <a:pt x="72504" y="0"/>
                  </a:moveTo>
                  <a:lnTo>
                    <a:pt x="72504" y="0"/>
                  </a:lnTo>
                  <a:lnTo>
                    <a:pt x="75039" y="2887"/>
                  </a:lnTo>
                  <a:lnTo>
                    <a:pt x="76923" y="6105"/>
                  </a:lnTo>
                  <a:lnTo>
                    <a:pt x="78282" y="13568"/>
                  </a:lnTo>
                  <a:lnTo>
                    <a:pt x="73470" y="35838"/>
                  </a:lnTo>
                  <a:lnTo>
                    <a:pt x="59777" y="82350"/>
                  </a:lnTo>
                  <a:lnTo>
                    <a:pt x="44172" y="122910"/>
                  </a:lnTo>
                  <a:lnTo>
                    <a:pt x="24496" y="164292"/>
                  </a:lnTo>
                  <a:lnTo>
                    <a:pt x="7318" y="207873"/>
                  </a:lnTo>
                  <a:lnTo>
                    <a:pt x="755" y="230086"/>
                  </a:lnTo>
                  <a:lnTo>
                    <a:pt x="0" y="247650"/>
                  </a:lnTo>
                  <a:lnTo>
                    <a:pt x="2064" y="254392"/>
                  </a:lnTo>
                  <a:lnTo>
                    <a:pt x="3920" y="257467"/>
                  </a:lnTo>
                  <a:lnTo>
                    <a:pt x="8634" y="261181"/>
                  </a:lnTo>
                  <a:lnTo>
                    <a:pt x="28225" y="267752"/>
                  </a:lnTo>
                  <a:lnTo>
                    <a:pt x="68448" y="271632"/>
                  </a:lnTo>
                  <a:lnTo>
                    <a:pt x="109294" y="281157"/>
                  </a:lnTo>
                  <a:lnTo>
                    <a:pt x="150993" y="292447"/>
                  </a:lnTo>
                  <a:lnTo>
                    <a:pt x="194361" y="304567"/>
                  </a:lnTo>
                  <a:lnTo>
                    <a:pt x="236118" y="310764"/>
                  </a:lnTo>
                  <a:lnTo>
                    <a:pt x="243954" y="307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SMARTInkShape-69">
            <a:extLst>
              <a:ext uri="{FF2B5EF4-FFF2-40B4-BE49-F238E27FC236}">
                <a16:creationId xmlns:a16="http://schemas.microsoft.com/office/drawing/2014/main" xmlns="" id="{EDB55E70-4A7D-4A51-8972-C8C27DC902F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432300" y="5095875"/>
            <a:ext cx="148745" cy="449241"/>
          </a:xfrm>
          <a:custGeom>
            <a:avLst/>
            <a:gdLst/>
            <a:ahLst/>
            <a:cxnLst/>
            <a:rect l="0" t="0" r="0" b="0"/>
            <a:pathLst>
              <a:path w="148745" h="449241">
                <a:moveTo>
                  <a:pt x="146050" y="0"/>
                </a:moveTo>
                <a:lnTo>
                  <a:pt x="146050" y="0"/>
                </a:lnTo>
                <a:lnTo>
                  <a:pt x="146050" y="3172"/>
                </a:lnTo>
                <a:lnTo>
                  <a:pt x="99283" y="11041"/>
                </a:lnTo>
                <a:lnTo>
                  <a:pt x="56583" y="18593"/>
                </a:lnTo>
                <a:lnTo>
                  <a:pt x="46163" y="19856"/>
                </a:lnTo>
                <a:lnTo>
                  <a:pt x="32951" y="21757"/>
                </a:lnTo>
                <a:lnTo>
                  <a:pt x="17862" y="22184"/>
                </a:lnTo>
                <a:lnTo>
                  <a:pt x="15817" y="23147"/>
                </a:lnTo>
                <a:lnTo>
                  <a:pt x="12882" y="25268"/>
                </a:lnTo>
                <a:lnTo>
                  <a:pt x="12716" y="28122"/>
                </a:lnTo>
                <a:lnTo>
                  <a:pt x="14885" y="31020"/>
                </a:lnTo>
                <a:lnTo>
                  <a:pt x="15582" y="33964"/>
                </a:lnTo>
                <a:lnTo>
                  <a:pt x="15745" y="36027"/>
                </a:lnTo>
                <a:lnTo>
                  <a:pt x="16758" y="38119"/>
                </a:lnTo>
                <a:lnTo>
                  <a:pt x="17522" y="39171"/>
                </a:lnTo>
                <a:lnTo>
                  <a:pt x="23768" y="75380"/>
                </a:lnTo>
                <a:lnTo>
                  <a:pt x="22284" y="116278"/>
                </a:lnTo>
                <a:lnTo>
                  <a:pt x="23169" y="160697"/>
                </a:lnTo>
                <a:lnTo>
                  <a:pt x="25666" y="205073"/>
                </a:lnTo>
                <a:lnTo>
                  <a:pt x="28535" y="221939"/>
                </a:lnTo>
                <a:lnTo>
                  <a:pt x="28927" y="210508"/>
                </a:lnTo>
                <a:lnTo>
                  <a:pt x="32495" y="200236"/>
                </a:lnTo>
                <a:lnTo>
                  <a:pt x="33845" y="198002"/>
                </a:lnTo>
                <a:lnTo>
                  <a:pt x="34445" y="195833"/>
                </a:lnTo>
                <a:lnTo>
                  <a:pt x="34958" y="195114"/>
                </a:lnTo>
                <a:lnTo>
                  <a:pt x="35652" y="194634"/>
                </a:lnTo>
                <a:lnTo>
                  <a:pt x="45210" y="190958"/>
                </a:lnTo>
                <a:lnTo>
                  <a:pt x="79951" y="200055"/>
                </a:lnTo>
                <a:lnTo>
                  <a:pt x="110960" y="215235"/>
                </a:lnTo>
                <a:lnTo>
                  <a:pt x="120601" y="223699"/>
                </a:lnTo>
                <a:lnTo>
                  <a:pt x="138478" y="246391"/>
                </a:lnTo>
                <a:lnTo>
                  <a:pt x="147037" y="274858"/>
                </a:lnTo>
                <a:lnTo>
                  <a:pt x="148744" y="316561"/>
                </a:lnTo>
                <a:lnTo>
                  <a:pt x="144490" y="364141"/>
                </a:lnTo>
                <a:lnTo>
                  <a:pt x="136912" y="409080"/>
                </a:lnTo>
                <a:lnTo>
                  <a:pt x="131035" y="423971"/>
                </a:lnTo>
                <a:lnTo>
                  <a:pt x="119768" y="436222"/>
                </a:lnTo>
                <a:lnTo>
                  <a:pt x="98516" y="445418"/>
                </a:lnTo>
                <a:lnTo>
                  <a:pt x="80539" y="449240"/>
                </a:lnTo>
                <a:lnTo>
                  <a:pt x="52741" y="445462"/>
                </a:lnTo>
                <a:lnTo>
                  <a:pt x="28227" y="436040"/>
                </a:lnTo>
                <a:lnTo>
                  <a:pt x="9848" y="424171"/>
                </a:lnTo>
                <a:lnTo>
                  <a:pt x="5200" y="414768"/>
                </a:lnTo>
                <a:lnTo>
                  <a:pt x="0" y="3968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SMARTInkShape-Group46">
            <a:extLst>
              <a:ext uri="{FF2B5EF4-FFF2-40B4-BE49-F238E27FC236}">
                <a16:creationId xmlns:a16="http://schemas.microsoft.com/office/drawing/2014/main" xmlns="" id="{FD65963E-FF44-4C19-8980-1F2042AF356F}"/>
              </a:ext>
            </a:extLst>
          </p:cNvPr>
          <p:cNvGrpSpPr/>
          <p:nvPr/>
        </p:nvGrpSpPr>
        <p:grpSpPr>
          <a:xfrm>
            <a:off x="6096071" y="5121406"/>
            <a:ext cx="209480" cy="390395"/>
            <a:chOff x="6096071" y="5121406"/>
            <a:chExt cx="209480" cy="390395"/>
          </a:xfrm>
        </p:grpSpPr>
        <p:sp>
          <p:nvSpPr>
            <p:cNvPr id="27" name="SMARTInkShape-70">
              <a:extLst>
                <a:ext uri="{FF2B5EF4-FFF2-40B4-BE49-F238E27FC236}">
                  <a16:creationId xmlns:a16="http://schemas.microsoft.com/office/drawing/2014/main" xmlns="" id="{87AE31AB-F989-40BA-8287-D3E045EE9B9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191250" y="5270500"/>
              <a:ext cx="36453" cy="241301"/>
            </a:xfrm>
            <a:custGeom>
              <a:avLst/>
              <a:gdLst/>
              <a:ahLst/>
              <a:cxnLst/>
              <a:rect l="0" t="0" r="0" b="0"/>
              <a:pathLst>
                <a:path w="36453" h="241301">
                  <a:moveTo>
                    <a:pt x="31750" y="0"/>
                  </a:moveTo>
                  <a:lnTo>
                    <a:pt x="31750" y="0"/>
                  </a:lnTo>
                  <a:lnTo>
                    <a:pt x="31750" y="1685"/>
                  </a:lnTo>
                  <a:lnTo>
                    <a:pt x="31397" y="2182"/>
                  </a:lnTo>
                  <a:lnTo>
                    <a:pt x="30809" y="2513"/>
                  </a:lnTo>
                  <a:lnTo>
                    <a:pt x="28706" y="3136"/>
                  </a:lnTo>
                  <a:lnTo>
                    <a:pt x="36377" y="20437"/>
                  </a:lnTo>
                  <a:lnTo>
                    <a:pt x="36452" y="43567"/>
                  </a:lnTo>
                  <a:lnTo>
                    <a:pt x="28328" y="85668"/>
                  </a:lnTo>
                  <a:lnTo>
                    <a:pt x="19772" y="128060"/>
                  </a:lnTo>
                  <a:lnTo>
                    <a:pt x="10680" y="167061"/>
                  </a:lnTo>
                  <a:lnTo>
                    <a:pt x="4457" y="202487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SMARTInkShape-71">
              <a:extLst>
                <a:ext uri="{FF2B5EF4-FFF2-40B4-BE49-F238E27FC236}">
                  <a16:creationId xmlns:a16="http://schemas.microsoft.com/office/drawing/2014/main" xmlns="" id="{90553F44-5449-4F90-9228-92496B40B60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096071" y="5121406"/>
              <a:ext cx="209480" cy="281990"/>
            </a:xfrm>
            <a:custGeom>
              <a:avLst/>
              <a:gdLst/>
              <a:ahLst/>
              <a:cxnLst/>
              <a:rect l="0" t="0" r="0" b="0"/>
              <a:pathLst>
                <a:path w="209480" h="281990">
                  <a:moveTo>
                    <a:pt x="85654" y="3044"/>
                  </a:moveTo>
                  <a:lnTo>
                    <a:pt x="85654" y="3044"/>
                  </a:lnTo>
                  <a:lnTo>
                    <a:pt x="87339" y="1358"/>
                  </a:lnTo>
                  <a:lnTo>
                    <a:pt x="89108" y="531"/>
                  </a:lnTo>
                  <a:lnTo>
                    <a:pt x="91432" y="0"/>
                  </a:lnTo>
                  <a:lnTo>
                    <a:pt x="93520" y="1593"/>
                  </a:lnTo>
                  <a:lnTo>
                    <a:pt x="94441" y="3340"/>
                  </a:lnTo>
                  <a:lnTo>
                    <a:pt x="95033" y="5650"/>
                  </a:lnTo>
                  <a:lnTo>
                    <a:pt x="95435" y="5840"/>
                  </a:lnTo>
                  <a:lnTo>
                    <a:pt x="96821" y="6050"/>
                  </a:lnTo>
                  <a:lnTo>
                    <a:pt x="92629" y="31599"/>
                  </a:lnTo>
                  <a:lnTo>
                    <a:pt x="66946" y="78771"/>
                  </a:lnTo>
                  <a:lnTo>
                    <a:pt x="41518" y="122427"/>
                  </a:lnTo>
                  <a:lnTo>
                    <a:pt x="18523" y="166771"/>
                  </a:lnTo>
                  <a:lnTo>
                    <a:pt x="1760" y="209131"/>
                  </a:lnTo>
                  <a:lnTo>
                    <a:pt x="0" y="227655"/>
                  </a:lnTo>
                  <a:lnTo>
                    <a:pt x="682" y="229337"/>
                  </a:lnTo>
                  <a:lnTo>
                    <a:pt x="7088" y="235713"/>
                  </a:lnTo>
                  <a:lnTo>
                    <a:pt x="10284" y="236980"/>
                  </a:lnTo>
                  <a:lnTo>
                    <a:pt x="23271" y="237935"/>
                  </a:lnTo>
                  <a:lnTo>
                    <a:pt x="32892" y="236153"/>
                  </a:lnTo>
                  <a:lnTo>
                    <a:pt x="77253" y="246978"/>
                  </a:lnTo>
                  <a:lnTo>
                    <a:pt x="123286" y="261090"/>
                  </a:lnTo>
                  <a:lnTo>
                    <a:pt x="167008" y="275143"/>
                  </a:lnTo>
                  <a:lnTo>
                    <a:pt x="196608" y="281989"/>
                  </a:lnTo>
                  <a:lnTo>
                    <a:pt x="205195" y="281956"/>
                  </a:lnTo>
                  <a:lnTo>
                    <a:pt x="206623" y="281413"/>
                  </a:lnTo>
                  <a:lnTo>
                    <a:pt x="209479" y="2792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2" name="SMARTInkShape-72">
            <a:extLst>
              <a:ext uri="{FF2B5EF4-FFF2-40B4-BE49-F238E27FC236}">
                <a16:creationId xmlns:a16="http://schemas.microsoft.com/office/drawing/2014/main" xmlns="" id="{F1676FBC-ADA8-4B12-99E1-96CC9AB0F80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163050" y="2428875"/>
            <a:ext cx="1" cy="3176"/>
          </a:xfrm>
          <a:custGeom>
            <a:avLst/>
            <a:gdLst/>
            <a:ahLst/>
            <a:cxnLst/>
            <a:rect l="0" t="0" r="0" b="0"/>
            <a:pathLst>
              <a:path w="1" h="3176">
                <a:moveTo>
                  <a:pt x="0" y="3175"/>
                </a:moveTo>
                <a:lnTo>
                  <a:pt x="0" y="3175"/>
                </a:lnTo>
                <a:lnTo>
                  <a:pt x="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SMARTInkShape-73">
            <a:extLst>
              <a:ext uri="{FF2B5EF4-FFF2-40B4-BE49-F238E27FC236}">
                <a16:creationId xmlns:a16="http://schemas.microsoft.com/office/drawing/2014/main" xmlns="" id="{6C17F3EF-E40B-46B9-BCF2-9175DE34484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78596" y="2197100"/>
            <a:ext cx="1830" cy="3176"/>
          </a:xfrm>
          <a:custGeom>
            <a:avLst/>
            <a:gdLst/>
            <a:ahLst/>
            <a:cxnLst/>
            <a:rect l="0" t="0" r="0" b="0"/>
            <a:pathLst>
              <a:path w="1830" h="3176">
                <a:moveTo>
                  <a:pt x="1829" y="3175"/>
                </a:moveTo>
                <a:lnTo>
                  <a:pt x="1829" y="3175"/>
                </a:lnTo>
                <a:lnTo>
                  <a:pt x="0" y="3175"/>
                </a:lnTo>
                <a:lnTo>
                  <a:pt x="781" y="3175"/>
                </a:lnTo>
                <a:lnTo>
                  <a:pt x="1131" y="2822"/>
                </a:lnTo>
                <a:lnTo>
                  <a:pt x="1829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8" name="SMARTInkShape-Group49">
            <a:extLst>
              <a:ext uri="{FF2B5EF4-FFF2-40B4-BE49-F238E27FC236}">
                <a16:creationId xmlns:a16="http://schemas.microsoft.com/office/drawing/2014/main" xmlns="" id="{DE09A0C8-8D8C-4DE8-A957-55B5F2E0C3B0}"/>
              </a:ext>
            </a:extLst>
          </p:cNvPr>
          <p:cNvGrpSpPr/>
          <p:nvPr/>
        </p:nvGrpSpPr>
        <p:grpSpPr>
          <a:xfrm>
            <a:off x="7816850" y="1495425"/>
            <a:ext cx="263526" cy="368301"/>
            <a:chOff x="7816850" y="1495425"/>
            <a:chExt cx="263526" cy="368301"/>
          </a:xfrm>
        </p:grpSpPr>
        <p:sp>
          <p:nvSpPr>
            <p:cNvPr id="46" name="SMARTInkShape-74">
              <a:extLst>
                <a:ext uri="{FF2B5EF4-FFF2-40B4-BE49-F238E27FC236}">
                  <a16:creationId xmlns:a16="http://schemas.microsoft.com/office/drawing/2014/main" xmlns="" id="{176757D5-8654-4F1C-8860-42BDC748CF2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074025" y="1495425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SMARTInkShape-75">
              <a:extLst>
                <a:ext uri="{FF2B5EF4-FFF2-40B4-BE49-F238E27FC236}">
                  <a16:creationId xmlns:a16="http://schemas.microsoft.com/office/drawing/2014/main" xmlns="" id="{196D2141-E52B-4B55-8B3C-1BD65A7EA57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816850" y="1857375"/>
              <a:ext cx="9526" cy="6351"/>
            </a:xfrm>
            <a:custGeom>
              <a:avLst/>
              <a:gdLst/>
              <a:ahLst/>
              <a:cxnLst/>
              <a:rect l="0" t="0" r="0" b="0"/>
              <a:pathLst>
                <a:path w="9526" h="6351">
                  <a:moveTo>
                    <a:pt x="0" y="6350"/>
                  </a:moveTo>
                  <a:lnTo>
                    <a:pt x="0" y="6350"/>
                  </a:lnTo>
                  <a:lnTo>
                    <a:pt x="3371" y="4664"/>
                  </a:lnTo>
                  <a:lnTo>
                    <a:pt x="4364" y="4521"/>
                  </a:lnTo>
                  <a:lnTo>
                    <a:pt x="5026" y="4778"/>
                  </a:lnTo>
                  <a:lnTo>
                    <a:pt x="5467" y="5302"/>
                  </a:lnTo>
                  <a:lnTo>
                    <a:pt x="5762" y="5299"/>
                  </a:lnTo>
                  <a:lnTo>
                    <a:pt x="5958" y="4943"/>
                  </a:lnTo>
                  <a:lnTo>
                    <a:pt x="6089" y="4354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9" name="SMARTInkShape-76">
            <a:extLst>
              <a:ext uri="{FF2B5EF4-FFF2-40B4-BE49-F238E27FC236}">
                <a16:creationId xmlns:a16="http://schemas.microsoft.com/office/drawing/2014/main" xmlns="" id="{177EA396-25FF-406C-AAA6-D15C9DB736C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048750" y="1546225"/>
            <a:ext cx="3176" cy="3176"/>
          </a:xfrm>
          <a:custGeom>
            <a:avLst/>
            <a:gdLst/>
            <a:ahLst/>
            <a:cxnLst/>
            <a:rect l="0" t="0" r="0" b="0"/>
            <a:pathLst>
              <a:path w="3176" h="3176">
                <a:moveTo>
                  <a:pt x="0" y="3175"/>
                </a:moveTo>
                <a:lnTo>
                  <a:pt x="0" y="3175"/>
                </a:lnTo>
                <a:lnTo>
                  <a:pt x="1685" y="3175"/>
                </a:lnTo>
                <a:lnTo>
                  <a:pt x="2182" y="2822"/>
                </a:lnTo>
                <a:lnTo>
                  <a:pt x="317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SMARTInkShape-77">
            <a:extLst>
              <a:ext uri="{FF2B5EF4-FFF2-40B4-BE49-F238E27FC236}">
                <a16:creationId xmlns:a16="http://schemas.microsoft.com/office/drawing/2014/main" xmlns="" id="{9C844DBA-A2C2-450F-939A-95DC2CEDBC5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753600" y="1339850"/>
            <a:ext cx="12701" cy="1"/>
          </a:xfrm>
          <a:custGeom>
            <a:avLst/>
            <a:gdLst/>
            <a:ahLst/>
            <a:cxnLst/>
            <a:rect l="0" t="0" r="0" b="0"/>
            <a:pathLst>
              <a:path w="12701" h="1">
                <a:moveTo>
                  <a:pt x="0" y="0"/>
                </a:moveTo>
                <a:lnTo>
                  <a:pt x="0" y="0"/>
                </a:lnTo>
                <a:lnTo>
                  <a:pt x="1270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SMARTInkShape-78">
            <a:extLst>
              <a:ext uri="{FF2B5EF4-FFF2-40B4-BE49-F238E27FC236}">
                <a16:creationId xmlns:a16="http://schemas.microsoft.com/office/drawing/2014/main" xmlns="" id="{4798017D-26F3-4774-89E9-78A7D06C1A0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924750" y="5121275"/>
            <a:ext cx="210193" cy="487585"/>
          </a:xfrm>
          <a:custGeom>
            <a:avLst/>
            <a:gdLst/>
            <a:ahLst/>
            <a:cxnLst/>
            <a:rect l="0" t="0" r="0" b="0"/>
            <a:pathLst>
              <a:path w="210193" h="487585">
                <a:moveTo>
                  <a:pt x="196900" y="0"/>
                </a:moveTo>
                <a:lnTo>
                  <a:pt x="196900" y="0"/>
                </a:lnTo>
                <a:lnTo>
                  <a:pt x="157008" y="5768"/>
                </a:lnTo>
                <a:lnTo>
                  <a:pt x="122441" y="18390"/>
                </a:lnTo>
                <a:lnTo>
                  <a:pt x="86477" y="40818"/>
                </a:lnTo>
                <a:lnTo>
                  <a:pt x="53873" y="83253"/>
                </a:lnTo>
                <a:lnTo>
                  <a:pt x="30316" y="124575"/>
                </a:lnTo>
                <a:lnTo>
                  <a:pt x="12729" y="167076"/>
                </a:lnTo>
                <a:lnTo>
                  <a:pt x="4159" y="204374"/>
                </a:lnTo>
                <a:lnTo>
                  <a:pt x="0" y="250900"/>
                </a:lnTo>
                <a:lnTo>
                  <a:pt x="2927" y="295486"/>
                </a:lnTo>
                <a:lnTo>
                  <a:pt x="12757" y="338787"/>
                </a:lnTo>
                <a:lnTo>
                  <a:pt x="26314" y="377679"/>
                </a:lnTo>
                <a:lnTo>
                  <a:pt x="52471" y="419894"/>
                </a:lnTo>
                <a:lnTo>
                  <a:pt x="82199" y="459474"/>
                </a:lnTo>
                <a:lnTo>
                  <a:pt x="120913" y="484338"/>
                </a:lnTo>
                <a:lnTo>
                  <a:pt x="137579" y="487584"/>
                </a:lnTo>
                <a:lnTo>
                  <a:pt x="164350" y="478432"/>
                </a:lnTo>
                <a:lnTo>
                  <a:pt x="181689" y="467371"/>
                </a:lnTo>
                <a:lnTo>
                  <a:pt x="200063" y="440708"/>
                </a:lnTo>
                <a:lnTo>
                  <a:pt x="206970" y="423307"/>
                </a:lnTo>
                <a:lnTo>
                  <a:pt x="210192" y="400199"/>
                </a:lnTo>
                <a:lnTo>
                  <a:pt x="205497" y="366787"/>
                </a:lnTo>
                <a:lnTo>
                  <a:pt x="196089" y="342601"/>
                </a:lnTo>
                <a:lnTo>
                  <a:pt x="173360" y="313612"/>
                </a:lnTo>
                <a:lnTo>
                  <a:pt x="157470" y="304040"/>
                </a:lnTo>
                <a:lnTo>
                  <a:pt x="141041" y="300106"/>
                </a:lnTo>
                <a:lnTo>
                  <a:pt x="105297" y="303014"/>
                </a:lnTo>
                <a:lnTo>
                  <a:pt x="67566" y="318949"/>
                </a:lnTo>
                <a:lnTo>
                  <a:pt x="48473" y="334196"/>
                </a:lnTo>
                <a:lnTo>
                  <a:pt x="30547" y="359410"/>
                </a:lnTo>
                <a:lnTo>
                  <a:pt x="20806" y="382482"/>
                </a:lnTo>
                <a:lnTo>
                  <a:pt x="19100" y="4191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1040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08842" y="1272618"/>
            <a:ext cx="9144000" cy="1473773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Numération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7521" y="3602037"/>
            <a:ext cx="10897385" cy="979691"/>
          </a:xfrm>
        </p:spPr>
        <p:txBody>
          <a:bodyPr>
            <a:normAutofit/>
          </a:bodyPr>
          <a:lstStyle/>
          <a:p>
            <a:r>
              <a:rPr lang="fr-FR" sz="3800" dirty="0"/>
              <a:t>Révision : unités et dizaines</a:t>
            </a:r>
          </a:p>
        </p:txBody>
      </p:sp>
    </p:spTree>
    <p:extLst>
      <p:ext uri="{BB962C8B-B14F-4D97-AF65-F5344CB8AC3E}">
        <p14:creationId xmlns:p14="http://schemas.microsoft.com/office/powerpoint/2010/main" val="30751684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TM02900771[[fn=Secteur]]</Template>
  <TotalTime>16724</TotalTime>
  <Words>437</Words>
  <Application>Microsoft Office PowerPoint</Application>
  <PresentationFormat>Personnalisé</PresentationFormat>
  <Paragraphs>89</Paragraphs>
  <Slides>21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Vendredi 26 juin 2020</vt:lpstr>
      <vt:lpstr>Numération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Numération</vt:lpstr>
      <vt:lpstr>Trouve le nombre de crayons de couleurs.</vt:lpstr>
      <vt:lpstr>Numération</vt:lpstr>
      <vt:lpstr>Présentation PowerPoint</vt:lpstr>
      <vt:lpstr>Numération</vt:lpstr>
      <vt:lpstr>Comparer des nombres</vt:lpstr>
      <vt:lpstr>Ordonner des nombres</vt:lpstr>
      <vt:lpstr>Problèmes</vt:lpstr>
      <vt:lpstr>Présentation PowerPoint</vt:lpstr>
      <vt:lpstr>Présentation PowerPoint</vt:lpstr>
      <vt:lpstr>Présentation PowerPoint</vt:lpstr>
      <vt:lpstr>Présentation PowerPoint</vt:lpstr>
      <vt:lpstr>AU REVOIR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doubles</dc:title>
  <dc:creator>Vsg IEN</dc:creator>
  <cp:lastModifiedBy>Ollivier HUNAULT</cp:lastModifiedBy>
  <cp:revision>599</cp:revision>
  <dcterms:created xsi:type="dcterms:W3CDTF">2020-03-19T21:38:13Z</dcterms:created>
  <dcterms:modified xsi:type="dcterms:W3CDTF">2020-06-08T15:27:18Z</dcterms:modified>
</cp:coreProperties>
</file>