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1347" r:id="rId2"/>
    <p:sldId id="1382" r:id="rId3"/>
    <p:sldId id="284" r:id="rId4"/>
    <p:sldId id="1560" r:id="rId5"/>
    <p:sldId id="1561" r:id="rId6"/>
    <p:sldId id="1562" r:id="rId7"/>
    <p:sldId id="1563" r:id="rId8"/>
    <p:sldId id="326" r:id="rId9"/>
    <p:sldId id="331" r:id="rId10"/>
    <p:sldId id="325" r:id="rId11"/>
    <p:sldId id="330" r:id="rId12"/>
    <p:sldId id="1564" r:id="rId13"/>
    <p:sldId id="1565" r:id="rId14"/>
    <p:sldId id="1412" r:id="rId15"/>
    <p:sldId id="1627" r:id="rId16"/>
    <p:sldId id="1606" r:id="rId17"/>
    <p:sldId id="1603" r:id="rId18"/>
    <p:sldId id="1335" r:id="rId19"/>
    <p:sldId id="1588" r:id="rId20"/>
    <p:sldId id="1591" r:id="rId21"/>
    <p:sldId id="1630" r:id="rId22"/>
    <p:sldId id="1456" r:id="rId23"/>
    <p:sldId id="1615" r:id="rId24"/>
    <p:sldId id="1567" r:id="rId25"/>
    <p:sldId id="1629" r:id="rId26"/>
  </p:sldIdLst>
  <p:sldSz cx="12193588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CDCEC"/>
    <a:srgbClr val="3333FF"/>
    <a:srgbClr val="9BCDFF"/>
    <a:srgbClr val="FF9999"/>
    <a:srgbClr val="FDE7CB"/>
    <a:srgbClr val="CC3300"/>
    <a:srgbClr val="FF0005"/>
    <a:srgbClr val="FDBCD7"/>
    <a:srgbClr val="FF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5135" autoAdjust="0"/>
  </p:normalViewPr>
  <p:slideViewPr>
    <p:cSldViewPr snapToGrid="0">
      <p:cViewPr varScale="1">
        <p:scale>
          <a:sx n="70" d="100"/>
          <a:sy n="70" d="100"/>
        </p:scale>
        <p:origin x="-432" y="-96"/>
      </p:cViewPr>
      <p:guideLst>
        <p:guide orient="horz" pos="2880"/>
        <p:guide orient="horz" pos="2160"/>
        <p:guide pos="512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7850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7,85000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785,0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78,50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7850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7,85000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785,0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78,50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F58DBC-0780-4159-98F4-FBE2B1B66AD5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C6CC6E4-AA8A-4B58-A71F-4B5FBB36486E}" type="presOf" srcId="{39104730-2024-374C-98E0-3A4CE7ED9881}" destId="{82B71E07-46A9-1F4C-9980-576B2FA3ADD8}" srcOrd="0" destOrd="0" presId="urn:microsoft.com/office/officeart/2005/8/layout/vList5"/>
    <dgm:cxn modelId="{5033925F-509C-40CC-B9DC-B92246B0EEF1}" type="presOf" srcId="{DD6BBC1B-D149-744A-A30E-EFE273F02222}" destId="{B2E2EFB5-3D81-DA40-B0AB-7277103CCFA5}" srcOrd="0" destOrd="0" presId="urn:microsoft.com/office/officeart/2005/8/layout/vList5"/>
    <dgm:cxn modelId="{67AD7A31-D367-4192-A6CB-55E98D33E549}" type="presOf" srcId="{C98D5B68-7884-6648-A6A0-2E344EE2F2C1}" destId="{70B8D9E0-4A6D-2F44-B595-4E51FB1CC510}" srcOrd="0" destOrd="0" presId="urn:microsoft.com/office/officeart/2005/8/layout/vList5"/>
    <dgm:cxn modelId="{8B5F9A1A-C7D4-4BCB-B1D4-1B92551D9660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C5C5E97-9302-49BF-9932-75A3F91F3FB9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3E445DB-62B2-4FF2-87F5-EFDDDE7E4C46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8EB6EB9-2F9E-4797-A8B2-C26C0B8E0865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5461C0E-6DDA-49AD-B298-745ED6A28A2E}" type="presOf" srcId="{5A256FE1-617A-F64B-AAA5-E71BA3D8E71B}" destId="{5131D196-118F-ED4B-8F8C-9F861CEE6268}" srcOrd="0" destOrd="0" presId="urn:microsoft.com/office/officeart/2005/8/layout/vList5"/>
    <dgm:cxn modelId="{8DB9EE3A-89A8-47E3-A547-57C66D2BF3DD}" type="presParOf" srcId="{82B71E07-46A9-1F4C-9980-576B2FA3ADD8}" destId="{A3A8D8DA-067B-EC42-9EAF-7E4FD8AA6489}" srcOrd="0" destOrd="0" presId="urn:microsoft.com/office/officeart/2005/8/layout/vList5"/>
    <dgm:cxn modelId="{731C7BF1-D09D-4600-A2AA-8872F8651E86}" type="presParOf" srcId="{A3A8D8DA-067B-EC42-9EAF-7E4FD8AA6489}" destId="{5131D196-118F-ED4B-8F8C-9F861CEE6268}" srcOrd="0" destOrd="0" presId="urn:microsoft.com/office/officeart/2005/8/layout/vList5"/>
    <dgm:cxn modelId="{5B435E4A-751E-479E-B850-649226515B52}" type="presParOf" srcId="{A3A8D8DA-067B-EC42-9EAF-7E4FD8AA6489}" destId="{B2E2EFB5-3D81-DA40-B0AB-7277103CCFA5}" srcOrd="1" destOrd="0" presId="urn:microsoft.com/office/officeart/2005/8/layout/vList5"/>
    <dgm:cxn modelId="{52132B6A-10A5-4457-A27D-3BB6EF1E022F}" type="presParOf" srcId="{82B71E07-46A9-1F4C-9980-576B2FA3ADD8}" destId="{86757E5C-20F4-E745-A720-B10E686939A4}" srcOrd="1" destOrd="0" presId="urn:microsoft.com/office/officeart/2005/8/layout/vList5"/>
    <dgm:cxn modelId="{FB50A245-66CE-4937-80BD-9CF42E9FE943}" type="presParOf" srcId="{82B71E07-46A9-1F4C-9980-576B2FA3ADD8}" destId="{0760AE06-7B56-494A-A0E8-36B594643D8E}" srcOrd="2" destOrd="0" presId="urn:microsoft.com/office/officeart/2005/8/layout/vList5"/>
    <dgm:cxn modelId="{5AB4798A-6FC6-471F-8810-18A15A1CEAC0}" type="presParOf" srcId="{0760AE06-7B56-494A-A0E8-36B594643D8E}" destId="{C3381103-080C-D746-8B27-46B2DEE4028C}" srcOrd="0" destOrd="0" presId="urn:microsoft.com/office/officeart/2005/8/layout/vList5"/>
    <dgm:cxn modelId="{C5D3FFCA-01B2-4C34-8E27-AE004DD9920E}" type="presParOf" srcId="{0760AE06-7B56-494A-A0E8-36B594643D8E}" destId="{FBE9ED35-B856-174C-8737-A32D2C924CA6}" srcOrd="1" destOrd="0" presId="urn:microsoft.com/office/officeart/2005/8/layout/vList5"/>
    <dgm:cxn modelId="{EEE7892E-161A-43C4-880C-3BCD75AE132C}" type="presParOf" srcId="{82B71E07-46A9-1F4C-9980-576B2FA3ADD8}" destId="{42D27948-8160-FF47-9116-9786F5E669CE}" srcOrd="3" destOrd="0" presId="urn:microsoft.com/office/officeart/2005/8/layout/vList5"/>
    <dgm:cxn modelId="{4E6A9FA4-AC7F-47B3-9EB6-22F531F37383}" type="presParOf" srcId="{82B71E07-46A9-1F4C-9980-576B2FA3ADD8}" destId="{39BBA486-03BD-2144-ABBF-AE369E5400B7}" srcOrd="4" destOrd="0" presId="urn:microsoft.com/office/officeart/2005/8/layout/vList5"/>
    <dgm:cxn modelId="{DFE95E7D-1A23-4E9A-A283-8756D1B29886}" type="presParOf" srcId="{39BBA486-03BD-2144-ABBF-AE369E5400B7}" destId="{70B8D9E0-4A6D-2F44-B595-4E51FB1CC510}" srcOrd="0" destOrd="0" presId="urn:microsoft.com/office/officeart/2005/8/layout/vList5"/>
    <dgm:cxn modelId="{BABA9677-5E96-46A3-B850-C206B9DC29F6}" type="presParOf" srcId="{39BBA486-03BD-2144-ABBF-AE369E5400B7}" destId="{09F84ED2-5430-D348-8351-1C588DA968EF}" srcOrd="1" destOrd="0" presId="urn:microsoft.com/office/officeart/2005/8/layout/vList5"/>
    <dgm:cxn modelId="{0002DF6F-0703-4ED3-B564-D68751B92DA8}" type="presParOf" srcId="{82B71E07-46A9-1F4C-9980-576B2FA3ADD8}" destId="{26A10C18-A8F4-6A4C-BDEE-6F7DE3CE4615}" srcOrd="5" destOrd="0" presId="urn:microsoft.com/office/officeart/2005/8/layout/vList5"/>
    <dgm:cxn modelId="{7FD2D351-ABDA-4DD8-B8BA-05D08A6E4EEC}" type="presParOf" srcId="{82B71E07-46A9-1F4C-9980-576B2FA3ADD8}" destId="{4ECD3363-8FE6-2E4D-AEB8-DD61ACBB9653}" srcOrd="6" destOrd="0" presId="urn:microsoft.com/office/officeart/2005/8/layout/vList5"/>
    <dgm:cxn modelId="{15163580-53E1-449A-B3E8-3B2794732049}" type="presParOf" srcId="{4ECD3363-8FE6-2E4D-AEB8-DD61ACBB9653}" destId="{E895D6B0-A2C0-8846-B022-1C147093D231}" srcOrd="0" destOrd="0" presId="urn:microsoft.com/office/officeart/2005/8/layout/vList5"/>
    <dgm:cxn modelId="{6972D940-2492-4C94-9B97-3545F347089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125 630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12 563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125,63000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12,563</a:t>
          </a:r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C68CA5-88DA-46D7-8F13-EDB936E5B0D0}" type="presOf" srcId="{C98D5B68-7884-6648-A6A0-2E344EE2F2C1}" destId="{70B8D9E0-4A6D-2F44-B595-4E51FB1CC510}" srcOrd="0" destOrd="0" presId="urn:microsoft.com/office/officeart/2005/8/layout/vList5"/>
    <dgm:cxn modelId="{893EB865-11FA-46AF-857B-9AA59C6AC7E9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4A6DD6E-3E5A-4EE1-B09F-B512DE24BC4B}" type="presOf" srcId="{8943F2E6-3B0D-E448-9217-B317A1C852F5}" destId="{1017B7CB-13B4-9B4A-A898-E550BB192901}" srcOrd="0" destOrd="0" presId="urn:microsoft.com/office/officeart/2005/8/layout/vList5"/>
    <dgm:cxn modelId="{2ACC36F8-D958-467E-B8EB-C6BDBCAA644B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177A2FA-90F8-46A1-B55B-210C808D70A3}" type="presOf" srcId="{D865DF60-6A8A-1346-86CF-ADC5241F7441}" destId="{C3381103-080C-D746-8B27-46B2DEE4028C}" srcOrd="0" destOrd="0" presId="urn:microsoft.com/office/officeart/2005/8/layout/vList5"/>
    <dgm:cxn modelId="{EAB11598-221C-4515-8055-15976D8A6071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FE883F6-86F7-434F-BA4B-16A86EBD3320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FEFA6B2-C32C-40FF-9972-76CA7F95ED73}" type="presOf" srcId="{2C8EC395-066D-984E-8F48-1D03BBA365D6}" destId="{FBE9ED35-B856-174C-8737-A32D2C924CA6}" srcOrd="0" destOrd="0" presId="urn:microsoft.com/office/officeart/2005/8/layout/vList5"/>
    <dgm:cxn modelId="{E4C25A96-64AD-4E93-84F8-CA6661682BD7}" type="presOf" srcId="{31427C3A-E33A-4C40-B6A8-DF440F9FA9C2}" destId="{09F84ED2-5430-D348-8351-1C588DA968EF}" srcOrd="0" destOrd="0" presId="urn:microsoft.com/office/officeart/2005/8/layout/vList5"/>
    <dgm:cxn modelId="{305E4ED9-4B97-4692-A6F3-D6808ABE0554}" type="presParOf" srcId="{82B71E07-46A9-1F4C-9980-576B2FA3ADD8}" destId="{A3A8D8DA-067B-EC42-9EAF-7E4FD8AA6489}" srcOrd="0" destOrd="0" presId="urn:microsoft.com/office/officeart/2005/8/layout/vList5"/>
    <dgm:cxn modelId="{BCCC3645-4C7B-4C71-863C-516BF3ED74E4}" type="presParOf" srcId="{A3A8D8DA-067B-EC42-9EAF-7E4FD8AA6489}" destId="{5131D196-118F-ED4B-8F8C-9F861CEE6268}" srcOrd="0" destOrd="0" presId="urn:microsoft.com/office/officeart/2005/8/layout/vList5"/>
    <dgm:cxn modelId="{F0FB33BF-495C-4443-856A-279618F09679}" type="presParOf" srcId="{A3A8D8DA-067B-EC42-9EAF-7E4FD8AA6489}" destId="{B2E2EFB5-3D81-DA40-B0AB-7277103CCFA5}" srcOrd="1" destOrd="0" presId="urn:microsoft.com/office/officeart/2005/8/layout/vList5"/>
    <dgm:cxn modelId="{5F35CD22-8A18-4A0F-848D-70E52EB73978}" type="presParOf" srcId="{82B71E07-46A9-1F4C-9980-576B2FA3ADD8}" destId="{86757E5C-20F4-E745-A720-B10E686939A4}" srcOrd="1" destOrd="0" presId="urn:microsoft.com/office/officeart/2005/8/layout/vList5"/>
    <dgm:cxn modelId="{7B56A63E-BEE4-47DF-A4A2-1377A6579EC9}" type="presParOf" srcId="{82B71E07-46A9-1F4C-9980-576B2FA3ADD8}" destId="{0760AE06-7B56-494A-A0E8-36B594643D8E}" srcOrd="2" destOrd="0" presId="urn:microsoft.com/office/officeart/2005/8/layout/vList5"/>
    <dgm:cxn modelId="{DF392E84-26F4-4839-919A-023728B51A51}" type="presParOf" srcId="{0760AE06-7B56-494A-A0E8-36B594643D8E}" destId="{C3381103-080C-D746-8B27-46B2DEE4028C}" srcOrd="0" destOrd="0" presId="urn:microsoft.com/office/officeart/2005/8/layout/vList5"/>
    <dgm:cxn modelId="{CBFB48A8-0836-40F1-8F64-8A785B8844EE}" type="presParOf" srcId="{0760AE06-7B56-494A-A0E8-36B594643D8E}" destId="{FBE9ED35-B856-174C-8737-A32D2C924CA6}" srcOrd="1" destOrd="0" presId="urn:microsoft.com/office/officeart/2005/8/layout/vList5"/>
    <dgm:cxn modelId="{DCD9B230-1732-4A73-ACE7-382E818EBE1C}" type="presParOf" srcId="{82B71E07-46A9-1F4C-9980-576B2FA3ADD8}" destId="{42D27948-8160-FF47-9116-9786F5E669CE}" srcOrd="3" destOrd="0" presId="urn:microsoft.com/office/officeart/2005/8/layout/vList5"/>
    <dgm:cxn modelId="{4C88FCCB-CC44-45C4-B04F-AD5F571E4B39}" type="presParOf" srcId="{82B71E07-46A9-1F4C-9980-576B2FA3ADD8}" destId="{39BBA486-03BD-2144-ABBF-AE369E5400B7}" srcOrd="4" destOrd="0" presId="urn:microsoft.com/office/officeart/2005/8/layout/vList5"/>
    <dgm:cxn modelId="{D2C9946A-5381-49C3-8C4A-7C26C01C55B2}" type="presParOf" srcId="{39BBA486-03BD-2144-ABBF-AE369E5400B7}" destId="{70B8D9E0-4A6D-2F44-B595-4E51FB1CC510}" srcOrd="0" destOrd="0" presId="urn:microsoft.com/office/officeart/2005/8/layout/vList5"/>
    <dgm:cxn modelId="{F74A81AB-96A5-48C3-AEA5-9494588120F6}" type="presParOf" srcId="{39BBA486-03BD-2144-ABBF-AE369E5400B7}" destId="{09F84ED2-5430-D348-8351-1C588DA968EF}" srcOrd="1" destOrd="0" presId="urn:microsoft.com/office/officeart/2005/8/layout/vList5"/>
    <dgm:cxn modelId="{305FEFF6-5631-4C6A-8DDB-742BF534C74A}" type="presParOf" srcId="{82B71E07-46A9-1F4C-9980-576B2FA3ADD8}" destId="{26A10C18-A8F4-6A4C-BDEE-6F7DE3CE4615}" srcOrd="5" destOrd="0" presId="urn:microsoft.com/office/officeart/2005/8/layout/vList5"/>
    <dgm:cxn modelId="{7F18C760-0FB9-49D5-9C53-0C569737280F}" type="presParOf" srcId="{82B71E07-46A9-1F4C-9980-576B2FA3ADD8}" destId="{4ECD3363-8FE6-2E4D-AEB8-DD61ACBB9653}" srcOrd="6" destOrd="0" presId="urn:microsoft.com/office/officeart/2005/8/layout/vList5"/>
    <dgm:cxn modelId="{E0FC31D0-984A-49B4-AA0E-180A9F5B3F30}" type="presParOf" srcId="{4ECD3363-8FE6-2E4D-AEB8-DD61ACBB9653}" destId="{E895D6B0-A2C0-8846-B022-1C147093D231}" srcOrd="0" destOrd="0" presId="urn:microsoft.com/office/officeart/2005/8/layout/vList5"/>
    <dgm:cxn modelId="{4E5BB2D0-4706-439C-88B2-CCB5BB55FEE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125 630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12 563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12,563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125,63000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74BC49D6-DAAE-4208-9D74-D27161E2DB2E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2696041-957B-408F-8A09-EC0F99613F42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1E30143-D709-499E-BC87-79C4663B49B6}" type="presOf" srcId="{39104730-2024-374C-98E0-3A4CE7ED9881}" destId="{82B71E07-46A9-1F4C-9980-576B2FA3ADD8}" srcOrd="0" destOrd="0" presId="urn:microsoft.com/office/officeart/2005/8/layout/vList5"/>
    <dgm:cxn modelId="{A2DF31BA-3E36-4CE3-B56B-BC488C1BEEB7}" type="presOf" srcId="{2C8EC395-066D-984E-8F48-1D03BBA365D6}" destId="{FBE9ED35-B856-174C-8737-A32D2C924CA6}" srcOrd="0" destOrd="0" presId="urn:microsoft.com/office/officeart/2005/8/layout/vList5"/>
    <dgm:cxn modelId="{B28D312A-556B-431B-9F1B-7CB7FAA56D09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C41BB71-3ABB-48C5-9BE6-C11EB7BD9FB2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E806C0E-16B9-4BA1-B869-93A75D0BEED1}" type="presOf" srcId="{C98D5B68-7884-6648-A6A0-2E344EE2F2C1}" destId="{70B8D9E0-4A6D-2F44-B595-4E51FB1CC510}" srcOrd="0" destOrd="0" presId="urn:microsoft.com/office/officeart/2005/8/layout/vList5"/>
    <dgm:cxn modelId="{7B61FF19-2678-434D-8CEF-42E05A276A1A}" type="presOf" srcId="{5A256FE1-617A-F64B-AAA5-E71BA3D8E71B}" destId="{5131D196-118F-ED4B-8F8C-9F861CEE6268}" srcOrd="0" destOrd="0" presId="urn:microsoft.com/office/officeart/2005/8/layout/vList5"/>
    <dgm:cxn modelId="{FF356405-CC35-4202-BD0D-A9A2C5008C24}" type="presOf" srcId="{31427C3A-E33A-4C40-B6A8-DF440F9FA9C2}" destId="{09F84ED2-5430-D348-8351-1C588DA968EF}" srcOrd="0" destOrd="0" presId="urn:microsoft.com/office/officeart/2005/8/layout/vList5"/>
    <dgm:cxn modelId="{A128C156-4D7B-4ECB-A2B1-65271273153D}" type="presParOf" srcId="{82B71E07-46A9-1F4C-9980-576B2FA3ADD8}" destId="{A3A8D8DA-067B-EC42-9EAF-7E4FD8AA6489}" srcOrd="0" destOrd="0" presId="urn:microsoft.com/office/officeart/2005/8/layout/vList5"/>
    <dgm:cxn modelId="{2395BFB2-1711-48FC-B6DE-980751E4860E}" type="presParOf" srcId="{A3A8D8DA-067B-EC42-9EAF-7E4FD8AA6489}" destId="{5131D196-118F-ED4B-8F8C-9F861CEE6268}" srcOrd="0" destOrd="0" presId="urn:microsoft.com/office/officeart/2005/8/layout/vList5"/>
    <dgm:cxn modelId="{5080689D-B2FA-43DB-B4D3-5F5519A33C8C}" type="presParOf" srcId="{A3A8D8DA-067B-EC42-9EAF-7E4FD8AA6489}" destId="{B2E2EFB5-3D81-DA40-B0AB-7277103CCFA5}" srcOrd="1" destOrd="0" presId="urn:microsoft.com/office/officeart/2005/8/layout/vList5"/>
    <dgm:cxn modelId="{DC34E19D-D695-4001-BAC8-959BA8B3C050}" type="presParOf" srcId="{82B71E07-46A9-1F4C-9980-576B2FA3ADD8}" destId="{86757E5C-20F4-E745-A720-B10E686939A4}" srcOrd="1" destOrd="0" presId="urn:microsoft.com/office/officeart/2005/8/layout/vList5"/>
    <dgm:cxn modelId="{30398F04-6749-4D4A-9E2A-3E5FC01A62C3}" type="presParOf" srcId="{82B71E07-46A9-1F4C-9980-576B2FA3ADD8}" destId="{0760AE06-7B56-494A-A0E8-36B594643D8E}" srcOrd="2" destOrd="0" presId="urn:microsoft.com/office/officeart/2005/8/layout/vList5"/>
    <dgm:cxn modelId="{47F88530-A47A-47DA-ACCE-2778F15C881E}" type="presParOf" srcId="{0760AE06-7B56-494A-A0E8-36B594643D8E}" destId="{C3381103-080C-D746-8B27-46B2DEE4028C}" srcOrd="0" destOrd="0" presId="urn:microsoft.com/office/officeart/2005/8/layout/vList5"/>
    <dgm:cxn modelId="{B21624E6-E8AB-42EA-A99F-1C8D1431E4AF}" type="presParOf" srcId="{0760AE06-7B56-494A-A0E8-36B594643D8E}" destId="{FBE9ED35-B856-174C-8737-A32D2C924CA6}" srcOrd="1" destOrd="0" presId="urn:microsoft.com/office/officeart/2005/8/layout/vList5"/>
    <dgm:cxn modelId="{B30D058C-9407-4E21-A14D-7A21E255D81F}" type="presParOf" srcId="{82B71E07-46A9-1F4C-9980-576B2FA3ADD8}" destId="{42D27948-8160-FF47-9116-9786F5E669CE}" srcOrd="3" destOrd="0" presId="urn:microsoft.com/office/officeart/2005/8/layout/vList5"/>
    <dgm:cxn modelId="{9F6976B9-D956-4A89-9E04-370BCC398797}" type="presParOf" srcId="{82B71E07-46A9-1F4C-9980-576B2FA3ADD8}" destId="{39BBA486-03BD-2144-ABBF-AE369E5400B7}" srcOrd="4" destOrd="0" presId="urn:microsoft.com/office/officeart/2005/8/layout/vList5"/>
    <dgm:cxn modelId="{C3697AAF-E53A-463E-851B-587D354CCD9F}" type="presParOf" srcId="{39BBA486-03BD-2144-ABBF-AE369E5400B7}" destId="{70B8D9E0-4A6D-2F44-B595-4E51FB1CC510}" srcOrd="0" destOrd="0" presId="urn:microsoft.com/office/officeart/2005/8/layout/vList5"/>
    <dgm:cxn modelId="{40122ED5-3D79-40CF-AD18-5B8BCBB11820}" type="presParOf" srcId="{39BBA486-03BD-2144-ABBF-AE369E5400B7}" destId="{09F84ED2-5430-D348-8351-1C588DA968EF}" srcOrd="1" destOrd="0" presId="urn:microsoft.com/office/officeart/2005/8/layout/vList5"/>
    <dgm:cxn modelId="{F058EF15-A625-4D4C-BA7B-E78A75A98903}" type="presParOf" srcId="{82B71E07-46A9-1F4C-9980-576B2FA3ADD8}" destId="{26A10C18-A8F4-6A4C-BDEE-6F7DE3CE4615}" srcOrd="5" destOrd="0" presId="urn:microsoft.com/office/officeart/2005/8/layout/vList5"/>
    <dgm:cxn modelId="{73515A85-269B-4D7C-A00D-E1572792C4AF}" type="presParOf" srcId="{82B71E07-46A9-1F4C-9980-576B2FA3ADD8}" destId="{4ECD3363-8FE6-2E4D-AEB8-DD61ACBB9653}" srcOrd="6" destOrd="0" presId="urn:microsoft.com/office/officeart/2005/8/layout/vList5"/>
    <dgm:cxn modelId="{B1809949-63D5-4141-BFE6-84CB51972EFC}" type="presParOf" srcId="{4ECD3363-8FE6-2E4D-AEB8-DD61ACBB9653}" destId="{E895D6B0-A2C0-8846-B022-1C147093D231}" srcOrd="0" destOrd="0" presId="urn:microsoft.com/office/officeart/2005/8/layout/vList5"/>
    <dgm:cxn modelId="{61E7B424-2365-4283-BCBF-90D08E991C5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0,070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0,07000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70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C68CA5-88DA-46D7-8F13-EDB936E5B0D0}" type="presOf" srcId="{C98D5B68-7884-6648-A6A0-2E344EE2F2C1}" destId="{70B8D9E0-4A6D-2F44-B595-4E51FB1CC510}" srcOrd="0" destOrd="0" presId="urn:microsoft.com/office/officeart/2005/8/layout/vList5"/>
    <dgm:cxn modelId="{893EB865-11FA-46AF-857B-9AA59C6AC7E9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4A6DD6E-3E5A-4EE1-B09F-B512DE24BC4B}" type="presOf" srcId="{8943F2E6-3B0D-E448-9217-B317A1C852F5}" destId="{1017B7CB-13B4-9B4A-A898-E550BB192901}" srcOrd="0" destOrd="0" presId="urn:microsoft.com/office/officeart/2005/8/layout/vList5"/>
    <dgm:cxn modelId="{2ACC36F8-D958-467E-B8EB-C6BDBCAA644B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177A2FA-90F8-46A1-B55B-210C808D70A3}" type="presOf" srcId="{D865DF60-6A8A-1346-86CF-ADC5241F7441}" destId="{C3381103-080C-D746-8B27-46B2DEE4028C}" srcOrd="0" destOrd="0" presId="urn:microsoft.com/office/officeart/2005/8/layout/vList5"/>
    <dgm:cxn modelId="{EAB11598-221C-4515-8055-15976D8A6071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FE883F6-86F7-434F-BA4B-16A86EBD3320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FEFA6B2-C32C-40FF-9972-76CA7F95ED73}" type="presOf" srcId="{2C8EC395-066D-984E-8F48-1D03BBA365D6}" destId="{FBE9ED35-B856-174C-8737-A32D2C924CA6}" srcOrd="0" destOrd="0" presId="urn:microsoft.com/office/officeart/2005/8/layout/vList5"/>
    <dgm:cxn modelId="{E4C25A96-64AD-4E93-84F8-CA6661682BD7}" type="presOf" srcId="{31427C3A-E33A-4C40-B6A8-DF440F9FA9C2}" destId="{09F84ED2-5430-D348-8351-1C588DA968EF}" srcOrd="0" destOrd="0" presId="urn:microsoft.com/office/officeart/2005/8/layout/vList5"/>
    <dgm:cxn modelId="{305E4ED9-4B97-4692-A6F3-D6808ABE0554}" type="presParOf" srcId="{82B71E07-46A9-1F4C-9980-576B2FA3ADD8}" destId="{A3A8D8DA-067B-EC42-9EAF-7E4FD8AA6489}" srcOrd="0" destOrd="0" presId="urn:microsoft.com/office/officeart/2005/8/layout/vList5"/>
    <dgm:cxn modelId="{BCCC3645-4C7B-4C71-863C-516BF3ED74E4}" type="presParOf" srcId="{A3A8D8DA-067B-EC42-9EAF-7E4FD8AA6489}" destId="{5131D196-118F-ED4B-8F8C-9F861CEE6268}" srcOrd="0" destOrd="0" presId="urn:microsoft.com/office/officeart/2005/8/layout/vList5"/>
    <dgm:cxn modelId="{F0FB33BF-495C-4443-856A-279618F09679}" type="presParOf" srcId="{A3A8D8DA-067B-EC42-9EAF-7E4FD8AA6489}" destId="{B2E2EFB5-3D81-DA40-B0AB-7277103CCFA5}" srcOrd="1" destOrd="0" presId="urn:microsoft.com/office/officeart/2005/8/layout/vList5"/>
    <dgm:cxn modelId="{5F35CD22-8A18-4A0F-848D-70E52EB73978}" type="presParOf" srcId="{82B71E07-46A9-1F4C-9980-576B2FA3ADD8}" destId="{86757E5C-20F4-E745-A720-B10E686939A4}" srcOrd="1" destOrd="0" presId="urn:microsoft.com/office/officeart/2005/8/layout/vList5"/>
    <dgm:cxn modelId="{7B56A63E-BEE4-47DF-A4A2-1377A6579EC9}" type="presParOf" srcId="{82B71E07-46A9-1F4C-9980-576B2FA3ADD8}" destId="{0760AE06-7B56-494A-A0E8-36B594643D8E}" srcOrd="2" destOrd="0" presId="urn:microsoft.com/office/officeart/2005/8/layout/vList5"/>
    <dgm:cxn modelId="{DF392E84-26F4-4839-919A-023728B51A51}" type="presParOf" srcId="{0760AE06-7B56-494A-A0E8-36B594643D8E}" destId="{C3381103-080C-D746-8B27-46B2DEE4028C}" srcOrd="0" destOrd="0" presId="urn:microsoft.com/office/officeart/2005/8/layout/vList5"/>
    <dgm:cxn modelId="{CBFB48A8-0836-40F1-8F64-8A785B8844EE}" type="presParOf" srcId="{0760AE06-7B56-494A-A0E8-36B594643D8E}" destId="{FBE9ED35-B856-174C-8737-A32D2C924CA6}" srcOrd="1" destOrd="0" presId="urn:microsoft.com/office/officeart/2005/8/layout/vList5"/>
    <dgm:cxn modelId="{DCD9B230-1732-4A73-ACE7-382E818EBE1C}" type="presParOf" srcId="{82B71E07-46A9-1F4C-9980-576B2FA3ADD8}" destId="{42D27948-8160-FF47-9116-9786F5E669CE}" srcOrd="3" destOrd="0" presId="urn:microsoft.com/office/officeart/2005/8/layout/vList5"/>
    <dgm:cxn modelId="{4C88FCCB-CC44-45C4-B04F-AD5F571E4B39}" type="presParOf" srcId="{82B71E07-46A9-1F4C-9980-576B2FA3ADD8}" destId="{39BBA486-03BD-2144-ABBF-AE369E5400B7}" srcOrd="4" destOrd="0" presId="urn:microsoft.com/office/officeart/2005/8/layout/vList5"/>
    <dgm:cxn modelId="{D2C9946A-5381-49C3-8C4A-7C26C01C55B2}" type="presParOf" srcId="{39BBA486-03BD-2144-ABBF-AE369E5400B7}" destId="{70B8D9E0-4A6D-2F44-B595-4E51FB1CC510}" srcOrd="0" destOrd="0" presId="urn:microsoft.com/office/officeart/2005/8/layout/vList5"/>
    <dgm:cxn modelId="{F74A81AB-96A5-48C3-AEA5-9494588120F6}" type="presParOf" srcId="{39BBA486-03BD-2144-ABBF-AE369E5400B7}" destId="{09F84ED2-5430-D348-8351-1C588DA968EF}" srcOrd="1" destOrd="0" presId="urn:microsoft.com/office/officeart/2005/8/layout/vList5"/>
    <dgm:cxn modelId="{305FEFF6-5631-4C6A-8DDB-742BF534C74A}" type="presParOf" srcId="{82B71E07-46A9-1F4C-9980-576B2FA3ADD8}" destId="{26A10C18-A8F4-6A4C-BDEE-6F7DE3CE4615}" srcOrd="5" destOrd="0" presId="urn:microsoft.com/office/officeart/2005/8/layout/vList5"/>
    <dgm:cxn modelId="{7F18C760-0FB9-49D5-9C53-0C569737280F}" type="presParOf" srcId="{82B71E07-46A9-1F4C-9980-576B2FA3ADD8}" destId="{4ECD3363-8FE6-2E4D-AEB8-DD61ACBB9653}" srcOrd="6" destOrd="0" presId="urn:microsoft.com/office/officeart/2005/8/layout/vList5"/>
    <dgm:cxn modelId="{E0FC31D0-984A-49B4-AA0E-180A9F5B3F30}" type="presParOf" srcId="{4ECD3363-8FE6-2E4D-AEB8-DD61ACBB9653}" destId="{E895D6B0-A2C0-8846-B022-1C147093D231}" srcOrd="0" destOrd="0" presId="urn:microsoft.com/office/officeart/2005/8/layout/vList5"/>
    <dgm:cxn modelId="{4E5BB2D0-4706-439C-88B2-CCB5BB55FEE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6A6C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0,070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0,07000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338ED4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70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74BC49D6-DAAE-4208-9D74-D27161E2DB2E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2696041-957B-408F-8A09-EC0F99613F42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1E30143-D709-499E-BC87-79C4663B49B6}" type="presOf" srcId="{39104730-2024-374C-98E0-3A4CE7ED9881}" destId="{82B71E07-46A9-1F4C-9980-576B2FA3ADD8}" srcOrd="0" destOrd="0" presId="urn:microsoft.com/office/officeart/2005/8/layout/vList5"/>
    <dgm:cxn modelId="{A2DF31BA-3E36-4CE3-B56B-BC488C1BEEB7}" type="presOf" srcId="{2C8EC395-066D-984E-8F48-1D03BBA365D6}" destId="{FBE9ED35-B856-174C-8737-A32D2C924CA6}" srcOrd="0" destOrd="0" presId="urn:microsoft.com/office/officeart/2005/8/layout/vList5"/>
    <dgm:cxn modelId="{B28D312A-556B-431B-9F1B-7CB7FAA56D09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C41BB71-3ABB-48C5-9BE6-C11EB7BD9FB2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E806C0E-16B9-4BA1-B869-93A75D0BEED1}" type="presOf" srcId="{C98D5B68-7884-6648-A6A0-2E344EE2F2C1}" destId="{70B8D9E0-4A6D-2F44-B595-4E51FB1CC510}" srcOrd="0" destOrd="0" presId="urn:microsoft.com/office/officeart/2005/8/layout/vList5"/>
    <dgm:cxn modelId="{7B61FF19-2678-434D-8CEF-42E05A276A1A}" type="presOf" srcId="{5A256FE1-617A-F64B-AAA5-E71BA3D8E71B}" destId="{5131D196-118F-ED4B-8F8C-9F861CEE6268}" srcOrd="0" destOrd="0" presId="urn:microsoft.com/office/officeart/2005/8/layout/vList5"/>
    <dgm:cxn modelId="{FF356405-CC35-4202-BD0D-A9A2C5008C24}" type="presOf" srcId="{31427C3A-E33A-4C40-B6A8-DF440F9FA9C2}" destId="{09F84ED2-5430-D348-8351-1C588DA968EF}" srcOrd="0" destOrd="0" presId="urn:microsoft.com/office/officeart/2005/8/layout/vList5"/>
    <dgm:cxn modelId="{A128C156-4D7B-4ECB-A2B1-65271273153D}" type="presParOf" srcId="{82B71E07-46A9-1F4C-9980-576B2FA3ADD8}" destId="{A3A8D8DA-067B-EC42-9EAF-7E4FD8AA6489}" srcOrd="0" destOrd="0" presId="urn:microsoft.com/office/officeart/2005/8/layout/vList5"/>
    <dgm:cxn modelId="{2395BFB2-1711-48FC-B6DE-980751E4860E}" type="presParOf" srcId="{A3A8D8DA-067B-EC42-9EAF-7E4FD8AA6489}" destId="{5131D196-118F-ED4B-8F8C-9F861CEE6268}" srcOrd="0" destOrd="0" presId="urn:microsoft.com/office/officeart/2005/8/layout/vList5"/>
    <dgm:cxn modelId="{5080689D-B2FA-43DB-B4D3-5F5519A33C8C}" type="presParOf" srcId="{A3A8D8DA-067B-EC42-9EAF-7E4FD8AA6489}" destId="{B2E2EFB5-3D81-DA40-B0AB-7277103CCFA5}" srcOrd="1" destOrd="0" presId="urn:microsoft.com/office/officeart/2005/8/layout/vList5"/>
    <dgm:cxn modelId="{DC34E19D-D695-4001-BAC8-959BA8B3C050}" type="presParOf" srcId="{82B71E07-46A9-1F4C-9980-576B2FA3ADD8}" destId="{86757E5C-20F4-E745-A720-B10E686939A4}" srcOrd="1" destOrd="0" presId="urn:microsoft.com/office/officeart/2005/8/layout/vList5"/>
    <dgm:cxn modelId="{30398F04-6749-4D4A-9E2A-3E5FC01A62C3}" type="presParOf" srcId="{82B71E07-46A9-1F4C-9980-576B2FA3ADD8}" destId="{0760AE06-7B56-494A-A0E8-36B594643D8E}" srcOrd="2" destOrd="0" presId="urn:microsoft.com/office/officeart/2005/8/layout/vList5"/>
    <dgm:cxn modelId="{47F88530-A47A-47DA-ACCE-2778F15C881E}" type="presParOf" srcId="{0760AE06-7B56-494A-A0E8-36B594643D8E}" destId="{C3381103-080C-D746-8B27-46B2DEE4028C}" srcOrd="0" destOrd="0" presId="urn:microsoft.com/office/officeart/2005/8/layout/vList5"/>
    <dgm:cxn modelId="{B21624E6-E8AB-42EA-A99F-1C8D1431E4AF}" type="presParOf" srcId="{0760AE06-7B56-494A-A0E8-36B594643D8E}" destId="{FBE9ED35-B856-174C-8737-A32D2C924CA6}" srcOrd="1" destOrd="0" presId="urn:microsoft.com/office/officeart/2005/8/layout/vList5"/>
    <dgm:cxn modelId="{B30D058C-9407-4E21-A14D-7A21E255D81F}" type="presParOf" srcId="{82B71E07-46A9-1F4C-9980-576B2FA3ADD8}" destId="{42D27948-8160-FF47-9116-9786F5E669CE}" srcOrd="3" destOrd="0" presId="urn:microsoft.com/office/officeart/2005/8/layout/vList5"/>
    <dgm:cxn modelId="{9F6976B9-D956-4A89-9E04-370BCC398797}" type="presParOf" srcId="{82B71E07-46A9-1F4C-9980-576B2FA3ADD8}" destId="{39BBA486-03BD-2144-ABBF-AE369E5400B7}" srcOrd="4" destOrd="0" presId="urn:microsoft.com/office/officeart/2005/8/layout/vList5"/>
    <dgm:cxn modelId="{C3697AAF-E53A-463E-851B-587D354CCD9F}" type="presParOf" srcId="{39BBA486-03BD-2144-ABBF-AE369E5400B7}" destId="{70B8D9E0-4A6D-2F44-B595-4E51FB1CC510}" srcOrd="0" destOrd="0" presId="urn:microsoft.com/office/officeart/2005/8/layout/vList5"/>
    <dgm:cxn modelId="{40122ED5-3D79-40CF-AD18-5B8BCBB11820}" type="presParOf" srcId="{39BBA486-03BD-2144-ABBF-AE369E5400B7}" destId="{09F84ED2-5430-D348-8351-1C588DA968EF}" srcOrd="1" destOrd="0" presId="urn:microsoft.com/office/officeart/2005/8/layout/vList5"/>
    <dgm:cxn modelId="{F058EF15-A625-4D4C-BA7B-E78A75A98903}" type="presParOf" srcId="{82B71E07-46A9-1F4C-9980-576B2FA3ADD8}" destId="{26A10C18-A8F4-6A4C-BDEE-6F7DE3CE4615}" srcOrd="5" destOrd="0" presId="urn:microsoft.com/office/officeart/2005/8/layout/vList5"/>
    <dgm:cxn modelId="{73515A85-269B-4D7C-A00D-E1572792C4AF}" type="presParOf" srcId="{82B71E07-46A9-1F4C-9980-576B2FA3ADD8}" destId="{4ECD3363-8FE6-2E4D-AEB8-DD61ACBB9653}" srcOrd="6" destOrd="0" presId="urn:microsoft.com/office/officeart/2005/8/layout/vList5"/>
    <dgm:cxn modelId="{B1809949-63D5-4141-BFE6-84CB51972EFC}" type="presParOf" srcId="{4ECD3363-8FE6-2E4D-AEB8-DD61ACBB9653}" destId="{E895D6B0-A2C0-8846-B022-1C147093D231}" srcOrd="0" destOrd="0" presId="urn:microsoft.com/office/officeart/2005/8/layout/vList5"/>
    <dgm:cxn modelId="{61E7B424-2365-4283-BCBF-90D08E991C5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78,50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785,0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7850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7,85000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78,50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785,0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7850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7,85000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125,63000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12,563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125 630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12 563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125,63000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12,563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125 630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12 563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70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0,070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0,07000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4821" y="-2893502"/>
          <a:ext cx="751072" cy="6729748"/>
        </a:xfrm>
        <a:prstGeom prst="round2SameRect">
          <a:avLst/>
        </a:prstGeom>
        <a:solidFill>
          <a:srgbClr val="338ED4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 70</a:t>
          </a:r>
        </a:p>
      </dsp:txBody>
      <dsp:txXfrm rot="-5400000">
        <a:off x="3785483" y="132500"/>
        <a:ext cx="6693084" cy="67774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a</a:t>
          </a:r>
        </a:p>
      </dsp:txBody>
      <dsp:txXfrm>
        <a:off x="45830" y="47781"/>
        <a:ext cx="3693823" cy="847180"/>
      </dsp:txXfrm>
    </dsp:sp>
    <dsp:sp modelId="{FBE9ED35-B856-174C-8737-A32D2C924CA6}">
      <dsp:nvSpPr>
        <dsp:cNvPr id="0" name=""/>
        <dsp:cNvSpPr/>
      </dsp:nvSpPr>
      <dsp:spPr>
        <a:xfrm rot="5400000">
          <a:off x="6774821" y="-1907720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7</a:t>
          </a:r>
        </a:p>
      </dsp:txBody>
      <dsp:txXfrm rot="-5400000">
        <a:off x="3785483" y="1118282"/>
        <a:ext cx="6693084" cy="677744"/>
      </dsp:txXfrm>
    </dsp:sp>
    <dsp:sp modelId="{C3381103-080C-D746-8B27-46B2DEE4028C}">
      <dsp:nvSpPr>
        <dsp:cNvPr id="0" name=""/>
        <dsp:cNvSpPr/>
      </dsp:nvSpPr>
      <dsp:spPr>
        <a:xfrm>
          <a:off x="0" y="987733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b</a:t>
          </a:r>
        </a:p>
      </dsp:txBody>
      <dsp:txXfrm>
        <a:off x="45830" y="1033563"/>
        <a:ext cx="3693823" cy="847180"/>
      </dsp:txXfrm>
    </dsp:sp>
    <dsp:sp modelId="{09F84ED2-5430-D348-8351-1C588DA968EF}">
      <dsp:nvSpPr>
        <dsp:cNvPr id="0" name=""/>
        <dsp:cNvSpPr/>
      </dsp:nvSpPr>
      <dsp:spPr>
        <a:xfrm rot="5400000">
          <a:off x="6774821" y="-921938"/>
          <a:ext cx="751072" cy="6729748"/>
        </a:xfrm>
        <a:prstGeom prst="round2SameRect">
          <a:avLst/>
        </a:prstGeom>
        <a:solidFill>
          <a:srgbClr val="FF6A6C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0,070</a:t>
          </a:r>
        </a:p>
      </dsp:txBody>
      <dsp:txXfrm rot="-5400000">
        <a:off x="3785483" y="2104064"/>
        <a:ext cx="6693084" cy="677744"/>
      </dsp:txXfrm>
    </dsp:sp>
    <dsp:sp modelId="{70B8D9E0-4A6D-2F44-B595-4E51FB1CC510}">
      <dsp:nvSpPr>
        <dsp:cNvPr id="0" name=""/>
        <dsp:cNvSpPr/>
      </dsp:nvSpPr>
      <dsp:spPr>
        <a:xfrm>
          <a:off x="0" y="1973516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c</a:t>
          </a:r>
        </a:p>
      </dsp:txBody>
      <dsp:txXfrm>
        <a:off x="45830" y="2019346"/>
        <a:ext cx="3693823" cy="847180"/>
      </dsp:txXfrm>
    </dsp:sp>
    <dsp:sp modelId="{1017B7CB-13B4-9B4A-A898-E550BB192901}">
      <dsp:nvSpPr>
        <dsp:cNvPr id="0" name=""/>
        <dsp:cNvSpPr/>
      </dsp:nvSpPr>
      <dsp:spPr>
        <a:xfrm rot="5400000">
          <a:off x="6774821" y="63843"/>
          <a:ext cx="751072" cy="672974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900" b="1" kern="1200" dirty="0"/>
            <a:t>0,07000</a:t>
          </a:r>
        </a:p>
      </dsp:txBody>
      <dsp:txXfrm rot="-5400000">
        <a:off x="3785483" y="3089845"/>
        <a:ext cx="6693084" cy="677744"/>
      </dsp:txXfrm>
    </dsp:sp>
    <dsp:sp modelId="{E895D6B0-A2C0-8846-B022-1C147093D231}">
      <dsp:nvSpPr>
        <dsp:cNvPr id="0" name=""/>
        <dsp:cNvSpPr/>
      </dsp:nvSpPr>
      <dsp:spPr>
        <a:xfrm>
          <a:off x="0" y="2959298"/>
          <a:ext cx="3785483" cy="93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/>
            <a:t>d</a:t>
          </a:r>
        </a:p>
      </dsp:txBody>
      <dsp:txXfrm>
        <a:off x="45830" y="3005128"/>
        <a:ext cx="3693823" cy="84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6772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146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1097354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41" y="3682062"/>
            <a:ext cx="1097354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13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714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41" y="3682062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714" y="3682062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59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181" y="1604399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721" y="1604399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41" y="3682062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181" y="3682062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721" y="3682062"/>
            <a:ext cx="353330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88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1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41" y="1604399"/>
            <a:ext cx="10973549" cy="39772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14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10973549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40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5354831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714" y="1604399"/>
            <a:ext cx="5354831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2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4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41" y="273423"/>
            <a:ext cx="10973549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82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714" y="1604399"/>
            <a:ext cx="5354831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41" y="3682062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37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5354831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714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714" y="3682062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29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714" y="1604399"/>
            <a:ext cx="5354831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41" y="3682062"/>
            <a:ext cx="10973549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1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41" y="273422"/>
            <a:ext cx="10973549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5321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41" y="1604399"/>
            <a:ext cx="10973549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870" b="0" strike="noStrike" spc="-1">
                <a:latin typeface="Arial"/>
              </a:rPr>
              <a:t>Cliquez pour éditer le format du plan de texte</a:t>
            </a:r>
          </a:p>
          <a:p>
            <a:pPr marL="1044922" lvl="1" indent="-391846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386" b="0" strike="noStrike" spc="-1">
                <a:latin typeface="Arial"/>
              </a:rPr>
              <a:t>Second niveau de plan</a:t>
            </a:r>
          </a:p>
          <a:p>
            <a:pPr marL="1567382" lvl="2" indent="-348307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903" b="0" strike="noStrike" spc="-1">
                <a:latin typeface="Arial"/>
              </a:rPr>
              <a:t>Troisième niveau de plan</a:t>
            </a:r>
          </a:p>
          <a:p>
            <a:pPr marL="2089843" lvl="3" indent="-261230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19" b="0" strike="noStrike" spc="-1">
                <a:latin typeface="Arial"/>
              </a:rPr>
              <a:t>Quatrième niveau de plan</a:t>
            </a:r>
          </a:p>
          <a:p>
            <a:pPr marL="2612304" lvl="4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9" b="0" strike="noStrike" spc="-1">
                <a:latin typeface="Arial"/>
              </a:rPr>
              <a:t>Cinquième niveau de plan</a:t>
            </a:r>
          </a:p>
          <a:p>
            <a:pPr marL="3134765" lvl="5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9" b="0" strike="noStrike" spc="-1">
                <a:latin typeface="Arial"/>
              </a:rPr>
              <a:t>Sixième niveau de plan</a:t>
            </a:r>
          </a:p>
          <a:p>
            <a:pPr marL="3657226" lvl="6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19" b="0" strike="noStrike" spc="-1"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4750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9" r:id="rId13"/>
  </p:sldLayoutIdLst>
  <p:txStyles>
    <p:titleStyle/>
    <p:bodyStyle>
      <a:lvl1pPr marL="522461" indent="-391846"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767" y="365040"/>
            <a:ext cx="10514591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7" tIns="44995" rIns="89987" bIns="44995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Mardi 19 mai séance 1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622" y="1523880"/>
            <a:ext cx="10712565" cy="4952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5258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3718395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125,63 × 1000 = …</a:t>
            </a:r>
          </a:p>
        </p:txBody>
      </p:sp>
    </p:spTree>
    <p:extLst>
      <p:ext uri="{BB962C8B-B14F-4D97-AF65-F5344CB8AC3E}">
        <p14:creationId xmlns:p14="http://schemas.microsoft.com/office/powerpoint/2010/main" val="321834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2559083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125,63 × 1000 = …</a:t>
            </a:r>
          </a:p>
        </p:txBody>
      </p:sp>
    </p:spTree>
    <p:extLst>
      <p:ext uri="{BB962C8B-B14F-4D97-AF65-F5344CB8AC3E}">
        <p14:creationId xmlns:p14="http://schemas.microsoft.com/office/powerpoint/2010/main" val="351556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5560204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0,07 × 1000 = …</a:t>
            </a:r>
          </a:p>
        </p:txBody>
      </p:sp>
    </p:spTree>
    <p:extLst>
      <p:ext uri="{BB962C8B-B14F-4D97-AF65-F5344CB8AC3E}">
        <p14:creationId xmlns:p14="http://schemas.microsoft.com/office/powerpoint/2010/main" val="200915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2574581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0,07 × 1000 = …</a:t>
            </a:r>
          </a:p>
        </p:txBody>
      </p:sp>
    </p:spTree>
    <p:extLst>
      <p:ext uri="{BB962C8B-B14F-4D97-AF65-F5344CB8AC3E}">
        <p14:creationId xmlns:p14="http://schemas.microsoft.com/office/powerpoint/2010/main" val="413936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3138" y="406400"/>
            <a:ext cx="9448601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9641" y="3236120"/>
            <a:ext cx="9574305" cy="1655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Ranger des nombres décimaux</a:t>
            </a:r>
          </a:p>
        </p:txBody>
      </p:sp>
    </p:spTree>
    <p:extLst>
      <p:ext uri="{BB962C8B-B14F-4D97-AF65-F5344CB8AC3E}">
        <p14:creationId xmlns:p14="http://schemas.microsoft.com/office/powerpoint/2010/main" val="376961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2"/>
          <p:cNvSpPr txBox="1"/>
          <p:nvPr/>
        </p:nvSpPr>
        <p:spPr>
          <a:xfrm>
            <a:off x="192574" y="627236"/>
            <a:ext cx="10654101" cy="96508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fr-FR" sz="2903" b="1" u="sng" spc="-1" dirty="0">
                <a:solidFill>
                  <a:srgbClr val="000000"/>
                </a:solidFill>
                <a:latin typeface="Calibri"/>
                <a:ea typeface="DejaVu Sans"/>
              </a:rPr>
              <a:t>Pour comparer deux nombres décimaux</a:t>
            </a:r>
          </a:p>
          <a:p>
            <a:pPr algn="ctr"/>
            <a:endParaRPr lang="fr-FR" sz="2903" b="1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2903" b="1" spc="-1" dirty="0">
                <a:solidFill>
                  <a:srgbClr val="000000"/>
                </a:solidFill>
                <a:latin typeface="Calibri"/>
              </a:rPr>
              <a:t>Exemple : 17,46 et 17,42</a:t>
            </a:r>
            <a:endParaRPr lang="fr-FR" sz="2903" spc="-1" dirty="0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="" xmlns:a16="http://schemas.microsoft.com/office/drawing/2014/main" id="{C1A0C85C-1572-4A8E-9B96-9B9412C4E9EE}"/>
              </a:ext>
            </a:extLst>
          </p:cNvPr>
          <p:cNvSpPr/>
          <p:nvPr/>
        </p:nvSpPr>
        <p:spPr>
          <a:xfrm>
            <a:off x="9246001" y="231775"/>
            <a:ext cx="2446920" cy="790920"/>
          </a:xfrm>
          <a:prstGeom prst="wedgeRoundRectCallout">
            <a:avLst>
              <a:gd name="adj1" fmla="val -42575"/>
              <a:gd name="adj2" fmla="val 12657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alibri"/>
                <a:cs typeface="DejaVu Sans"/>
              </a:rPr>
              <a:t>À RETENIR</a:t>
            </a:r>
            <a:endParaRPr kumimoji="0" lang="fr-FR" sz="2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3DBB27E-3805-471C-B835-9C6C89B3FE0E}"/>
              </a:ext>
            </a:extLst>
          </p:cNvPr>
          <p:cNvSpPr txBox="1"/>
          <p:nvPr/>
        </p:nvSpPr>
        <p:spPr>
          <a:xfrm>
            <a:off x="3549112" y="5439905"/>
            <a:ext cx="413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17,4</a:t>
            </a:r>
            <a:r>
              <a:rPr lang="fr-FR" sz="3600" b="1" dirty="0">
                <a:solidFill>
                  <a:srgbClr val="FF0000"/>
                </a:solidFill>
              </a:rPr>
              <a:t>6</a:t>
            </a:r>
            <a:r>
              <a:rPr lang="fr-FR" sz="3600" b="1" dirty="0"/>
              <a:t> &gt; 17,4</a:t>
            </a:r>
            <a:r>
              <a:rPr lang="fr-FR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6387" y="2079800"/>
            <a:ext cx="83211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900" dirty="0">
                <a:latin typeface="Calibri" panose="020F0502020204030204" pitchFamily="34" charset="0"/>
              </a:rPr>
              <a:t>On commence par </a:t>
            </a:r>
            <a:r>
              <a:rPr lang="fr-FR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comparer leurs parties entières</a:t>
            </a:r>
          </a:p>
          <a:p>
            <a:r>
              <a:rPr lang="fr-FR" sz="2900" dirty="0">
                <a:latin typeface="Calibri" panose="020F0502020204030204" pitchFamily="34" charset="0"/>
              </a:rPr>
              <a:t>	(la partie entière de 17,46 et 17,42 est 17).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6897" y="3068397"/>
            <a:ext cx="7867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900" dirty="0">
                <a:latin typeface="Calibri" panose="020F0502020204030204" pitchFamily="34" charset="0"/>
              </a:rPr>
              <a:t>Si les deux nombres ont la même partie entière,</a:t>
            </a:r>
            <a:endParaRPr lang="fr-FR" sz="2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fr-FR" sz="2900" dirty="0">
                <a:latin typeface="Calibri" panose="020F0502020204030204" pitchFamily="34" charset="0"/>
              </a:rPr>
              <a:t>	on compare </a:t>
            </a:r>
            <a:r>
              <a:rPr lang="fr-FR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leurs chiffres des dixièmes</a:t>
            </a:r>
            <a:r>
              <a:rPr lang="fr-FR" sz="2900" dirty="0">
                <a:latin typeface="Calibri" panose="020F0502020204030204" pitchFamily="34" charset="0"/>
              </a:rPr>
              <a:t>.</a:t>
            </a:r>
            <a:endParaRPr lang="fr-FR" sz="2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6386" y="4084814"/>
            <a:ext cx="88127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900" dirty="0">
                <a:latin typeface="Calibri" panose="020F0502020204030204" pitchFamily="34" charset="0"/>
              </a:rPr>
              <a:t>Si les deux nombres ont le même chiffre des dixièmes,</a:t>
            </a:r>
          </a:p>
          <a:p>
            <a:r>
              <a:rPr lang="fr-FR" sz="2900" dirty="0">
                <a:latin typeface="Calibri" panose="020F0502020204030204" pitchFamily="34" charset="0"/>
              </a:rPr>
              <a:t>	on compare </a:t>
            </a:r>
            <a:r>
              <a:rPr lang="fr-FR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leurs chiffres des centièmes</a:t>
            </a:r>
            <a:r>
              <a:rPr lang="fr-FR" sz="29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552F2D9-0A16-4482-A2E7-049B07C8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62" y="2092271"/>
            <a:ext cx="4068000" cy="406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0A2A55E-4457-4F27-89EB-61494C273972}"/>
              </a:ext>
            </a:extLst>
          </p:cNvPr>
          <p:cNvSpPr/>
          <p:nvPr/>
        </p:nvSpPr>
        <p:spPr>
          <a:xfrm>
            <a:off x="3011445" y="332058"/>
            <a:ext cx="5890139" cy="680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30000"/>
              </a:lnSpc>
              <a:spcBef>
                <a:spcPts val="1000"/>
              </a:spcBef>
            </a:pPr>
            <a:r>
              <a:rPr lang="fr-FR" sz="3200" dirty="0">
                <a:solidFill>
                  <a:srgbClr val="7030A0"/>
                </a:solidFill>
              </a:rPr>
              <a:t>Comparer des nombres décimaux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D4E41BB-6C71-4784-9A7B-2D7F25B68491}"/>
              </a:ext>
            </a:extLst>
          </p:cNvPr>
          <p:cNvSpPr txBox="1"/>
          <p:nvPr/>
        </p:nvSpPr>
        <p:spPr>
          <a:xfrm>
            <a:off x="183397" y="1119204"/>
            <a:ext cx="11546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Noémie veut acheter un vélo. </a:t>
            </a:r>
          </a:p>
          <a:p>
            <a:r>
              <a:rPr lang="fr-FR" sz="2800" dirty="0"/>
              <a:t>Pour l’avoir au meilleur prix, elle a visité trois magasins différents. </a:t>
            </a:r>
          </a:p>
          <a:p>
            <a:r>
              <a:rPr lang="fr-FR" sz="2800" dirty="0"/>
              <a:t>Dans quel magasin le vélo est-il le moins cher ?</a:t>
            </a:r>
          </a:p>
        </p:txBody>
      </p:sp>
      <p:pic>
        <p:nvPicPr>
          <p:cNvPr id="3074" name="Picture 2" descr="Clipart vectoriels d'étiquette de prix ombre orange | Vecteurs ...">
            <a:extLst>
              <a:ext uri="{FF2B5EF4-FFF2-40B4-BE49-F238E27FC236}">
                <a16:creationId xmlns="" xmlns:a16="http://schemas.microsoft.com/office/drawing/2014/main" id="{FA0FF7AC-CEDA-4CCE-8C6B-589B525C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1" y="2551218"/>
            <a:ext cx="175069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art vectoriels d'étiquette de prix ombre orange | Vecteurs ...">
            <a:extLst>
              <a:ext uri="{FF2B5EF4-FFF2-40B4-BE49-F238E27FC236}">
                <a16:creationId xmlns="" xmlns:a16="http://schemas.microsoft.com/office/drawing/2014/main" id="{3C28D26B-5214-4DDE-9780-A9F90B62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79" y="2687998"/>
            <a:ext cx="1728000" cy="26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vectoriels d'étiquette de prix ombre orange | Vecteurs ...">
            <a:extLst>
              <a:ext uri="{FF2B5EF4-FFF2-40B4-BE49-F238E27FC236}">
                <a16:creationId xmlns="" xmlns:a16="http://schemas.microsoft.com/office/drawing/2014/main" id="{1F3B3E25-E167-44A3-886A-1EFD03A7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13" y="2716230"/>
            <a:ext cx="1728000" cy="26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E145787-6FF6-4B4D-926B-FEA5D3107D0D}"/>
              </a:ext>
            </a:extLst>
          </p:cNvPr>
          <p:cNvSpPr txBox="1"/>
          <p:nvPr/>
        </p:nvSpPr>
        <p:spPr>
          <a:xfrm>
            <a:off x="1283995" y="4070965"/>
            <a:ext cx="160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379,99 €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EEE1C6-C7F2-4BFC-9885-C786D30DB74D}"/>
              </a:ext>
            </a:extLst>
          </p:cNvPr>
          <p:cNvSpPr/>
          <p:nvPr/>
        </p:nvSpPr>
        <p:spPr>
          <a:xfrm>
            <a:off x="3161426" y="4092192"/>
            <a:ext cx="1537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>
                <a:solidFill>
                  <a:prstClr val="black"/>
                </a:solidFill>
              </a:rPr>
              <a:t> 399,79 €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49237E-F446-4F58-8B6F-FB676D92AE12}"/>
              </a:ext>
            </a:extLst>
          </p:cNvPr>
          <p:cNvSpPr/>
          <p:nvPr/>
        </p:nvSpPr>
        <p:spPr>
          <a:xfrm>
            <a:off x="5340422" y="4108329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>
                <a:solidFill>
                  <a:prstClr val="black"/>
                </a:solidFill>
              </a:rPr>
              <a:t>380 €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B2E5280-A995-43CA-98EB-F367CEF4F9E5}"/>
              </a:ext>
            </a:extLst>
          </p:cNvPr>
          <p:cNvSpPr txBox="1"/>
          <p:nvPr/>
        </p:nvSpPr>
        <p:spPr>
          <a:xfrm>
            <a:off x="1113255" y="5313786"/>
            <a:ext cx="177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Magasin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25D2B8-FAC8-4CDB-A2D3-04BCC5A3444B}"/>
              </a:ext>
            </a:extLst>
          </p:cNvPr>
          <p:cNvSpPr/>
          <p:nvPr/>
        </p:nvSpPr>
        <p:spPr>
          <a:xfrm>
            <a:off x="3211568" y="5346443"/>
            <a:ext cx="1487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rgbClr val="0070C0"/>
                </a:solidFill>
              </a:rPr>
              <a:t>Magasin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CD45B9-43A5-4743-B6CE-3DF5B2993E0C}"/>
              </a:ext>
            </a:extLst>
          </p:cNvPr>
          <p:cNvSpPr/>
          <p:nvPr/>
        </p:nvSpPr>
        <p:spPr>
          <a:xfrm>
            <a:off x="5095388" y="5323218"/>
            <a:ext cx="1487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rgbClr val="0070C0"/>
                </a:solidFill>
              </a:rPr>
              <a:t>Magasin 3</a:t>
            </a:r>
          </a:p>
        </p:txBody>
      </p:sp>
    </p:spTree>
    <p:extLst>
      <p:ext uri="{BB962C8B-B14F-4D97-AF65-F5344CB8AC3E}">
        <p14:creationId xmlns:p14="http://schemas.microsoft.com/office/powerpoint/2010/main" val="365228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59AFC5-EE24-42A8-A4A3-BB8AB6B0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11"/>
            <a:ext cx="2772000" cy="1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193E2F-C2AD-4F91-A25C-FCB947311FC4}"/>
              </a:ext>
            </a:extLst>
          </p:cNvPr>
          <p:cNvSpPr/>
          <p:nvPr/>
        </p:nvSpPr>
        <p:spPr>
          <a:xfrm>
            <a:off x="1709530" y="288008"/>
            <a:ext cx="8627166" cy="6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30000"/>
              </a:lnSpc>
              <a:spcBef>
                <a:spcPts val="1000"/>
              </a:spcBef>
            </a:pPr>
            <a:r>
              <a:rPr lang="fr-FR" sz="3200" dirty="0">
                <a:solidFill>
                  <a:srgbClr val="7030A0"/>
                </a:solidFill>
              </a:rPr>
              <a:t>Ranger des nombres décimaux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2248BF6-E7C4-4C69-80F6-C879846E2962}"/>
              </a:ext>
            </a:extLst>
          </p:cNvPr>
          <p:cNvSpPr txBox="1"/>
          <p:nvPr/>
        </p:nvSpPr>
        <p:spPr>
          <a:xfrm>
            <a:off x="170481" y="1256843"/>
            <a:ext cx="11763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Yacine a réalisé six essais au lancer de vortex : </a:t>
            </a:r>
          </a:p>
          <a:p>
            <a:pPr algn="ctr"/>
            <a:endParaRPr lang="fr-FR" sz="1000" dirty="0"/>
          </a:p>
          <a:p>
            <a:pPr algn="ctr"/>
            <a:r>
              <a:rPr lang="fr-FR" sz="3600" dirty="0"/>
              <a:t>5,35 m  -  5,43 m  -  5,39 m  -  6,01 m  -  5,5 m  -  5,09 m</a:t>
            </a:r>
          </a:p>
          <a:p>
            <a:pPr algn="ctr"/>
            <a:endParaRPr lang="fr-FR" sz="1000" dirty="0"/>
          </a:p>
          <a:p>
            <a:pPr algn="ctr"/>
            <a:r>
              <a:rPr lang="fr-FR" sz="2800" dirty="0"/>
              <a:t>Range ses performances dans l’ordre croissant.</a:t>
            </a:r>
          </a:p>
        </p:txBody>
      </p:sp>
    </p:spTree>
    <p:extLst>
      <p:ext uri="{BB962C8B-B14F-4D97-AF65-F5344CB8AC3E}">
        <p14:creationId xmlns:p14="http://schemas.microsoft.com/office/powerpoint/2010/main" val="197899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794" y="1041400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47087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EC5537-CF25-48BB-AEFB-F755727C8C4A}"/>
              </a:ext>
            </a:extLst>
          </p:cNvPr>
          <p:cNvSpPr/>
          <p:nvPr/>
        </p:nvSpPr>
        <p:spPr>
          <a:xfrm>
            <a:off x="1099930" y="240820"/>
            <a:ext cx="9819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b="1" dirty="0">
                <a:solidFill>
                  <a:srgbClr val="7030A0"/>
                </a:solidFill>
                <a:latin typeface="Calibri Light"/>
                <a:ea typeface="DejaVu Sans"/>
                <a:cs typeface="DejaVu Sans"/>
              </a:rPr>
              <a:t>Situation de proportionnalité ou pas ?</a:t>
            </a:r>
            <a:endParaRPr lang="fr-FR" b="1" dirty="0">
              <a:solidFill>
                <a:srgbClr val="7030A0"/>
              </a:solidFill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1F986EC-F9D3-4238-AE20-B4E054CDEE5C}"/>
              </a:ext>
            </a:extLst>
          </p:cNvPr>
          <p:cNvSpPr txBox="1"/>
          <p:nvPr/>
        </p:nvSpPr>
        <p:spPr>
          <a:xfrm>
            <a:off x="183047" y="1285460"/>
            <a:ext cx="1072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John a marqué 4 buts en 20 minutes. </a:t>
            </a:r>
          </a:p>
          <a:p>
            <a:r>
              <a:rPr lang="fr-FR" sz="2800" dirty="0"/>
              <a:t>Peut-on déduire le nombre de buts qu’il mettra en 40 minutes?</a:t>
            </a:r>
          </a:p>
        </p:txBody>
      </p:sp>
      <p:pic>
        <p:nvPicPr>
          <p:cNvPr id="2050" name="Picture 2" descr="Joueur de football de dessin animé | Vecteurs publiques">
            <a:extLst>
              <a:ext uri="{FF2B5EF4-FFF2-40B4-BE49-F238E27FC236}">
                <a16:creationId xmlns="" xmlns:a16="http://schemas.microsoft.com/office/drawing/2014/main" id="{3ABE0735-951A-4240-B57F-10C17FB6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41" y="333764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BB9462-A9C7-4F23-8879-7BCFE95E02F1}"/>
              </a:ext>
            </a:extLst>
          </p:cNvPr>
          <p:cNvSpPr/>
          <p:nvPr/>
        </p:nvSpPr>
        <p:spPr>
          <a:xfrm>
            <a:off x="733587" y="3666737"/>
            <a:ext cx="10476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Le nombre de buts 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n’est pas proportionnel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au temps de jeu. </a:t>
            </a:r>
          </a:p>
        </p:txBody>
      </p:sp>
    </p:spTree>
    <p:extLst>
      <p:ext uri="{BB962C8B-B14F-4D97-AF65-F5344CB8AC3E}">
        <p14:creationId xmlns:p14="http://schemas.microsoft.com/office/powerpoint/2010/main" val="35328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920616" cy="1655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Multiplier un nombre décimal par 1000</a:t>
            </a:r>
          </a:p>
        </p:txBody>
      </p:sp>
    </p:spTree>
    <p:extLst>
      <p:ext uri="{BB962C8B-B14F-4D97-AF65-F5344CB8AC3E}">
        <p14:creationId xmlns:p14="http://schemas.microsoft.com/office/powerpoint/2010/main" val="231839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EC5537-CF25-48BB-AEFB-F755727C8C4A}"/>
              </a:ext>
            </a:extLst>
          </p:cNvPr>
          <p:cNvSpPr/>
          <p:nvPr/>
        </p:nvSpPr>
        <p:spPr>
          <a:xfrm>
            <a:off x="2345358" y="240820"/>
            <a:ext cx="9848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b="1" dirty="0">
                <a:solidFill>
                  <a:srgbClr val="7030A0"/>
                </a:solidFill>
                <a:latin typeface="Calibri Light"/>
                <a:ea typeface="DejaVu Sans"/>
                <a:cs typeface="DejaVu Sans"/>
              </a:rPr>
              <a:t>Situation de proportionnalité ou pas ?</a:t>
            </a:r>
            <a:endParaRPr lang="fr-FR" b="1" dirty="0">
              <a:solidFill>
                <a:srgbClr val="7030A0"/>
              </a:solidFill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1F986EC-F9D3-4238-AE20-B4E054CDEE5C}"/>
              </a:ext>
            </a:extLst>
          </p:cNvPr>
          <p:cNvSpPr txBox="1"/>
          <p:nvPr/>
        </p:nvSpPr>
        <p:spPr>
          <a:xfrm>
            <a:off x="2345359" y="1285461"/>
            <a:ext cx="9848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 roulant toujours à la même vitesse une moto consomme en moyenne 4 litres d'essence pour 100 km.</a:t>
            </a:r>
          </a:p>
          <a:p>
            <a:r>
              <a:rPr lang="fr-FR" sz="2800" dirty="0"/>
              <a:t>Peut-on prévoir sa consommation sur 50 km à cette même vitesse ?</a:t>
            </a:r>
          </a:p>
        </p:txBody>
      </p:sp>
      <p:pic>
        <p:nvPicPr>
          <p:cNvPr id="3074" name="Picture 2" descr="Silhouette de couleur moto | Vecteurs publiques">
            <a:extLst>
              <a:ext uri="{FF2B5EF4-FFF2-40B4-BE49-F238E27FC236}">
                <a16:creationId xmlns="" xmlns:a16="http://schemas.microsoft.com/office/drawing/2014/main" id="{6DF17A08-F5A0-41C0-9902-2B409504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3" y="964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745D1A-AC7B-4BEA-82C2-ADFFAF5301D3}"/>
              </a:ext>
            </a:extLst>
          </p:cNvPr>
          <p:cNvSpPr/>
          <p:nvPr/>
        </p:nvSpPr>
        <p:spPr>
          <a:xfrm>
            <a:off x="743918" y="3429000"/>
            <a:ext cx="10414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La consommation de litres d’essence 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est  proportionnelle</a:t>
            </a:r>
            <a:r>
              <a:rPr lang="fr-FR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au nombre de kilomètres parcourus. </a:t>
            </a:r>
          </a:p>
        </p:txBody>
      </p:sp>
    </p:spTree>
    <p:extLst>
      <p:ext uri="{BB962C8B-B14F-4D97-AF65-F5344CB8AC3E}">
        <p14:creationId xmlns:p14="http://schemas.microsoft.com/office/powerpoint/2010/main" val="32849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EC5537-CF25-48BB-AEFB-F755727C8C4A}"/>
              </a:ext>
            </a:extLst>
          </p:cNvPr>
          <p:cNvSpPr/>
          <p:nvPr/>
        </p:nvSpPr>
        <p:spPr>
          <a:xfrm>
            <a:off x="2280841" y="232222"/>
            <a:ext cx="9819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b="1" dirty="0">
                <a:solidFill>
                  <a:srgbClr val="7030A0"/>
                </a:solidFill>
                <a:latin typeface="Calibri Light"/>
                <a:ea typeface="DejaVu Sans"/>
                <a:cs typeface="DejaVu Sans"/>
              </a:rPr>
              <a:t>Situation de proportionnalité ou pas ?</a:t>
            </a:r>
            <a:endParaRPr lang="fr-FR" b="1" dirty="0">
              <a:solidFill>
                <a:srgbClr val="7030A0"/>
              </a:solidFill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1F986EC-F9D3-4238-AE20-B4E054CDEE5C}"/>
              </a:ext>
            </a:extLst>
          </p:cNvPr>
          <p:cNvSpPr txBox="1"/>
          <p:nvPr/>
        </p:nvSpPr>
        <p:spPr>
          <a:xfrm>
            <a:off x="198784" y="1816637"/>
            <a:ext cx="11926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10 cahiers coûtent 8 €, 20 cahiers coûtent 16 € et 25 cahiers coûtent 20 €. Est-on dans une situation de proportionnalité ?</a:t>
            </a:r>
          </a:p>
        </p:txBody>
      </p:sp>
      <p:pic>
        <p:nvPicPr>
          <p:cNvPr id="4100" name="Picture 4" descr="Images Gratuites : l'écriture, écran, ligne, Couleur, arc en ciel ...">
            <a:extLst>
              <a:ext uri="{FF2B5EF4-FFF2-40B4-BE49-F238E27FC236}">
                <a16:creationId xmlns="" xmlns:a16="http://schemas.microsoft.com/office/drawing/2014/main" id="{12A69270-AA65-4BEF-87F0-9EFFF45A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" y="735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6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838200" y="1243780"/>
            <a:ext cx="10022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Voici les dimensions d’une voiture et de son modèle réduit.</a:t>
            </a:r>
          </a:p>
          <a:p>
            <a:r>
              <a:rPr lang="fr-FR" sz="3200" dirty="0">
                <a:cs typeface="Arial" panose="020B0604020202020204" pitchFamily="34" charset="0"/>
              </a:rPr>
              <a:t>Complète les dimensions manquantes.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67" y="2699657"/>
            <a:ext cx="4757155" cy="26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2641600" y="4688113"/>
            <a:ext cx="2815771" cy="93539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8892" y="5094513"/>
            <a:ext cx="1984829" cy="34834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442856" y="3207657"/>
            <a:ext cx="0" cy="137704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064003" y="5094513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300 cm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59969" y="5254173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150 cm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82200" y="3727326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100 cm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511" y="2885467"/>
            <a:ext cx="1489929" cy="8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>
          <a:xfrm>
            <a:off x="7760511" y="3643278"/>
            <a:ext cx="656017" cy="13040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360000" flipV="1">
            <a:off x="8597956" y="3468883"/>
            <a:ext cx="900000" cy="396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9533563" y="2983690"/>
            <a:ext cx="0" cy="41547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9558393" y="3037421"/>
            <a:ext cx="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?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888185" y="3668079"/>
            <a:ext cx="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?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887907" y="3610059"/>
            <a:ext cx="74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6 cm</a:t>
            </a:r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CB53E72C-B468-354F-88BC-6443F390FED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995EAB-E2BC-4320-A49F-326082AF43F1}"/>
              </a:ext>
            </a:extLst>
          </p:cNvPr>
          <p:cNvSpPr/>
          <p:nvPr/>
        </p:nvSpPr>
        <p:spPr>
          <a:xfrm>
            <a:off x="1963029" y="256011"/>
            <a:ext cx="780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</a:rPr>
              <a:t>Correction du problème donné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088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838200" y="1243780"/>
            <a:ext cx="10022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Voici les dimensions d’une voiture et de son modèle réduit.</a:t>
            </a:r>
          </a:p>
          <a:p>
            <a:r>
              <a:rPr lang="fr-FR" sz="3200" dirty="0">
                <a:cs typeface="Arial" panose="020B0604020202020204" pitchFamily="34" charset="0"/>
              </a:rPr>
              <a:t>Complète les dimensions manquantes.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67" y="2699657"/>
            <a:ext cx="4757155" cy="26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2641600" y="4688113"/>
            <a:ext cx="2815771" cy="93539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8892" y="5094513"/>
            <a:ext cx="1984829" cy="34834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442856" y="3207657"/>
            <a:ext cx="0" cy="137704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064003" y="5094513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300 cm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59969" y="5254173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150 cm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82200" y="3727326"/>
            <a:ext cx="1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100 cm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635730" y="2960433"/>
            <a:ext cx="93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2 cm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544195" y="3727326"/>
            <a:ext cx="103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3 cm</a:t>
            </a:r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CB53E72C-B468-354F-88BC-6443F390FED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995EAB-E2BC-4320-A49F-326082AF43F1}"/>
              </a:ext>
            </a:extLst>
          </p:cNvPr>
          <p:cNvSpPr/>
          <p:nvPr/>
        </p:nvSpPr>
        <p:spPr>
          <a:xfrm>
            <a:off x="1963029" y="256011"/>
            <a:ext cx="780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</a:rPr>
              <a:t>Correction du problème donné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511" y="2885467"/>
            <a:ext cx="1489929" cy="8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7760511" y="3643278"/>
            <a:ext cx="656017" cy="13040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360000" flipV="1">
            <a:off x="8597956" y="3468883"/>
            <a:ext cx="900000" cy="396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9533563" y="2983690"/>
            <a:ext cx="0" cy="41547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887907" y="3610059"/>
            <a:ext cx="74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37325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6268B3-B01A-4E0A-8AF2-0E430373AB51}"/>
              </a:ext>
            </a:extLst>
          </p:cNvPr>
          <p:cNvSpPr/>
          <p:nvPr/>
        </p:nvSpPr>
        <p:spPr>
          <a:xfrm>
            <a:off x="457200" y="1151452"/>
            <a:ext cx="1219358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Il faut  6 œufs pour préparer une mousse au chocolat pour 9 personnes </a:t>
            </a:r>
          </a:p>
          <a:p>
            <a:r>
              <a:rPr lang="fr-FR" sz="2800" dirty="0">
                <a:latin typeface="Calibri" panose="020F0502020204030204" pitchFamily="34" charset="0"/>
              </a:rPr>
              <a:t>et 10 œufs si la recette est pour 15 personnes. 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Combien faut-il d’œufs si je veux faire cette mousse au chocolat pour</a:t>
            </a:r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</a:rPr>
              <a:t>6 personnes 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82E2F6-E04C-450C-92EA-F98E09DA481F}"/>
              </a:ext>
            </a:extLst>
          </p:cNvPr>
          <p:cNvSpPr/>
          <p:nvPr/>
        </p:nvSpPr>
        <p:spPr>
          <a:xfrm>
            <a:off x="3623695" y="275772"/>
            <a:ext cx="4422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400" dirty="0" smtClean="0">
                <a:solidFill>
                  <a:srgbClr val="7030A0"/>
                </a:solidFill>
                <a:latin typeface="Calibri" panose="020F0502020204030204"/>
              </a:rPr>
              <a:t>Première situation</a:t>
            </a:r>
            <a:endParaRPr lang="fr-FR" sz="4400" dirty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DAED9AF-15B9-4722-BCA0-A2D48232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607" y="261034"/>
            <a:ext cx="920480" cy="12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5A0956-992A-4975-98A8-C1A26BEA51B8}"/>
              </a:ext>
            </a:extLst>
          </p:cNvPr>
          <p:cNvSpPr/>
          <p:nvPr/>
        </p:nvSpPr>
        <p:spPr>
          <a:xfrm>
            <a:off x="1954904" y="458957"/>
            <a:ext cx="5595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400" dirty="0" smtClean="0">
                <a:solidFill>
                  <a:srgbClr val="7030A0"/>
                </a:solidFill>
                <a:latin typeface="Calibri" panose="020F0502020204030204"/>
              </a:rPr>
              <a:t>Situation pour plus tard</a:t>
            </a:r>
            <a:endParaRPr lang="fr-FR" sz="4400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EA8B82-B55E-4A97-8253-FAA53510849A}"/>
              </a:ext>
            </a:extLst>
          </p:cNvPr>
          <p:cNvSpPr/>
          <p:nvPr/>
        </p:nvSpPr>
        <p:spPr>
          <a:xfrm>
            <a:off x="170481" y="1228398"/>
            <a:ext cx="11491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En pressant 3 pamplemousses, on obtient 50 </a:t>
            </a:r>
            <a:r>
              <a:rPr lang="fr-FR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cL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de jus.</a:t>
            </a:r>
          </a:p>
          <a:p>
            <a:pPr lvl="0"/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●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Quelle quantité de jus obtient-on en pressant 12 pamplemousses ?</a:t>
            </a:r>
          </a:p>
          <a:p>
            <a:pPr lvl="0"/>
            <a:endParaRPr lang="fr-FR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●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Combien de pamplemousses faut-il presser pour obtenir 1 litre de jus?</a:t>
            </a:r>
          </a:p>
        </p:txBody>
      </p:sp>
      <p:pic>
        <p:nvPicPr>
          <p:cNvPr id="4098" name="Picture 2" descr="Plus de 200 images de Pamplemousse et de Fruits - Pixabay">
            <a:extLst>
              <a:ext uri="{FF2B5EF4-FFF2-40B4-BE49-F238E27FC236}">
                <a16:creationId xmlns="" xmlns:a16="http://schemas.microsoft.com/office/drawing/2014/main" id="{A5759EDB-28D8-48A0-ADFB-7EA100DF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07" y="139461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1919756" y="524205"/>
            <a:ext cx="8649820" cy="52072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ctr" defTabSz="1105875"/>
            <a:r>
              <a:rPr lang="fr-FR" sz="2903" b="1" spc="-1" dirty="0">
                <a:solidFill>
                  <a:srgbClr val="0070C0"/>
                </a:solidFill>
                <a:latin typeface="Arial"/>
                <a:ea typeface="DejaVu Sans"/>
                <a:cs typeface="DejaVu Sans"/>
              </a:rPr>
              <a:t>Multiplier un nombre décimal par 1 000</a:t>
            </a:r>
          </a:p>
        </p:txBody>
      </p:sp>
      <p:sp>
        <p:nvSpPr>
          <p:cNvPr id="562" name="TextShape 2"/>
          <p:cNvSpPr txBox="1"/>
          <p:nvPr/>
        </p:nvSpPr>
        <p:spPr>
          <a:xfrm>
            <a:off x="1307167" y="1338913"/>
            <a:ext cx="9578499" cy="1037961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defTabSz="1105875">
              <a:lnSpc>
                <a:spcPct val="120000"/>
              </a:lnSpc>
            </a:pPr>
            <a:r>
              <a:rPr lang="fr-FR" sz="2177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Quand on multiplie </a:t>
            </a:r>
            <a:r>
              <a:rPr lang="fr-FR" sz="2177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un nombre décimal par 1000</a:t>
            </a:r>
            <a:r>
              <a:rPr lang="fr-FR" sz="2177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,</a:t>
            </a:r>
          </a:p>
          <a:p>
            <a:pPr defTabSz="1105875">
              <a:lnSpc>
                <a:spcPct val="120000"/>
              </a:lnSpc>
            </a:pPr>
            <a:r>
              <a:rPr lang="fr-FR" sz="2177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Chaque chiffre prend </a:t>
            </a:r>
            <a:r>
              <a:rPr lang="fr-FR" sz="2177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une valeur 1000 fois plus grande</a:t>
            </a:r>
            <a:r>
              <a:rPr lang="fr-FR" sz="2177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.</a:t>
            </a:r>
          </a:p>
          <a:p>
            <a:pPr defTabSz="1105875">
              <a:lnSpc>
                <a:spcPct val="120000"/>
              </a:lnSpc>
            </a:pPr>
            <a:endParaRPr lang="fr-FR" sz="2177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563" name="Table 3"/>
          <p:cNvGraphicFramePr/>
          <p:nvPr>
            <p:extLst>
              <p:ext uri="{D42A27DB-BD31-4B8C-83A1-F6EECF244321}">
                <p14:modId xmlns:p14="http://schemas.microsoft.com/office/powerpoint/2010/main" val="1309245437"/>
              </p:ext>
            </p:extLst>
          </p:nvPr>
        </p:nvGraphicFramePr>
        <p:xfrm>
          <a:off x="4093794" y="2645314"/>
          <a:ext cx="7451636" cy="1153774"/>
        </p:xfrm>
        <a:graphic>
          <a:graphicData uri="http://schemas.openxmlformats.org/drawingml/2006/table">
            <a:tbl>
              <a:tblPr/>
              <a:tblGrid>
                <a:gridCol w="124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8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887"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milliers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centaines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dizaines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strike="noStrike" spc="-1" dirty="0">
                          <a:solidFill>
                            <a:srgbClr val="FF0005"/>
                          </a:solidFill>
                          <a:latin typeface="Arial"/>
                        </a:rPr>
                        <a:t>Unités</a:t>
                      </a:r>
                      <a:r>
                        <a:rPr lang="fr-FR" sz="2000" b="1" strike="noStrike" spc="-1" dirty="0">
                          <a:solidFill>
                            <a:srgbClr val="FF0005"/>
                          </a:solidFill>
                          <a:latin typeface="Arial"/>
                        </a:rPr>
                        <a:t>,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dixièmes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centièmes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887">
                <a:tc>
                  <a:txBody>
                    <a:bodyPr/>
                    <a:lstStyle/>
                    <a:p>
                      <a:endParaRPr lang="fr-FR" sz="290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90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90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1" strike="noStrike" spc="-1" dirty="0">
                          <a:solidFill>
                            <a:srgbClr val="FF0005"/>
                          </a:solidFill>
                          <a:latin typeface="Arial"/>
                        </a:rPr>
                        <a:t>8,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0" strike="noStrike" spc="-1" dirty="0">
                          <a:latin typeface="Arial"/>
                        </a:rPr>
                        <a:t>7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4" name="TextShape 4"/>
          <p:cNvSpPr txBox="1"/>
          <p:nvPr/>
        </p:nvSpPr>
        <p:spPr>
          <a:xfrm>
            <a:off x="349336" y="2645314"/>
            <a:ext cx="3396110" cy="3544480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defTabSz="1105875"/>
            <a:r>
              <a:rPr lang="fr-FR" sz="2177" b="1" spc="-1" dirty="0">
                <a:solidFill>
                  <a:srgbClr val="7030A0"/>
                </a:solidFill>
                <a:latin typeface="Arial"/>
                <a:ea typeface="DejaVu Sans"/>
                <a:cs typeface="DejaVu Sans"/>
              </a:rPr>
              <a:t>8,17 </a:t>
            </a:r>
            <a:r>
              <a:rPr lang="fr-FR" sz="2177" b="1" spc="-1" dirty="0">
                <a:solidFill>
                  <a:srgbClr val="7030A0"/>
                </a:solidFill>
                <a:latin typeface="Calibri" panose="020F0502020204030204" pitchFamily="34" charset="0"/>
                <a:ea typeface="DejaVu Sans"/>
                <a:cs typeface="DejaVu Sans"/>
              </a:rPr>
              <a:t>×</a:t>
            </a:r>
            <a:r>
              <a:rPr lang="fr-FR" sz="2177" b="1" spc="-1" dirty="0">
                <a:solidFill>
                  <a:srgbClr val="7030A0"/>
                </a:solidFill>
                <a:latin typeface="Arial"/>
                <a:ea typeface="DejaVu Sans"/>
                <a:cs typeface="DejaVu Sans"/>
              </a:rPr>
              <a:t> 1 000 = 8 170</a:t>
            </a:r>
          </a:p>
          <a:p>
            <a:pPr defTabSz="1105875"/>
            <a:endParaRPr lang="fr-FR" sz="2177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defTabSz="1105875"/>
            <a:r>
              <a:rPr lang="fr-FR" sz="1814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Le chiffre des unités devient le chiffre des milliers, le chiffre des dixièmes devient celui des centaines…</a:t>
            </a:r>
          </a:p>
          <a:p>
            <a:pPr defTabSz="1105875"/>
            <a:endParaRPr lang="fr-FR" sz="1814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defTabSz="1105875"/>
            <a:r>
              <a:rPr lang="fr-FR" sz="1814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Cela revient à décaler chaque chiffre de</a:t>
            </a:r>
            <a:r>
              <a:rPr lang="fr-FR" sz="1814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trois</a:t>
            </a:r>
            <a:r>
              <a:rPr lang="fr-FR" sz="1814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814" b="1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rangs</a:t>
            </a:r>
            <a:r>
              <a:rPr lang="fr-FR" sz="1814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vers la gauche.</a:t>
            </a:r>
          </a:p>
        </p:txBody>
      </p:sp>
      <p:graphicFrame>
        <p:nvGraphicFramePr>
          <p:cNvPr id="565" name="Table 5"/>
          <p:cNvGraphicFramePr/>
          <p:nvPr>
            <p:extLst>
              <p:ext uri="{D42A27DB-BD31-4B8C-83A1-F6EECF244321}">
                <p14:modId xmlns:p14="http://schemas.microsoft.com/office/powerpoint/2010/main" val="250048872"/>
              </p:ext>
            </p:extLst>
          </p:nvPr>
        </p:nvGraphicFramePr>
        <p:xfrm>
          <a:off x="4093794" y="4096969"/>
          <a:ext cx="7451636" cy="1153774"/>
        </p:xfrm>
        <a:graphic>
          <a:graphicData uri="http://schemas.openxmlformats.org/drawingml/2006/table">
            <a:tbl>
              <a:tblPr/>
              <a:tblGrid>
                <a:gridCol w="124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8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887"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milliers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centaines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dizaines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strike="noStrike" spc="-1" dirty="0">
                          <a:solidFill>
                            <a:srgbClr val="FF0005"/>
                          </a:solidFill>
                          <a:latin typeface="Arial"/>
                        </a:rPr>
                        <a:t>Unités,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>
                          <a:latin typeface="Arial"/>
                        </a:rPr>
                        <a:t>dixièmes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strike="noStrike" spc="-1" dirty="0">
                          <a:latin typeface="Arial"/>
                        </a:rPr>
                        <a:t>centièmes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887">
                <a:tc>
                  <a:txBody>
                    <a:bodyPr/>
                    <a:lstStyle/>
                    <a:p>
                      <a:pPr algn="ctr"/>
                      <a:r>
                        <a:rPr lang="fr-FR" sz="29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0" strike="noStrike" spc="-1" dirty="0">
                          <a:latin typeface="Arial"/>
                        </a:rPr>
                        <a:t>7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900" b="1" strike="noStrike" spc="-1" dirty="0">
                          <a:solidFill>
                            <a:srgbClr val="FF000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900" b="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90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6" name="CustomShape 6"/>
          <p:cNvSpPr/>
          <p:nvPr/>
        </p:nvSpPr>
        <p:spPr>
          <a:xfrm flipV="1">
            <a:off x="3850326" y="5519183"/>
            <a:ext cx="4353863" cy="870773"/>
          </a:xfrm>
          <a:prstGeom prst="wedgeEllipseCallout">
            <a:avLst>
              <a:gd name="adj1" fmla="val 51330"/>
              <a:gd name="adj2" fmla="val 10912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TextShape 7"/>
          <p:cNvSpPr txBox="1"/>
          <p:nvPr/>
        </p:nvSpPr>
        <p:spPr>
          <a:xfrm>
            <a:off x="4703403" y="5606271"/>
            <a:ext cx="2612318" cy="65525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defTabSz="1105875"/>
            <a:r>
              <a:rPr lang="fr-FR" sz="1935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On a dû compléter par un zéro.</a:t>
            </a:r>
          </a:p>
        </p:txBody>
      </p:sp>
      <p:sp>
        <p:nvSpPr>
          <p:cNvPr id="9" name="Line 6"/>
          <p:cNvSpPr/>
          <p:nvPr/>
        </p:nvSpPr>
        <p:spPr>
          <a:xfrm flipH="1">
            <a:off x="4877577" y="3603272"/>
            <a:ext cx="3308801" cy="1306304"/>
          </a:xfrm>
          <a:prstGeom prst="line">
            <a:avLst/>
          </a:prstGeom>
          <a:ln w="38100">
            <a:solidFill>
              <a:srgbClr val="7030A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/>
      <p:bldP spid="562" grpId="0"/>
      <p:bldP spid="5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4DBD29-4DFA-47BF-A2A4-F796BAA47EB7}"/>
              </a:ext>
            </a:extLst>
          </p:cNvPr>
          <p:cNvSpPr/>
          <p:nvPr/>
        </p:nvSpPr>
        <p:spPr>
          <a:xfrm>
            <a:off x="12583414" y="4848278"/>
            <a:ext cx="9111939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996A02-374C-4009-979E-56AC647B161D}"/>
              </a:ext>
            </a:extLst>
          </p:cNvPr>
          <p:cNvSpPr/>
          <p:nvPr/>
        </p:nvSpPr>
        <p:spPr>
          <a:xfrm>
            <a:off x="12399910" y="4850104"/>
            <a:ext cx="9295443" cy="71383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 		    1   2  0   0   4  0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55801E75-BC4D-4A6B-B7D8-5780B9410B49}"/>
              </a:ext>
            </a:extLst>
          </p:cNvPr>
          <p:cNvSpPr/>
          <p:nvPr/>
        </p:nvSpPr>
        <p:spPr>
          <a:xfrm>
            <a:off x="4671490" y="873568"/>
            <a:ext cx="3080479" cy="1187280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B80E9A7-8AF9-4FD5-8385-0148B3D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8" y="269094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91CD5B6-6BD8-42CC-A0BB-648C3F59A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45920"/>
              </p:ext>
            </p:extLst>
          </p:nvPr>
        </p:nvGraphicFramePr>
        <p:xfrm>
          <a:off x="13462350" y="3936149"/>
          <a:ext cx="6335879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42B9649C-7D95-41A2-A591-EA000E245014}"/>
              </a:ext>
            </a:extLst>
          </p:cNvPr>
          <p:cNvGrpSpPr/>
          <p:nvPr/>
        </p:nvGrpSpPr>
        <p:grpSpPr>
          <a:xfrm>
            <a:off x="13462350" y="3828399"/>
            <a:ext cx="6335879" cy="1910919"/>
            <a:chOff x="3035847" y="3899491"/>
            <a:chExt cx="6326985" cy="173524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9256B1B-3FED-4711-A92B-107B68913294}"/>
                </a:ext>
              </a:extLst>
            </p:cNvPr>
            <p:cNvSpPr/>
            <p:nvPr/>
          </p:nvSpPr>
          <p:spPr>
            <a:xfrm>
              <a:off x="3567976" y="4827270"/>
              <a:ext cx="118251" cy="78803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A63F6AC-7918-4BCD-88EA-2356AF018C70}"/>
                </a:ext>
              </a:extLst>
            </p:cNvPr>
            <p:cNvSpPr/>
            <p:nvPr/>
          </p:nvSpPr>
          <p:spPr>
            <a:xfrm>
              <a:off x="758850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99F00A0-A751-4A5F-91CA-25FA65367550}"/>
                </a:ext>
              </a:extLst>
            </p:cNvPr>
            <p:cNvSpPr/>
            <p:nvPr/>
          </p:nvSpPr>
          <p:spPr>
            <a:xfrm>
              <a:off x="7056374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1514250-1348-4DE9-BC3E-7177C4511C77}"/>
                </a:ext>
              </a:extLst>
            </p:cNvPr>
            <p:cNvSpPr/>
            <p:nvPr/>
          </p:nvSpPr>
          <p:spPr>
            <a:xfrm>
              <a:off x="6465120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7D4BD21-4403-4E40-A2CD-DE7279D13718}"/>
                </a:ext>
              </a:extLst>
            </p:cNvPr>
            <p:cNvSpPr/>
            <p:nvPr/>
          </p:nvSpPr>
          <p:spPr>
            <a:xfrm>
              <a:off x="5873867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1B4D4E-0617-475E-B08D-684F93ED3A02}"/>
                </a:ext>
              </a:extLst>
            </p:cNvPr>
            <p:cNvSpPr/>
            <p:nvPr/>
          </p:nvSpPr>
          <p:spPr>
            <a:xfrm>
              <a:off x="528261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71D1FD1-BA7E-4867-A8FD-87F07AC041C7}"/>
                </a:ext>
              </a:extLst>
            </p:cNvPr>
            <p:cNvSpPr/>
            <p:nvPr/>
          </p:nvSpPr>
          <p:spPr>
            <a:xfrm>
              <a:off x="4119472" y="4827270"/>
              <a:ext cx="118251" cy="77660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120C12-F6EE-4B37-B14D-B8D7064967B6}"/>
                </a:ext>
              </a:extLst>
            </p:cNvPr>
            <p:cNvSpPr/>
            <p:nvPr/>
          </p:nvSpPr>
          <p:spPr>
            <a:xfrm>
              <a:off x="4691359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4E2333-13CE-41E4-832B-3636B936587F}"/>
                </a:ext>
              </a:extLst>
            </p:cNvPr>
            <p:cNvSpPr/>
            <p:nvPr/>
          </p:nvSpPr>
          <p:spPr>
            <a:xfrm>
              <a:off x="3035848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6D5ECD-F471-4F0C-8501-59D9D99F2EEB}"/>
                </a:ext>
              </a:extLst>
            </p:cNvPr>
            <p:cNvSpPr/>
            <p:nvPr/>
          </p:nvSpPr>
          <p:spPr>
            <a:xfrm>
              <a:off x="3035847" y="5494914"/>
              <a:ext cx="6281266" cy="1398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9ABAEDE-F219-46B4-B7F4-65A343E69314}"/>
                </a:ext>
              </a:extLst>
            </p:cNvPr>
            <p:cNvSpPr/>
            <p:nvPr/>
          </p:nvSpPr>
          <p:spPr>
            <a:xfrm>
              <a:off x="9317113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A91948-D1E0-43B7-8CCD-5B875A8EA586}"/>
                </a:ext>
              </a:extLst>
            </p:cNvPr>
            <p:cNvSpPr/>
            <p:nvPr/>
          </p:nvSpPr>
          <p:spPr>
            <a:xfrm>
              <a:off x="8142063" y="4827270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44CB9D-8ED9-445D-89A8-33D179DCE759}"/>
                </a:ext>
              </a:extLst>
            </p:cNvPr>
            <p:cNvSpPr/>
            <p:nvPr/>
          </p:nvSpPr>
          <p:spPr>
            <a:xfrm>
              <a:off x="8767689" y="4827270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FD2D915-A944-415D-8A82-D0708C2C38BE}"/>
                </a:ext>
              </a:extLst>
            </p:cNvPr>
            <p:cNvSpPr/>
            <p:nvPr/>
          </p:nvSpPr>
          <p:spPr>
            <a:xfrm>
              <a:off x="8230752" y="4827270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DE8A504-FAAE-47F8-99F4-1A750FFD5937}"/>
                </a:ext>
              </a:extLst>
            </p:cNvPr>
            <p:cNvSpPr txBox="1"/>
            <p:nvPr/>
          </p:nvSpPr>
          <p:spPr>
            <a:xfrm rot="16200000">
              <a:off x="8038036" y="4268645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4EF59A2-02E7-49CF-BFBE-4CC4512BF8F6}"/>
                </a:ext>
              </a:extLst>
            </p:cNvPr>
            <p:cNvSpPr txBox="1"/>
            <p:nvPr/>
          </p:nvSpPr>
          <p:spPr>
            <a:xfrm rot="16200000">
              <a:off x="8473846" y="4307531"/>
              <a:ext cx="1121870" cy="305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EE1A8D2-9793-44FD-9FB7-C2106D6E6264}"/>
                </a:ext>
              </a:extLst>
            </p:cNvPr>
            <p:cNvSpPr txBox="1"/>
            <p:nvPr/>
          </p:nvSpPr>
          <p:spPr>
            <a:xfrm>
              <a:off x="8067838" y="4935804"/>
              <a:ext cx="15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</p:grpSp>
      <p:sp>
        <p:nvSpPr>
          <p:cNvPr id="29" name="TextShape 2">
            <a:extLst>
              <a:ext uri="{FF2B5EF4-FFF2-40B4-BE49-F238E27FC236}">
                <a16:creationId xmlns="" xmlns:a16="http://schemas.microsoft.com/office/drawing/2014/main" id="{6D7FAF69-682A-41DA-80EA-0937A56B0780}"/>
              </a:ext>
            </a:extLst>
          </p:cNvPr>
          <p:cNvSpPr txBox="1"/>
          <p:nvPr/>
        </p:nvSpPr>
        <p:spPr>
          <a:xfrm>
            <a:off x="1027475" y="1467208"/>
            <a:ext cx="3901702" cy="1886360"/>
          </a:xfrm>
          <a:prstGeom prst="rect">
            <a:avLst/>
          </a:prstGeom>
          <a:solidFill>
            <a:srgbClr val="F7D1D5"/>
          </a:solidFill>
          <a:ln>
            <a:noFill/>
          </a:ln>
        </p:spPr>
        <p:txBody>
          <a:bodyPr lIns="89986" tIns="44994" rIns="89986" bIns="44994"/>
          <a:lstStyle/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1200,40 x 1000 =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C969CE6-E2C1-407F-8DBE-1D121CA1087A}"/>
              </a:ext>
            </a:extLst>
          </p:cNvPr>
          <p:cNvSpPr/>
          <p:nvPr/>
        </p:nvSpPr>
        <p:spPr>
          <a:xfrm>
            <a:off x="2479729" y="269094"/>
            <a:ext cx="4230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Multiplier par 1 000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847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944E-6 4.44444E-6 L -0.8452 -0.0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0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27E-6 7.40741E-7 L -0.84794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03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944E-6 -3.7037E-6 L -0.84546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9 0.00093 L -0.89351 0.0006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9351 0.00069 L -0.94259 0.001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94259 0.00139 L -0.98816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4DBD29-4DFA-47BF-A2A4-F796BAA47EB7}"/>
              </a:ext>
            </a:extLst>
          </p:cNvPr>
          <p:cNvSpPr/>
          <p:nvPr/>
        </p:nvSpPr>
        <p:spPr>
          <a:xfrm>
            <a:off x="12583414" y="4848278"/>
            <a:ext cx="9111939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996A02-374C-4009-979E-56AC647B161D}"/>
              </a:ext>
            </a:extLst>
          </p:cNvPr>
          <p:cNvSpPr/>
          <p:nvPr/>
        </p:nvSpPr>
        <p:spPr>
          <a:xfrm>
            <a:off x="12423474" y="4848582"/>
            <a:ext cx="9431820" cy="72846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 		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 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0   8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55801E75-BC4D-4A6B-B7D8-5780B9410B49}"/>
              </a:ext>
            </a:extLst>
          </p:cNvPr>
          <p:cNvSpPr/>
          <p:nvPr/>
        </p:nvSpPr>
        <p:spPr>
          <a:xfrm>
            <a:off x="4671490" y="873568"/>
            <a:ext cx="3080479" cy="1187280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B80E9A7-8AF9-4FD5-8385-0148B3D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8" y="269094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91CD5B6-6BD8-42CC-A0BB-648C3F59A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15657"/>
              </p:ext>
            </p:extLst>
          </p:nvPr>
        </p:nvGraphicFramePr>
        <p:xfrm>
          <a:off x="13503454" y="3813218"/>
          <a:ext cx="6335879" cy="1091724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2988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Shape 2">
            <a:extLst>
              <a:ext uri="{FF2B5EF4-FFF2-40B4-BE49-F238E27FC236}">
                <a16:creationId xmlns="" xmlns:a16="http://schemas.microsoft.com/office/drawing/2014/main" id="{6D7FAF69-682A-41DA-80EA-0937A56B0780}"/>
              </a:ext>
            </a:extLst>
          </p:cNvPr>
          <p:cNvSpPr txBox="1"/>
          <p:nvPr/>
        </p:nvSpPr>
        <p:spPr>
          <a:xfrm>
            <a:off x="1367821" y="1182600"/>
            <a:ext cx="3901702" cy="1886360"/>
          </a:xfrm>
          <a:prstGeom prst="rect">
            <a:avLst/>
          </a:prstGeom>
          <a:solidFill>
            <a:srgbClr val="F7D1D5"/>
          </a:solidFill>
          <a:ln>
            <a:noFill/>
          </a:ln>
        </p:spPr>
        <p:txBody>
          <a:bodyPr lIns="89986" tIns="44994" rIns="89986" bIns="44994"/>
          <a:lstStyle/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0,85 x 1000 =</a:t>
            </a: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42B9649C-7D95-41A2-A591-EA000E245014}"/>
              </a:ext>
            </a:extLst>
          </p:cNvPr>
          <p:cNvGrpSpPr/>
          <p:nvPr/>
        </p:nvGrpSpPr>
        <p:grpSpPr>
          <a:xfrm>
            <a:off x="13503454" y="3827147"/>
            <a:ext cx="6326985" cy="1893915"/>
            <a:chOff x="3035847" y="3740823"/>
            <a:chExt cx="6326985" cy="189391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9256B1B-3FED-4711-A92B-107B68913294}"/>
                </a:ext>
              </a:extLst>
            </p:cNvPr>
            <p:cNvSpPr/>
            <p:nvPr/>
          </p:nvSpPr>
          <p:spPr>
            <a:xfrm>
              <a:off x="3567976" y="4827270"/>
              <a:ext cx="118251" cy="78803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A63F6AC-7918-4BCD-88EA-2356AF018C70}"/>
                </a:ext>
              </a:extLst>
            </p:cNvPr>
            <p:cNvSpPr/>
            <p:nvPr/>
          </p:nvSpPr>
          <p:spPr>
            <a:xfrm>
              <a:off x="758850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99F00A0-A751-4A5F-91CA-25FA65367550}"/>
                </a:ext>
              </a:extLst>
            </p:cNvPr>
            <p:cNvSpPr/>
            <p:nvPr/>
          </p:nvSpPr>
          <p:spPr>
            <a:xfrm>
              <a:off x="7056374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1514250-1348-4DE9-BC3E-7177C4511C77}"/>
                </a:ext>
              </a:extLst>
            </p:cNvPr>
            <p:cNvSpPr/>
            <p:nvPr/>
          </p:nvSpPr>
          <p:spPr>
            <a:xfrm>
              <a:off x="6465120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7D4BD21-4403-4E40-A2CD-DE7279D13718}"/>
                </a:ext>
              </a:extLst>
            </p:cNvPr>
            <p:cNvSpPr/>
            <p:nvPr/>
          </p:nvSpPr>
          <p:spPr>
            <a:xfrm>
              <a:off x="5873867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1B4D4E-0617-475E-B08D-684F93ED3A02}"/>
                </a:ext>
              </a:extLst>
            </p:cNvPr>
            <p:cNvSpPr/>
            <p:nvPr/>
          </p:nvSpPr>
          <p:spPr>
            <a:xfrm>
              <a:off x="528261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71D1FD1-BA7E-4867-A8FD-87F07AC041C7}"/>
                </a:ext>
              </a:extLst>
            </p:cNvPr>
            <p:cNvSpPr/>
            <p:nvPr/>
          </p:nvSpPr>
          <p:spPr>
            <a:xfrm>
              <a:off x="4119472" y="4827270"/>
              <a:ext cx="118251" cy="77660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120C12-F6EE-4B37-B14D-B8D7064967B6}"/>
                </a:ext>
              </a:extLst>
            </p:cNvPr>
            <p:cNvSpPr/>
            <p:nvPr/>
          </p:nvSpPr>
          <p:spPr>
            <a:xfrm>
              <a:off x="4691359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4E2333-13CE-41E4-832B-3636B936587F}"/>
                </a:ext>
              </a:extLst>
            </p:cNvPr>
            <p:cNvSpPr/>
            <p:nvPr/>
          </p:nvSpPr>
          <p:spPr>
            <a:xfrm>
              <a:off x="3035848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6D5ECD-F471-4F0C-8501-59D9D99F2EEB}"/>
                </a:ext>
              </a:extLst>
            </p:cNvPr>
            <p:cNvSpPr/>
            <p:nvPr/>
          </p:nvSpPr>
          <p:spPr>
            <a:xfrm>
              <a:off x="3035847" y="5494914"/>
              <a:ext cx="6281266" cy="1398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9ABAEDE-F219-46B4-B7F4-65A343E69314}"/>
                </a:ext>
              </a:extLst>
            </p:cNvPr>
            <p:cNvSpPr/>
            <p:nvPr/>
          </p:nvSpPr>
          <p:spPr>
            <a:xfrm>
              <a:off x="9317113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A91948-D1E0-43B7-8CCD-5B875A8EA586}"/>
                </a:ext>
              </a:extLst>
            </p:cNvPr>
            <p:cNvSpPr/>
            <p:nvPr/>
          </p:nvSpPr>
          <p:spPr>
            <a:xfrm>
              <a:off x="8142063" y="4827270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44CB9D-8ED9-445D-89A8-33D179DCE759}"/>
                </a:ext>
              </a:extLst>
            </p:cNvPr>
            <p:cNvSpPr/>
            <p:nvPr/>
          </p:nvSpPr>
          <p:spPr>
            <a:xfrm>
              <a:off x="8767689" y="4827270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FD2D915-A944-415D-8A82-D0708C2C38BE}"/>
                </a:ext>
              </a:extLst>
            </p:cNvPr>
            <p:cNvSpPr/>
            <p:nvPr/>
          </p:nvSpPr>
          <p:spPr>
            <a:xfrm>
              <a:off x="8230752" y="4827270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DE8A504-FAAE-47F8-99F4-1A750FFD5937}"/>
                </a:ext>
              </a:extLst>
            </p:cNvPr>
            <p:cNvSpPr txBox="1"/>
            <p:nvPr/>
          </p:nvSpPr>
          <p:spPr>
            <a:xfrm rot="16200000">
              <a:off x="8035888" y="4180513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4EF59A2-02E7-49CF-BFBE-4CC4512BF8F6}"/>
                </a:ext>
              </a:extLst>
            </p:cNvPr>
            <p:cNvSpPr txBox="1"/>
            <p:nvPr/>
          </p:nvSpPr>
          <p:spPr>
            <a:xfrm rot="16200000">
              <a:off x="8543287" y="4132797"/>
              <a:ext cx="109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EE1A8D2-9793-44FD-9FB7-C2106D6E6264}"/>
                </a:ext>
              </a:extLst>
            </p:cNvPr>
            <p:cNvSpPr txBox="1"/>
            <p:nvPr/>
          </p:nvSpPr>
          <p:spPr>
            <a:xfrm>
              <a:off x="8067838" y="4935804"/>
              <a:ext cx="15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63BCFE-7C7F-4041-BBD2-7CD4C53C56DB}"/>
              </a:ext>
            </a:extLst>
          </p:cNvPr>
          <p:cNvSpPr/>
          <p:nvPr/>
        </p:nvSpPr>
        <p:spPr>
          <a:xfrm>
            <a:off x="3488426" y="288793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Multiplier par 1 000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847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84792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648E-7 1.85185E-6 L -0.8452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41E-7 -4.81481E-6 L -0.84546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7 0.00093 L -0.89349 0.000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9349 0.0007 L -0.94258 0.001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94258 0.00139 L -0.98815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4DBD29-4DFA-47BF-A2A4-F796BAA47EB7}"/>
              </a:ext>
            </a:extLst>
          </p:cNvPr>
          <p:cNvSpPr/>
          <p:nvPr/>
        </p:nvSpPr>
        <p:spPr>
          <a:xfrm>
            <a:off x="12583414" y="4848278"/>
            <a:ext cx="9111939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996A02-374C-4009-979E-56AC647B161D}"/>
              </a:ext>
            </a:extLst>
          </p:cNvPr>
          <p:cNvSpPr/>
          <p:nvPr/>
        </p:nvSpPr>
        <p:spPr>
          <a:xfrm>
            <a:off x="12423474" y="4848582"/>
            <a:ext cx="9431820" cy="72846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 		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1  9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0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3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55801E75-BC4D-4A6B-B7D8-5780B9410B49}"/>
              </a:ext>
            </a:extLst>
          </p:cNvPr>
          <p:cNvSpPr/>
          <p:nvPr/>
        </p:nvSpPr>
        <p:spPr>
          <a:xfrm>
            <a:off x="4671490" y="873568"/>
            <a:ext cx="3080479" cy="1187280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B80E9A7-8AF9-4FD5-8385-0148B3D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8" y="269094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91CD5B6-6BD8-42CC-A0BB-648C3F59A277}"/>
              </a:ext>
            </a:extLst>
          </p:cNvPr>
          <p:cNvGraphicFramePr>
            <a:graphicFrameLocks noGrp="1"/>
          </p:cNvGraphicFramePr>
          <p:nvPr/>
        </p:nvGraphicFramePr>
        <p:xfrm>
          <a:off x="13503454" y="3954030"/>
          <a:ext cx="6335879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42B9649C-7D95-41A2-A591-EA000E245014}"/>
              </a:ext>
            </a:extLst>
          </p:cNvPr>
          <p:cNvGrpSpPr/>
          <p:nvPr/>
        </p:nvGrpSpPr>
        <p:grpSpPr>
          <a:xfrm>
            <a:off x="13503454" y="3897039"/>
            <a:ext cx="6326985" cy="1824023"/>
            <a:chOff x="3035847" y="3810715"/>
            <a:chExt cx="6326985" cy="18240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9256B1B-3FED-4711-A92B-107B68913294}"/>
                </a:ext>
              </a:extLst>
            </p:cNvPr>
            <p:cNvSpPr/>
            <p:nvPr/>
          </p:nvSpPr>
          <p:spPr>
            <a:xfrm>
              <a:off x="3567976" y="4827270"/>
              <a:ext cx="118251" cy="78803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A63F6AC-7918-4BCD-88EA-2356AF018C70}"/>
                </a:ext>
              </a:extLst>
            </p:cNvPr>
            <p:cNvSpPr/>
            <p:nvPr/>
          </p:nvSpPr>
          <p:spPr>
            <a:xfrm>
              <a:off x="758850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99F00A0-A751-4A5F-91CA-25FA65367550}"/>
                </a:ext>
              </a:extLst>
            </p:cNvPr>
            <p:cNvSpPr/>
            <p:nvPr/>
          </p:nvSpPr>
          <p:spPr>
            <a:xfrm>
              <a:off x="7056374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1514250-1348-4DE9-BC3E-7177C4511C77}"/>
                </a:ext>
              </a:extLst>
            </p:cNvPr>
            <p:cNvSpPr/>
            <p:nvPr/>
          </p:nvSpPr>
          <p:spPr>
            <a:xfrm>
              <a:off x="6465120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7D4BD21-4403-4E40-A2CD-DE7279D13718}"/>
                </a:ext>
              </a:extLst>
            </p:cNvPr>
            <p:cNvSpPr/>
            <p:nvPr/>
          </p:nvSpPr>
          <p:spPr>
            <a:xfrm>
              <a:off x="5873867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1B4D4E-0617-475E-B08D-684F93ED3A02}"/>
                </a:ext>
              </a:extLst>
            </p:cNvPr>
            <p:cNvSpPr/>
            <p:nvPr/>
          </p:nvSpPr>
          <p:spPr>
            <a:xfrm>
              <a:off x="528261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71D1FD1-BA7E-4867-A8FD-87F07AC041C7}"/>
                </a:ext>
              </a:extLst>
            </p:cNvPr>
            <p:cNvSpPr/>
            <p:nvPr/>
          </p:nvSpPr>
          <p:spPr>
            <a:xfrm>
              <a:off x="4119472" y="4827270"/>
              <a:ext cx="118251" cy="77660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120C12-F6EE-4B37-B14D-B8D7064967B6}"/>
                </a:ext>
              </a:extLst>
            </p:cNvPr>
            <p:cNvSpPr/>
            <p:nvPr/>
          </p:nvSpPr>
          <p:spPr>
            <a:xfrm>
              <a:off x="4691359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4E2333-13CE-41E4-832B-3636B936587F}"/>
                </a:ext>
              </a:extLst>
            </p:cNvPr>
            <p:cNvSpPr/>
            <p:nvPr/>
          </p:nvSpPr>
          <p:spPr>
            <a:xfrm>
              <a:off x="3035848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6D5ECD-F471-4F0C-8501-59D9D99F2EEB}"/>
                </a:ext>
              </a:extLst>
            </p:cNvPr>
            <p:cNvSpPr/>
            <p:nvPr/>
          </p:nvSpPr>
          <p:spPr>
            <a:xfrm>
              <a:off x="3035847" y="5494914"/>
              <a:ext cx="6281266" cy="1398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9ABAEDE-F219-46B4-B7F4-65A343E69314}"/>
                </a:ext>
              </a:extLst>
            </p:cNvPr>
            <p:cNvSpPr/>
            <p:nvPr/>
          </p:nvSpPr>
          <p:spPr>
            <a:xfrm>
              <a:off x="9317113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A91948-D1E0-43B7-8CCD-5B875A8EA586}"/>
                </a:ext>
              </a:extLst>
            </p:cNvPr>
            <p:cNvSpPr/>
            <p:nvPr/>
          </p:nvSpPr>
          <p:spPr>
            <a:xfrm>
              <a:off x="8142063" y="4827270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44CB9D-8ED9-445D-89A8-33D179DCE759}"/>
                </a:ext>
              </a:extLst>
            </p:cNvPr>
            <p:cNvSpPr/>
            <p:nvPr/>
          </p:nvSpPr>
          <p:spPr>
            <a:xfrm>
              <a:off x="8767689" y="4827270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FD2D915-A944-415D-8A82-D0708C2C38BE}"/>
                </a:ext>
              </a:extLst>
            </p:cNvPr>
            <p:cNvSpPr/>
            <p:nvPr/>
          </p:nvSpPr>
          <p:spPr>
            <a:xfrm>
              <a:off x="8230752" y="4827270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DE8A504-FAAE-47F8-99F4-1A750FFD5937}"/>
                </a:ext>
              </a:extLst>
            </p:cNvPr>
            <p:cNvSpPr txBox="1"/>
            <p:nvPr/>
          </p:nvSpPr>
          <p:spPr>
            <a:xfrm rot="16200000">
              <a:off x="8035888" y="4180513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4EF59A2-02E7-49CF-BFBE-4CC4512BF8F6}"/>
                </a:ext>
              </a:extLst>
            </p:cNvPr>
            <p:cNvSpPr txBox="1"/>
            <p:nvPr/>
          </p:nvSpPr>
          <p:spPr>
            <a:xfrm rot="16200000">
              <a:off x="8569515" y="4189273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EE1A8D2-9793-44FD-9FB7-C2106D6E6264}"/>
                </a:ext>
              </a:extLst>
            </p:cNvPr>
            <p:cNvSpPr txBox="1"/>
            <p:nvPr/>
          </p:nvSpPr>
          <p:spPr>
            <a:xfrm>
              <a:off x="8067838" y="4935804"/>
              <a:ext cx="15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</p:grpSp>
      <p:sp>
        <p:nvSpPr>
          <p:cNvPr id="29" name="TextShape 2">
            <a:extLst>
              <a:ext uri="{FF2B5EF4-FFF2-40B4-BE49-F238E27FC236}">
                <a16:creationId xmlns="" xmlns:a16="http://schemas.microsoft.com/office/drawing/2014/main" id="{6D7FAF69-682A-41DA-80EA-0937A56B0780}"/>
              </a:ext>
            </a:extLst>
          </p:cNvPr>
          <p:cNvSpPr txBox="1"/>
          <p:nvPr/>
        </p:nvSpPr>
        <p:spPr>
          <a:xfrm>
            <a:off x="1367821" y="1182600"/>
            <a:ext cx="3901702" cy="1886360"/>
          </a:xfrm>
          <a:prstGeom prst="rect">
            <a:avLst/>
          </a:prstGeom>
          <a:solidFill>
            <a:srgbClr val="F7D1D5"/>
          </a:solidFill>
          <a:ln>
            <a:noFill/>
          </a:ln>
        </p:spPr>
        <p:txBody>
          <a:bodyPr lIns="89986" tIns="44994" rIns="89986" bIns="44994"/>
          <a:lstStyle/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19,03 × 1000 =</a:t>
            </a: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A5B7A85-A621-4122-875A-94E572995CD2}"/>
              </a:ext>
            </a:extLst>
          </p:cNvPr>
          <p:cNvSpPr/>
          <p:nvPr/>
        </p:nvSpPr>
        <p:spPr>
          <a:xfrm>
            <a:off x="3488426" y="288793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Multiplier par 1 000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847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84792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41E-7 2.59259E-6 L -0.84546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7 0.00093 L -0.89349 0.000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9349 0.0007 L -0.94258 0.001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94258 0.00139 L -0.98815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4DBD29-4DFA-47BF-A2A4-F796BAA47EB7}"/>
              </a:ext>
            </a:extLst>
          </p:cNvPr>
          <p:cNvSpPr/>
          <p:nvPr/>
        </p:nvSpPr>
        <p:spPr>
          <a:xfrm>
            <a:off x="12583414" y="4848278"/>
            <a:ext cx="9111939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996A02-374C-4009-979E-56AC647B161D}"/>
              </a:ext>
            </a:extLst>
          </p:cNvPr>
          <p:cNvSpPr/>
          <p:nvPr/>
        </p:nvSpPr>
        <p:spPr>
          <a:xfrm>
            <a:off x="12423474" y="4848582"/>
            <a:ext cx="9431820" cy="72846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	 		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2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4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5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3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55801E75-BC4D-4A6B-B7D8-5780B9410B49}"/>
              </a:ext>
            </a:extLst>
          </p:cNvPr>
          <p:cNvSpPr/>
          <p:nvPr/>
        </p:nvSpPr>
        <p:spPr>
          <a:xfrm>
            <a:off x="4671490" y="873568"/>
            <a:ext cx="3080479" cy="1187280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B80E9A7-8AF9-4FD5-8385-0148B3D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8" y="269094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91CD5B6-6BD8-42CC-A0BB-648C3F59A277}"/>
              </a:ext>
            </a:extLst>
          </p:cNvPr>
          <p:cNvGraphicFramePr>
            <a:graphicFrameLocks noGrp="1"/>
          </p:cNvGraphicFramePr>
          <p:nvPr/>
        </p:nvGraphicFramePr>
        <p:xfrm>
          <a:off x="13503454" y="3954030"/>
          <a:ext cx="6335879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42B9649C-7D95-41A2-A591-EA000E245014}"/>
              </a:ext>
            </a:extLst>
          </p:cNvPr>
          <p:cNvGrpSpPr/>
          <p:nvPr/>
        </p:nvGrpSpPr>
        <p:grpSpPr>
          <a:xfrm>
            <a:off x="13503454" y="3897039"/>
            <a:ext cx="6326985" cy="1824023"/>
            <a:chOff x="3035847" y="3810715"/>
            <a:chExt cx="6326985" cy="18240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9256B1B-3FED-4711-A92B-107B68913294}"/>
                </a:ext>
              </a:extLst>
            </p:cNvPr>
            <p:cNvSpPr/>
            <p:nvPr/>
          </p:nvSpPr>
          <p:spPr>
            <a:xfrm>
              <a:off x="3567976" y="4827270"/>
              <a:ext cx="118251" cy="78803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A63F6AC-7918-4BCD-88EA-2356AF018C70}"/>
                </a:ext>
              </a:extLst>
            </p:cNvPr>
            <p:cNvSpPr/>
            <p:nvPr/>
          </p:nvSpPr>
          <p:spPr>
            <a:xfrm>
              <a:off x="758850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99F00A0-A751-4A5F-91CA-25FA65367550}"/>
                </a:ext>
              </a:extLst>
            </p:cNvPr>
            <p:cNvSpPr/>
            <p:nvPr/>
          </p:nvSpPr>
          <p:spPr>
            <a:xfrm>
              <a:off x="7056374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1514250-1348-4DE9-BC3E-7177C4511C77}"/>
                </a:ext>
              </a:extLst>
            </p:cNvPr>
            <p:cNvSpPr/>
            <p:nvPr/>
          </p:nvSpPr>
          <p:spPr>
            <a:xfrm>
              <a:off x="6465120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7D4BD21-4403-4E40-A2CD-DE7279D13718}"/>
                </a:ext>
              </a:extLst>
            </p:cNvPr>
            <p:cNvSpPr/>
            <p:nvPr/>
          </p:nvSpPr>
          <p:spPr>
            <a:xfrm>
              <a:off x="5873867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1B4D4E-0617-475E-B08D-684F93ED3A02}"/>
                </a:ext>
              </a:extLst>
            </p:cNvPr>
            <p:cNvSpPr/>
            <p:nvPr/>
          </p:nvSpPr>
          <p:spPr>
            <a:xfrm>
              <a:off x="528261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71D1FD1-BA7E-4867-A8FD-87F07AC041C7}"/>
                </a:ext>
              </a:extLst>
            </p:cNvPr>
            <p:cNvSpPr/>
            <p:nvPr/>
          </p:nvSpPr>
          <p:spPr>
            <a:xfrm>
              <a:off x="4119472" y="4827270"/>
              <a:ext cx="118251" cy="77660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120C12-F6EE-4B37-B14D-B8D7064967B6}"/>
                </a:ext>
              </a:extLst>
            </p:cNvPr>
            <p:cNvSpPr/>
            <p:nvPr/>
          </p:nvSpPr>
          <p:spPr>
            <a:xfrm>
              <a:off x="4691359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4E2333-13CE-41E4-832B-3636B936587F}"/>
                </a:ext>
              </a:extLst>
            </p:cNvPr>
            <p:cNvSpPr/>
            <p:nvPr/>
          </p:nvSpPr>
          <p:spPr>
            <a:xfrm>
              <a:off x="3035848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6D5ECD-F471-4F0C-8501-59D9D99F2EEB}"/>
                </a:ext>
              </a:extLst>
            </p:cNvPr>
            <p:cNvSpPr/>
            <p:nvPr/>
          </p:nvSpPr>
          <p:spPr>
            <a:xfrm>
              <a:off x="3035847" y="5494914"/>
              <a:ext cx="6281266" cy="1398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9ABAEDE-F219-46B4-B7F4-65A343E69314}"/>
                </a:ext>
              </a:extLst>
            </p:cNvPr>
            <p:cNvSpPr/>
            <p:nvPr/>
          </p:nvSpPr>
          <p:spPr>
            <a:xfrm>
              <a:off x="9317113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A91948-D1E0-43B7-8CCD-5B875A8EA586}"/>
                </a:ext>
              </a:extLst>
            </p:cNvPr>
            <p:cNvSpPr/>
            <p:nvPr/>
          </p:nvSpPr>
          <p:spPr>
            <a:xfrm>
              <a:off x="8142063" y="4827270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44CB9D-8ED9-445D-89A8-33D179DCE759}"/>
                </a:ext>
              </a:extLst>
            </p:cNvPr>
            <p:cNvSpPr/>
            <p:nvPr/>
          </p:nvSpPr>
          <p:spPr>
            <a:xfrm>
              <a:off x="8767689" y="4827270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FD2D915-A944-415D-8A82-D0708C2C38BE}"/>
                </a:ext>
              </a:extLst>
            </p:cNvPr>
            <p:cNvSpPr/>
            <p:nvPr/>
          </p:nvSpPr>
          <p:spPr>
            <a:xfrm>
              <a:off x="8230752" y="4827270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DE8A504-FAAE-47F8-99F4-1A750FFD5937}"/>
                </a:ext>
              </a:extLst>
            </p:cNvPr>
            <p:cNvSpPr txBox="1"/>
            <p:nvPr/>
          </p:nvSpPr>
          <p:spPr>
            <a:xfrm rot="16200000">
              <a:off x="8035888" y="4180513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4EF59A2-02E7-49CF-BFBE-4CC4512BF8F6}"/>
                </a:ext>
              </a:extLst>
            </p:cNvPr>
            <p:cNvSpPr txBox="1"/>
            <p:nvPr/>
          </p:nvSpPr>
          <p:spPr>
            <a:xfrm rot="16200000">
              <a:off x="8522592" y="4189273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EE1A8D2-9793-44FD-9FB7-C2106D6E6264}"/>
                </a:ext>
              </a:extLst>
            </p:cNvPr>
            <p:cNvSpPr txBox="1"/>
            <p:nvPr/>
          </p:nvSpPr>
          <p:spPr>
            <a:xfrm>
              <a:off x="8067838" y="4935804"/>
              <a:ext cx="15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</p:grpSp>
      <p:sp>
        <p:nvSpPr>
          <p:cNvPr id="29" name="TextShape 2">
            <a:extLst>
              <a:ext uri="{FF2B5EF4-FFF2-40B4-BE49-F238E27FC236}">
                <a16:creationId xmlns="" xmlns:a16="http://schemas.microsoft.com/office/drawing/2014/main" id="{6D7FAF69-682A-41DA-80EA-0937A56B0780}"/>
              </a:ext>
            </a:extLst>
          </p:cNvPr>
          <p:cNvSpPr txBox="1"/>
          <p:nvPr/>
        </p:nvSpPr>
        <p:spPr>
          <a:xfrm>
            <a:off x="1367821" y="1182600"/>
            <a:ext cx="3901702" cy="1886360"/>
          </a:xfrm>
          <a:prstGeom prst="rect">
            <a:avLst/>
          </a:prstGeom>
          <a:solidFill>
            <a:srgbClr val="F7D1D5"/>
          </a:solidFill>
          <a:ln>
            <a:noFill/>
          </a:ln>
        </p:spPr>
        <p:txBody>
          <a:bodyPr lIns="89986" tIns="44994" rIns="89986" bIns="44994"/>
          <a:lstStyle/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245,3 × 1000 =</a:t>
            </a: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40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98722-CC74-4A53-9463-E0C91C79694E}"/>
              </a:ext>
            </a:extLst>
          </p:cNvPr>
          <p:cNvSpPr/>
          <p:nvPr/>
        </p:nvSpPr>
        <p:spPr>
          <a:xfrm>
            <a:off x="3818957" y="288793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Multiplier par 1 000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847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84792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41E-7 2.59259E-6 L -0.84546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7 0.00093 L -0.89349 0.000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9349 0.0007 L -0.94258 0.001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94258 0.00139 L -0.98815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4734751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7,85 × 1000 = …</a:t>
            </a:r>
          </a:p>
        </p:txBody>
      </p:sp>
    </p:spTree>
    <p:extLst>
      <p:ext uri="{BB962C8B-B14F-4D97-AF65-F5344CB8AC3E}">
        <p14:creationId xmlns:p14="http://schemas.microsoft.com/office/powerpoint/2010/main" val="303065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179" y="249766"/>
            <a:ext cx="10515232" cy="1642534"/>
          </a:xfrm>
        </p:spPr>
        <p:txBody>
          <a:bodyPr/>
          <a:lstStyle/>
          <a:p>
            <a:pPr eaLnBrk="1" hangingPunct="1"/>
            <a:r>
              <a:rPr lang="fr-FR" altLang="fr-FR" sz="7256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1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0313910"/>
              </p:ext>
            </p:extLst>
          </p:nvPr>
        </p:nvGraphicFramePr>
        <p:xfrm>
          <a:off x="839179" y="2276873"/>
          <a:ext cx="10515232" cy="39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84490" y="1513087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875"/>
            <a:r>
              <a:rPr lang="fr-FR" altLang="fr-FR" sz="3600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7,85 × 1000 = …</a:t>
            </a:r>
          </a:p>
        </p:txBody>
      </p:sp>
    </p:spTree>
    <p:extLst>
      <p:ext uri="{BB962C8B-B14F-4D97-AF65-F5344CB8AC3E}">
        <p14:creationId xmlns:p14="http://schemas.microsoft.com/office/powerpoint/2010/main" val="299352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18426</TotalTime>
  <Words>756</Words>
  <Application>Microsoft Office PowerPoint</Application>
  <PresentationFormat>Personnalisé</PresentationFormat>
  <Paragraphs>253</Paragraphs>
  <Slides>25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Nombres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19 mai 2020</dc:subject>
  <dc:creator>Messica SOUALEM,PE et Xavier SORBE, IG</dc:creator>
  <cp:keywords>multiplication par 1000, comparaison de décimaux, problèmes de proportionnalité</cp:keywords>
  <cp:lastModifiedBy>Xavier SORBE</cp:lastModifiedBy>
  <cp:revision>1052</cp:revision>
  <cp:lastPrinted>2020-03-27T09:40:59Z</cp:lastPrinted>
  <dcterms:created xsi:type="dcterms:W3CDTF">2020-03-26T08:38:08Z</dcterms:created>
  <dcterms:modified xsi:type="dcterms:W3CDTF">2020-05-08T08:56:43Z</dcterms:modified>
  <cp:category/>
</cp:coreProperties>
</file>