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7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8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626" r:id="rId2"/>
    <p:sldId id="627" r:id="rId3"/>
    <p:sldId id="733" r:id="rId4"/>
    <p:sldId id="760" r:id="rId5"/>
    <p:sldId id="735" r:id="rId6"/>
    <p:sldId id="751" r:id="rId7"/>
    <p:sldId id="753" r:id="rId8"/>
    <p:sldId id="759" r:id="rId9"/>
    <p:sldId id="734" r:id="rId10"/>
    <p:sldId id="737" r:id="rId11"/>
    <p:sldId id="738" r:id="rId12"/>
    <p:sldId id="739" r:id="rId13"/>
    <p:sldId id="740" r:id="rId14"/>
    <p:sldId id="741" r:id="rId15"/>
    <p:sldId id="742" r:id="rId16"/>
    <p:sldId id="743" r:id="rId17"/>
    <p:sldId id="744" r:id="rId18"/>
    <p:sldId id="745" r:id="rId19"/>
    <p:sldId id="746" r:id="rId20"/>
    <p:sldId id="747" r:id="rId21"/>
    <p:sldId id="748" r:id="rId22"/>
    <p:sldId id="679" r:id="rId23"/>
    <p:sldId id="725" r:id="rId24"/>
    <p:sldId id="726" r:id="rId25"/>
    <p:sldId id="727" r:id="rId26"/>
    <p:sldId id="728" r:id="rId27"/>
    <p:sldId id="729" r:id="rId28"/>
    <p:sldId id="730" r:id="rId29"/>
    <p:sldId id="756" r:id="rId30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3"/>
    <p:restoredTop sz="94434" autoAdjust="0"/>
  </p:normalViewPr>
  <p:slideViewPr>
    <p:cSldViewPr snapToGrid="0" snapToObjects="1">
      <p:cViewPr varScale="1">
        <p:scale>
          <a:sx n="65" d="100"/>
          <a:sy n="65" d="100"/>
        </p:scale>
        <p:origin x="8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2 + 2 +2 + 2 + 2 + 2 + 2 + 2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8 × 2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2 + 8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8 + 8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C9D6B43-EB3B-405A-A9B4-E430C34FA8DA}" type="presOf" srcId="{877D7047-60CD-754B-B94B-0D52DA8802EF}" destId="{E895D6B0-A2C0-8846-B022-1C147093D231}" srcOrd="0" destOrd="0" presId="urn:microsoft.com/office/officeart/2005/8/layout/vList5"/>
    <dgm:cxn modelId="{011219A2-88B0-483E-A390-B6BD1A56FBE9}" type="presOf" srcId="{DD6BBC1B-D149-744A-A30E-EFE273F02222}" destId="{B2E2EFB5-3D81-DA40-B0AB-7277103CCFA5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E9F9E09-5B71-4553-8220-A713EA29716F}" type="presOf" srcId="{5A256FE1-617A-F64B-AAA5-E71BA3D8E71B}" destId="{5131D196-118F-ED4B-8F8C-9F861CEE6268}" srcOrd="0" destOrd="0" presId="urn:microsoft.com/office/officeart/2005/8/layout/vList5"/>
    <dgm:cxn modelId="{8EA12EA1-474C-4EB0-8E64-AAA717ABFE4E}" type="presOf" srcId="{D865DF60-6A8A-1346-86CF-ADC5241F7441}" destId="{C3381103-080C-D746-8B27-46B2DEE4028C}" srcOrd="0" destOrd="0" presId="urn:microsoft.com/office/officeart/2005/8/layout/vList5"/>
    <dgm:cxn modelId="{53EA6196-2ED5-43E3-BC34-4EABAD58E2FB}" type="presOf" srcId="{8943F2E6-3B0D-E448-9217-B317A1C852F5}" destId="{1017B7CB-13B4-9B4A-A898-E550BB192901}" srcOrd="0" destOrd="0" presId="urn:microsoft.com/office/officeart/2005/8/layout/vList5"/>
    <dgm:cxn modelId="{DFDB4270-4347-4376-87B5-7EB6F4CD5F91}" type="presOf" srcId="{31427C3A-E33A-4C40-B6A8-DF440F9FA9C2}" destId="{09F84ED2-5430-D348-8351-1C588DA968EF}" srcOrd="0" destOrd="0" presId="urn:microsoft.com/office/officeart/2005/8/layout/vList5"/>
    <dgm:cxn modelId="{2EBD2E44-3D22-4F6B-A9AC-39CD436EF280}" type="presOf" srcId="{C98D5B68-7884-6648-A6A0-2E344EE2F2C1}" destId="{70B8D9E0-4A6D-2F44-B595-4E51FB1CC510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15D6E70C-16D7-465F-96B7-59B710903D7D}" type="presOf" srcId="{39104730-2024-374C-98E0-3A4CE7ED9881}" destId="{82B71E07-46A9-1F4C-9980-576B2FA3ADD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1C097AE-7286-40BB-A005-8CEB478BD6A8}" type="presOf" srcId="{2C8EC395-066D-984E-8F48-1D03BBA365D6}" destId="{FBE9ED35-B856-174C-8737-A32D2C924CA6}" srcOrd="0" destOrd="0" presId="urn:microsoft.com/office/officeart/2005/8/layout/vList5"/>
    <dgm:cxn modelId="{6E4FC365-C0A2-4622-ADFC-ECE5585DB67E}" type="presParOf" srcId="{82B71E07-46A9-1F4C-9980-576B2FA3ADD8}" destId="{A3A8D8DA-067B-EC42-9EAF-7E4FD8AA6489}" srcOrd="0" destOrd="0" presId="urn:microsoft.com/office/officeart/2005/8/layout/vList5"/>
    <dgm:cxn modelId="{A4074B05-0FEB-4979-A0DB-658B4AFBA0A9}" type="presParOf" srcId="{A3A8D8DA-067B-EC42-9EAF-7E4FD8AA6489}" destId="{5131D196-118F-ED4B-8F8C-9F861CEE6268}" srcOrd="0" destOrd="0" presId="urn:microsoft.com/office/officeart/2005/8/layout/vList5"/>
    <dgm:cxn modelId="{FA723F92-2763-4562-997F-8CEFBADDB674}" type="presParOf" srcId="{A3A8D8DA-067B-EC42-9EAF-7E4FD8AA6489}" destId="{B2E2EFB5-3D81-DA40-B0AB-7277103CCFA5}" srcOrd="1" destOrd="0" presId="urn:microsoft.com/office/officeart/2005/8/layout/vList5"/>
    <dgm:cxn modelId="{9BC1BB18-5BE4-47CA-9B35-25115421D252}" type="presParOf" srcId="{82B71E07-46A9-1F4C-9980-576B2FA3ADD8}" destId="{86757E5C-20F4-E745-A720-B10E686939A4}" srcOrd="1" destOrd="0" presId="urn:microsoft.com/office/officeart/2005/8/layout/vList5"/>
    <dgm:cxn modelId="{44431CEE-08DB-41E3-A9BE-0F5F55D9F83D}" type="presParOf" srcId="{82B71E07-46A9-1F4C-9980-576B2FA3ADD8}" destId="{0760AE06-7B56-494A-A0E8-36B594643D8E}" srcOrd="2" destOrd="0" presId="urn:microsoft.com/office/officeart/2005/8/layout/vList5"/>
    <dgm:cxn modelId="{DD9DF128-1C79-4E8E-B070-55A4DCA40A4C}" type="presParOf" srcId="{0760AE06-7B56-494A-A0E8-36B594643D8E}" destId="{C3381103-080C-D746-8B27-46B2DEE4028C}" srcOrd="0" destOrd="0" presId="urn:microsoft.com/office/officeart/2005/8/layout/vList5"/>
    <dgm:cxn modelId="{38BBF904-5780-4F0D-821B-E65A9A2BC16D}" type="presParOf" srcId="{0760AE06-7B56-494A-A0E8-36B594643D8E}" destId="{FBE9ED35-B856-174C-8737-A32D2C924CA6}" srcOrd="1" destOrd="0" presId="urn:microsoft.com/office/officeart/2005/8/layout/vList5"/>
    <dgm:cxn modelId="{AF08C5A1-7E1E-40F3-8981-23030BDE1758}" type="presParOf" srcId="{82B71E07-46A9-1F4C-9980-576B2FA3ADD8}" destId="{42D27948-8160-FF47-9116-9786F5E669CE}" srcOrd="3" destOrd="0" presId="urn:microsoft.com/office/officeart/2005/8/layout/vList5"/>
    <dgm:cxn modelId="{6CF40304-4360-4D65-BFCB-9AA71604FD14}" type="presParOf" srcId="{82B71E07-46A9-1F4C-9980-576B2FA3ADD8}" destId="{39BBA486-03BD-2144-ABBF-AE369E5400B7}" srcOrd="4" destOrd="0" presId="urn:microsoft.com/office/officeart/2005/8/layout/vList5"/>
    <dgm:cxn modelId="{96569CB1-64A7-4A0A-9977-E6920ECF8FC8}" type="presParOf" srcId="{39BBA486-03BD-2144-ABBF-AE369E5400B7}" destId="{70B8D9E0-4A6D-2F44-B595-4E51FB1CC510}" srcOrd="0" destOrd="0" presId="urn:microsoft.com/office/officeart/2005/8/layout/vList5"/>
    <dgm:cxn modelId="{5544DD9D-84FD-4D55-825C-36990B908180}" type="presParOf" srcId="{39BBA486-03BD-2144-ABBF-AE369E5400B7}" destId="{09F84ED2-5430-D348-8351-1C588DA968EF}" srcOrd="1" destOrd="0" presId="urn:microsoft.com/office/officeart/2005/8/layout/vList5"/>
    <dgm:cxn modelId="{A95DFFC4-383C-48A3-AF61-971F621C9D2E}" type="presParOf" srcId="{82B71E07-46A9-1F4C-9980-576B2FA3ADD8}" destId="{26A10C18-A8F4-6A4C-BDEE-6F7DE3CE4615}" srcOrd="5" destOrd="0" presId="urn:microsoft.com/office/officeart/2005/8/layout/vList5"/>
    <dgm:cxn modelId="{21AF424C-B18B-411E-A2F9-FD0264AAD7B6}" type="presParOf" srcId="{82B71E07-46A9-1F4C-9980-576B2FA3ADD8}" destId="{4ECD3363-8FE6-2E4D-AEB8-DD61ACBB9653}" srcOrd="6" destOrd="0" presId="urn:microsoft.com/office/officeart/2005/8/layout/vList5"/>
    <dgm:cxn modelId="{4AB44094-71C7-4CCA-94C7-0AAA28E8B4C4}" type="presParOf" srcId="{4ECD3363-8FE6-2E4D-AEB8-DD61ACBB9653}" destId="{E895D6B0-A2C0-8846-B022-1C147093D231}" srcOrd="0" destOrd="0" presId="urn:microsoft.com/office/officeart/2005/8/layout/vList5"/>
    <dgm:cxn modelId="{3A604B2A-BC31-4AA1-8462-017711DDC671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14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32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24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8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75C3CC0-5EE6-44CA-94AC-F912D0104ED4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6E69C59-E149-46EB-825D-4DB470A08031}" type="presOf" srcId="{31427C3A-E33A-4C40-B6A8-DF440F9FA9C2}" destId="{09F84ED2-5430-D348-8351-1C588DA968EF}" srcOrd="0" destOrd="0" presId="urn:microsoft.com/office/officeart/2005/8/layout/vList5"/>
    <dgm:cxn modelId="{3F254F22-4405-4C3B-A271-7B4EBE11244A}" type="presOf" srcId="{D865DF60-6A8A-1346-86CF-ADC5241F7441}" destId="{C3381103-080C-D746-8B27-46B2DEE4028C}" srcOrd="0" destOrd="0" presId="urn:microsoft.com/office/officeart/2005/8/layout/vList5"/>
    <dgm:cxn modelId="{9B0D2485-0D8B-408D-B04B-B1929E338366}" type="presOf" srcId="{5A256FE1-617A-F64B-AAA5-E71BA3D8E71B}" destId="{5131D196-118F-ED4B-8F8C-9F861CEE626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E489E321-8CF4-431D-9A4F-3EADD282826A}" type="presOf" srcId="{877D7047-60CD-754B-B94B-0D52DA8802EF}" destId="{E895D6B0-A2C0-8846-B022-1C147093D231}" srcOrd="0" destOrd="0" presId="urn:microsoft.com/office/officeart/2005/8/layout/vList5"/>
    <dgm:cxn modelId="{8ED24516-D0C9-48A8-9494-D650B8264ACA}" type="presOf" srcId="{C98D5B68-7884-6648-A6A0-2E344EE2F2C1}" destId="{70B8D9E0-4A6D-2F44-B595-4E51FB1CC510}" srcOrd="0" destOrd="0" presId="urn:microsoft.com/office/officeart/2005/8/layout/vList5"/>
    <dgm:cxn modelId="{98008F4E-45DC-429D-ADA4-BB65FF43E49A}" type="presOf" srcId="{8943F2E6-3B0D-E448-9217-B317A1C852F5}" destId="{1017B7CB-13B4-9B4A-A898-E550BB192901}" srcOrd="0" destOrd="0" presId="urn:microsoft.com/office/officeart/2005/8/layout/vList5"/>
    <dgm:cxn modelId="{C22B58DE-A47D-4F60-A1A5-F141296B9C8E}" type="presOf" srcId="{39104730-2024-374C-98E0-3A4CE7ED9881}" destId="{82B71E07-46A9-1F4C-9980-576B2FA3ADD8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DBD0085B-4DDE-4170-AC39-9DA258F7F097}" type="presOf" srcId="{2C8EC395-066D-984E-8F48-1D03BBA365D6}" destId="{FBE9ED35-B856-174C-8737-A32D2C924CA6}" srcOrd="0" destOrd="0" presId="urn:microsoft.com/office/officeart/2005/8/layout/vList5"/>
    <dgm:cxn modelId="{80EF73F6-26BB-4EA9-B5CD-DDDE5D1A2905}" type="presParOf" srcId="{82B71E07-46A9-1F4C-9980-576B2FA3ADD8}" destId="{A3A8D8DA-067B-EC42-9EAF-7E4FD8AA6489}" srcOrd="0" destOrd="0" presId="urn:microsoft.com/office/officeart/2005/8/layout/vList5"/>
    <dgm:cxn modelId="{B7D21607-91B6-4B32-97E1-F4DEF9A7D63B}" type="presParOf" srcId="{A3A8D8DA-067B-EC42-9EAF-7E4FD8AA6489}" destId="{5131D196-118F-ED4B-8F8C-9F861CEE6268}" srcOrd="0" destOrd="0" presId="urn:microsoft.com/office/officeart/2005/8/layout/vList5"/>
    <dgm:cxn modelId="{9AA4D05D-67D3-4A6F-A29B-EA80F8FD1C6C}" type="presParOf" srcId="{A3A8D8DA-067B-EC42-9EAF-7E4FD8AA6489}" destId="{B2E2EFB5-3D81-DA40-B0AB-7277103CCFA5}" srcOrd="1" destOrd="0" presId="urn:microsoft.com/office/officeart/2005/8/layout/vList5"/>
    <dgm:cxn modelId="{B33EDC4E-6A2B-4024-8241-9C385DD1B42E}" type="presParOf" srcId="{82B71E07-46A9-1F4C-9980-576B2FA3ADD8}" destId="{86757E5C-20F4-E745-A720-B10E686939A4}" srcOrd="1" destOrd="0" presId="urn:microsoft.com/office/officeart/2005/8/layout/vList5"/>
    <dgm:cxn modelId="{8A0BC002-FC2F-4EE9-A1C3-06F5B7536051}" type="presParOf" srcId="{82B71E07-46A9-1F4C-9980-576B2FA3ADD8}" destId="{0760AE06-7B56-494A-A0E8-36B594643D8E}" srcOrd="2" destOrd="0" presId="urn:microsoft.com/office/officeart/2005/8/layout/vList5"/>
    <dgm:cxn modelId="{4E6B9E9F-D119-4828-8A6A-7C8A0B8B7C84}" type="presParOf" srcId="{0760AE06-7B56-494A-A0E8-36B594643D8E}" destId="{C3381103-080C-D746-8B27-46B2DEE4028C}" srcOrd="0" destOrd="0" presId="urn:microsoft.com/office/officeart/2005/8/layout/vList5"/>
    <dgm:cxn modelId="{27584046-725B-4AB5-86DA-8FEDA91FB2F0}" type="presParOf" srcId="{0760AE06-7B56-494A-A0E8-36B594643D8E}" destId="{FBE9ED35-B856-174C-8737-A32D2C924CA6}" srcOrd="1" destOrd="0" presId="urn:microsoft.com/office/officeart/2005/8/layout/vList5"/>
    <dgm:cxn modelId="{87866519-AD19-41CE-B257-281355FE301B}" type="presParOf" srcId="{82B71E07-46A9-1F4C-9980-576B2FA3ADD8}" destId="{42D27948-8160-FF47-9116-9786F5E669CE}" srcOrd="3" destOrd="0" presId="urn:microsoft.com/office/officeart/2005/8/layout/vList5"/>
    <dgm:cxn modelId="{AC80C6FC-565D-4FB9-9079-09C57074C56E}" type="presParOf" srcId="{82B71E07-46A9-1F4C-9980-576B2FA3ADD8}" destId="{39BBA486-03BD-2144-ABBF-AE369E5400B7}" srcOrd="4" destOrd="0" presId="urn:microsoft.com/office/officeart/2005/8/layout/vList5"/>
    <dgm:cxn modelId="{A3F6BAFE-B53E-4C79-9178-B36B2BD4FCCF}" type="presParOf" srcId="{39BBA486-03BD-2144-ABBF-AE369E5400B7}" destId="{70B8D9E0-4A6D-2F44-B595-4E51FB1CC510}" srcOrd="0" destOrd="0" presId="urn:microsoft.com/office/officeart/2005/8/layout/vList5"/>
    <dgm:cxn modelId="{45DC8230-1C23-421C-9CB6-E5E114763834}" type="presParOf" srcId="{39BBA486-03BD-2144-ABBF-AE369E5400B7}" destId="{09F84ED2-5430-D348-8351-1C588DA968EF}" srcOrd="1" destOrd="0" presId="urn:microsoft.com/office/officeart/2005/8/layout/vList5"/>
    <dgm:cxn modelId="{5C9A401F-C182-4093-B3FE-70741E330EF4}" type="presParOf" srcId="{82B71E07-46A9-1F4C-9980-576B2FA3ADD8}" destId="{26A10C18-A8F4-6A4C-BDEE-6F7DE3CE4615}" srcOrd="5" destOrd="0" presId="urn:microsoft.com/office/officeart/2005/8/layout/vList5"/>
    <dgm:cxn modelId="{9B7FE79D-433E-4FB3-AE43-31F76D21C729}" type="presParOf" srcId="{82B71E07-46A9-1F4C-9980-576B2FA3ADD8}" destId="{4ECD3363-8FE6-2E4D-AEB8-DD61ACBB9653}" srcOrd="6" destOrd="0" presId="urn:microsoft.com/office/officeart/2005/8/layout/vList5"/>
    <dgm:cxn modelId="{387AF04F-2B6D-4A80-92E3-942BA7879D02}" type="presParOf" srcId="{4ECD3363-8FE6-2E4D-AEB8-DD61ACBB9653}" destId="{E895D6B0-A2C0-8846-B022-1C147093D231}" srcOrd="0" destOrd="0" presId="urn:microsoft.com/office/officeart/2005/8/layout/vList5"/>
    <dgm:cxn modelId="{6F94EBEF-B7F1-40AE-8910-75D5703B0623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36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40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24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22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70086485-CDA1-44B6-A374-E151200FAD74}" type="presOf" srcId="{C98D5B68-7884-6648-A6A0-2E344EE2F2C1}" destId="{70B8D9E0-4A6D-2F44-B595-4E51FB1CC510}" srcOrd="0" destOrd="0" presId="urn:microsoft.com/office/officeart/2005/8/layout/vList5"/>
    <dgm:cxn modelId="{43AE686C-92D1-48E4-B6BB-BD5C3A487B6B}" type="presOf" srcId="{D865DF60-6A8A-1346-86CF-ADC5241F7441}" destId="{C3381103-080C-D746-8B27-46B2DEE4028C}" srcOrd="0" destOrd="0" presId="urn:microsoft.com/office/officeart/2005/8/layout/vList5"/>
    <dgm:cxn modelId="{6D12195D-51FB-4351-8839-66C1EF077B0A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8748BEB-2C4B-471D-A837-03F94DE4290F}" type="presOf" srcId="{31427C3A-E33A-4C40-B6A8-DF440F9FA9C2}" destId="{09F84ED2-5430-D348-8351-1C588DA968EF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FFB17023-CB10-4C44-BE8F-B8E7B1A4991F}" type="presOf" srcId="{39104730-2024-374C-98E0-3A4CE7ED9881}" destId="{82B71E07-46A9-1F4C-9980-576B2FA3ADD8}" srcOrd="0" destOrd="0" presId="urn:microsoft.com/office/officeart/2005/8/layout/vList5"/>
    <dgm:cxn modelId="{C0A512FB-CA09-4B26-A4F1-9A10A1F80629}" type="presOf" srcId="{2C8EC395-066D-984E-8F48-1D03BBA365D6}" destId="{FBE9ED35-B856-174C-8737-A32D2C924CA6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A34C295-A3DA-438B-8CD0-1A017909868B}" type="presOf" srcId="{877D7047-60CD-754B-B94B-0D52DA8802EF}" destId="{E895D6B0-A2C0-8846-B022-1C147093D231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E649121C-D65B-4333-9429-F1A381A024CF}" type="presOf" srcId="{8943F2E6-3B0D-E448-9217-B317A1C852F5}" destId="{1017B7CB-13B4-9B4A-A898-E550BB192901}" srcOrd="0" destOrd="0" presId="urn:microsoft.com/office/officeart/2005/8/layout/vList5"/>
    <dgm:cxn modelId="{769EAE64-3FE0-4332-BF96-09A42FF9BCE5}" type="presOf" srcId="{5A256FE1-617A-F64B-AAA5-E71BA3D8E71B}" destId="{5131D196-118F-ED4B-8F8C-9F861CEE6268}" srcOrd="0" destOrd="0" presId="urn:microsoft.com/office/officeart/2005/8/layout/vList5"/>
    <dgm:cxn modelId="{E1E669F2-0AC6-4C5F-9120-90221F21738D}" type="presParOf" srcId="{82B71E07-46A9-1F4C-9980-576B2FA3ADD8}" destId="{A3A8D8DA-067B-EC42-9EAF-7E4FD8AA6489}" srcOrd="0" destOrd="0" presId="urn:microsoft.com/office/officeart/2005/8/layout/vList5"/>
    <dgm:cxn modelId="{4CCD43D6-2AF3-4267-8D20-77C14B76A975}" type="presParOf" srcId="{A3A8D8DA-067B-EC42-9EAF-7E4FD8AA6489}" destId="{5131D196-118F-ED4B-8F8C-9F861CEE6268}" srcOrd="0" destOrd="0" presId="urn:microsoft.com/office/officeart/2005/8/layout/vList5"/>
    <dgm:cxn modelId="{32ABA4E6-E034-461F-B348-959625344942}" type="presParOf" srcId="{A3A8D8DA-067B-EC42-9EAF-7E4FD8AA6489}" destId="{B2E2EFB5-3D81-DA40-B0AB-7277103CCFA5}" srcOrd="1" destOrd="0" presId="urn:microsoft.com/office/officeart/2005/8/layout/vList5"/>
    <dgm:cxn modelId="{D9195113-EA5A-416B-B420-5473DD2A041A}" type="presParOf" srcId="{82B71E07-46A9-1F4C-9980-576B2FA3ADD8}" destId="{86757E5C-20F4-E745-A720-B10E686939A4}" srcOrd="1" destOrd="0" presId="urn:microsoft.com/office/officeart/2005/8/layout/vList5"/>
    <dgm:cxn modelId="{31BE3306-E8D0-438D-82B2-EA41307C671B}" type="presParOf" srcId="{82B71E07-46A9-1F4C-9980-576B2FA3ADD8}" destId="{0760AE06-7B56-494A-A0E8-36B594643D8E}" srcOrd="2" destOrd="0" presId="urn:microsoft.com/office/officeart/2005/8/layout/vList5"/>
    <dgm:cxn modelId="{1E5A1FBB-DAEB-460B-A90A-7065968123E1}" type="presParOf" srcId="{0760AE06-7B56-494A-A0E8-36B594643D8E}" destId="{C3381103-080C-D746-8B27-46B2DEE4028C}" srcOrd="0" destOrd="0" presId="urn:microsoft.com/office/officeart/2005/8/layout/vList5"/>
    <dgm:cxn modelId="{7903B2CE-B374-4B3A-A790-E774E81E1398}" type="presParOf" srcId="{0760AE06-7B56-494A-A0E8-36B594643D8E}" destId="{FBE9ED35-B856-174C-8737-A32D2C924CA6}" srcOrd="1" destOrd="0" presId="urn:microsoft.com/office/officeart/2005/8/layout/vList5"/>
    <dgm:cxn modelId="{2B302806-9F66-4C8A-8AE8-6A0DE5A063EE}" type="presParOf" srcId="{82B71E07-46A9-1F4C-9980-576B2FA3ADD8}" destId="{42D27948-8160-FF47-9116-9786F5E669CE}" srcOrd="3" destOrd="0" presId="urn:microsoft.com/office/officeart/2005/8/layout/vList5"/>
    <dgm:cxn modelId="{205355CB-DA3C-48CB-B589-D64008A99E5B}" type="presParOf" srcId="{82B71E07-46A9-1F4C-9980-576B2FA3ADD8}" destId="{39BBA486-03BD-2144-ABBF-AE369E5400B7}" srcOrd="4" destOrd="0" presId="urn:microsoft.com/office/officeart/2005/8/layout/vList5"/>
    <dgm:cxn modelId="{E1C570E5-C5F0-4F73-9AE9-0628EB29B19A}" type="presParOf" srcId="{39BBA486-03BD-2144-ABBF-AE369E5400B7}" destId="{70B8D9E0-4A6D-2F44-B595-4E51FB1CC510}" srcOrd="0" destOrd="0" presId="urn:microsoft.com/office/officeart/2005/8/layout/vList5"/>
    <dgm:cxn modelId="{3EF0E31C-7383-43B7-811A-9DEE916F692B}" type="presParOf" srcId="{39BBA486-03BD-2144-ABBF-AE369E5400B7}" destId="{09F84ED2-5430-D348-8351-1C588DA968EF}" srcOrd="1" destOrd="0" presId="urn:microsoft.com/office/officeart/2005/8/layout/vList5"/>
    <dgm:cxn modelId="{D83C42A2-8E5A-410A-B7AA-31709C6C8B23}" type="presParOf" srcId="{82B71E07-46A9-1F4C-9980-576B2FA3ADD8}" destId="{26A10C18-A8F4-6A4C-BDEE-6F7DE3CE4615}" srcOrd="5" destOrd="0" presId="urn:microsoft.com/office/officeart/2005/8/layout/vList5"/>
    <dgm:cxn modelId="{8607B4BF-2DC8-48EC-887B-691A6AACC631}" type="presParOf" srcId="{82B71E07-46A9-1F4C-9980-576B2FA3ADD8}" destId="{4ECD3363-8FE6-2E4D-AEB8-DD61ACBB9653}" srcOrd="6" destOrd="0" presId="urn:microsoft.com/office/officeart/2005/8/layout/vList5"/>
    <dgm:cxn modelId="{E0A2BFF6-2B8B-4A97-9EED-F0A584186F67}" type="presParOf" srcId="{4ECD3363-8FE6-2E4D-AEB8-DD61ACBB9653}" destId="{E895D6B0-A2C0-8846-B022-1C147093D231}" srcOrd="0" destOrd="0" presId="urn:microsoft.com/office/officeart/2005/8/layout/vList5"/>
    <dgm:cxn modelId="{12E212DC-876A-4D20-8886-44476F9E90B0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36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40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24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22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 custLinFactNeighborY="20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722650EF-AF18-4AAF-BAB5-4DE0A0CEEFA0}" type="presOf" srcId="{2C8EC395-066D-984E-8F48-1D03BBA365D6}" destId="{FBE9ED35-B856-174C-8737-A32D2C924CA6}" srcOrd="0" destOrd="0" presId="urn:microsoft.com/office/officeart/2005/8/layout/vList5"/>
    <dgm:cxn modelId="{C2E2B7FE-C091-493F-87F3-187781F2289A}" type="presOf" srcId="{31427C3A-E33A-4C40-B6A8-DF440F9FA9C2}" destId="{09F84ED2-5430-D348-8351-1C588DA968EF}" srcOrd="0" destOrd="0" presId="urn:microsoft.com/office/officeart/2005/8/layout/vList5"/>
    <dgm:cxn modelId="{229E7C23-6AC3-445F-A71D-A7DA98134305}" type="presOf" srcId="{39104730-2024-374C-98E0-3A4CE7ED9881}" destId="{82B71E07-46A9-1F4C-9980-576B2FA3ADD8}" srcOrd="0" destOrd="0" presId="urn:microsoft.com/office/officeart/2005/8/layout/vList5"/>
    <dgm:cxn modelId="{EF9CAEEC-42B9-481F-8CEC-461242FC2BD2}" type="presOf" srcId="{5A256FE1-617A-F64B-AAA5-E71BA3D8E71B}" destId="{5131D196-118F-ED4B-8F8C-9F861CEE626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F89A9519-44CC-46AD-BB9B-F49EC436BDA9}" type="presOf" srcId="{877D7047-60CD-754B-B94B-0D52DA8802EF}" destId="{E895D6B0-A2C0-8846-B022-1C147093D231}" srcOrd="0" destOrd="0" presId="urn:microsoft.com/office/officeart/2005/8/layout/vList5"/>
    <dgm:cxn modelId="{9B4131A9-8840-4208-9CF8-00CDDFC9D8DF}" type="presOf" srcId="{C98D5B68-7884-6648-A6A0-2E344EE2F2C1}" destId="{70B8D9E0-4A6D-2F44-B595-4E51FB1CC510}" srcOrd="0" destOrd="0" presId="urn:microsoft.com/office/officeart/2005/8/layout/vList5"/>
    <dgm:cxn modelId="{ED2665B1-9B4A-4FD4-A2F2-95B2E5C37FDE}" type="presOf" srcId="{D865DF60-6A8A-1346-86CF-ADC5241F7441}" destId="{C3381103-080C-D746-8B27-46B2DEE4028C}" srcOrd="0" destOrd="0" presId="urn:microsoft.com/office/officeart/2005/8/layout/vList5"/>
    <dgm:cxn modelId="{C77DF8CE-E577-4E39-9563-3EC5A057DCFB}" type="presOf" srcId="{8943F2E6-3B0D-E448-9217-B317A1C852F5}" destId="{1017B7CB-13B4-9B4A-A898-E550BB192901}" srcOrd="0" destOrd="0" presId="urn:microsoft.com/office/officeart/2005/8/layout/vList5"/>
    <dgm:cxn modelId="{7C9CE55A-D3E6-4E8C-9514-CDEF471986CE}" type="presOf" srcId="{DD6BBC1B-D149-744A-A30E-EFE273F02222}" destId="{B2E2EFB5-3D81-DA40-B0AB-7277103CCFA5}" srcOrd="0" destOrd="0" presId="urn:microsoft.com/office/officeart/2005/8/layout/vList5"/>
    <dgm:cxn modelId="{5EF04748-FB90-47A4-AEAE-E3A7DE713D94}" type="presParOf" srcId="{82B71E07-46A9-1F4C-9980-576B2FA3ADD8}" destId="{A3A8D8DA-067B-EC42-9EAF-7E4FD8AA6489}" srcOrd="0" destOrd="0" presId="urn:microsoft.com/office/officeart/2005/8/layout/vList5"/>
    <dgm:cxn modelId="{F5E4B73F-1664-41CA-A304-616D7CC9CBD0}" type="presParOf" srcId="{A3A8D8DA-067B-EC42-9EAF-7E4FD8AA6489}" destId="{5131D196-118F-ED4B-8F8C-9F861CEE6268}" srcOrd="0" destOrd="0" presId="urn:microsoft.com/office/officeart/2005/8/layout/vList5"/>
    <dgm:cxn modelId="{EBD46D49-3B64-4018-8343-C6075C88D50F}" type="presParOf" srcId="{A3A8D8DA-067B-EC42-9EAF-7E4FD8AA6489}" destId="{B2E2EFB5-3D81-DA40-B0AB-7277103CCFA5}" srcOrd="1" destOrd="0" presId="urn:microsoft.com/office/officeart/2005/8/layout/vList5"/>
    <dgm:cxn modelId="{64659064-259B-4F55-A92E-08853AFE6EF7}" type="presParOf" srcId="{82B71E07-46A9-1F4C-9980-576B2FA3ADD8}" destId="{86757E5C-20F4-E745-A720-B10E686939A4}" srcOrd="1" destOrd="0" presId="urn:microsoft.com/office/officeart/2005/8/layout/vList5"/>
    <dgm:cxn modelId="{004ABBA9-EB79-4880-96F5-769D89178FD5}" type="presParOf" srcId="{82B71E07-46A9-1F4C-9980-576B2FA3ADD8}" destId="{0760AE06-7B56-494A-A0E8-36B594643D8E}" srcOrd="2" destOrd="0" presId="urn:microsoft.com/office/officeart/2005/8/layout/vList5"/>
    <dgm:cxn modelId="{EDFE36FF-1E2F-40B4-9B0D-7B13EAB19965}" type="presParOf" srcId="{0760AE06-7B56-494A-A0E8-36B594643D8E}" destId="{C3381103-080C-D746-8B27-46B2DEE4028C}" srcOrd="0" destOrd="0" presId="urn:microsoft.com/office/officeart/2005/8/layout/vList5"/>
    <dgm:cxn modelId="{9CD69F0E-8F6E-4CC5-AF2E-0A93E4545870}" type="presParOf" srcId="{0760AE06-7B56-494A-A0E8-36B594643D8E}" destId="{FBE9ED35-B856-174C-8737-A32D2C924CA6}" srcOrd="1" destOrd="0" presId="urn:microsoft.com/office/officeart/2005/8/layout/vList5"/>
    <dgm:cxn modelId="{899245A5-017E-4CAF-9293-E45263996CC4}" type="presParOf" srcId="{82B71E07-46A9-1F4C-9980-576B2FA3ADD8}" destId="{42D27948-8160-FF47-9116-9786F5E669CE}" srcOrd="3" destOrd="0" presId="urn:microsoft.com/office/officeart/2005/8/layout/vList5"/>
    <dgm:cxn modelId="{8CE88B2C-E8BD-42A9-BBAF-DD7C9B11769E}" type="presParOf" srcId="{82B71E07-46A9-1F4C-9980-576B2FA3ADD8}" destId="{39BBA486-03BD-2144-ABBF-AE369E5400B7}" srcOrd="4" destOrd="0" presId="urn:microsoft.com/office/officeart/2005/8/layout/vList5"/>
    <dgm:cxn modelId="{7C105730-C4E9-4B03-AF6C-20BEE3F6C378}" type="presParOf" srcId="{39BBA486-03BD-2144-ABBF-AE369E5400B7}" destId="{70B8D9E0-4A6D-2F44-B595-4E51FB1CC510}" srcOrd="0" destOrd="0" presId="urn:microsoft.com/office/officeart/2005/8/layout/vList5"/>
    <dgm:cxn modelId="{AE809611-EE9B-46A7-8686-A7C5EEBED607}" type="presParOf" srcId="{39BBA486-03BD-2144-ABBF-AE369E5400B7}" destId="{09F84ED2-5430-D348-8351-1C588DA968EF}" srcOrd="1" destOrd="0" presId="urn:microsoft.com/office/officeart/2005/8/layout/vList5"/>
    <dgm:cxn modelId="{31D9A952-8DB7-45B5-851C-893CAA4CB76A}" type="presParOf" srcId="{82B71E07-46A9-1F4C-9980-576B2FA3ADD8}" destId="{26A10C18-A8F4-6A4C-BDEE-6F7DE3CE4615}" srcOrd="5" destOrd="0" presId="urn:microsoft.com/office/officeart/2005/8/layout/vList5"/>
    <dgm:cxn modelId="{50DE9AE9-716D-4CB8-9214-E3836B5DFB65}" type="presParOf" srcId="{82B71E07-46A9-1F4C-9980-576B2FA3ADD8}" destId="{4ECD3363-8FE6-2E4D-AEB8-DD61ACBB9653}" srcOrd="6" destOrd="0" presId="urn:microsoft.com/office/officeart/2005/8/layout/vList5"/>
    <dgm:cxn modelId="{B0A3E7F5-1314-4B5E-B86B-D3E47990F565}" type="presParOf" srcId="{4ECD3363-8FE6-2E4D-AEB8-DD61ACBB9653}" destId="{E895D6B0-A2C0-8846-B022-1C147093D231}" srcOrd="0" destOrd="0" presId="urn:microsoft.com/office/officeart/2005/8/layout/vList5"/>
    <dgm:cxn modelId="{F778DEBF-D497-494E-BA16-0B0E58E6551D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2 + 2 +2 + 2 + 2 + 2 + 2 + 2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8 × 2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>
        <a:solidFill>
          <a:srgbClr val="FF000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2 + 8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8 + 8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Y="-40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B404BC4-64BD-4F82-81C9-40BF1B074ACA}" type="presOf" srcId="{C98D5B68-7884-6648-A6A0-2E344EE2F2C1}" destId="{70B8D9E0-4A6D-2F44-B595-4E51FB1CC510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7DBD829-EF1A-4B9D-966D-57210C09E7D4}" type="presOf" srcId="{D865DF60-6A8A-1346-86CF-ADC5241F7441}" destId="{C3381103-080C-D746-8B27-46B2DEE4028C}" srcOrd="0" destOrd="0" presId="urn:microsoft.com/office/officeart/2005/8/layout/vList5"/>
    <dgm:cxn modelId="{6B2795F4-C424-4C30-9FE4-6113B0050B35}" type="presOf" srcId="{39104730-2024-374C-98E0-3A4CE7ED9881}" destId="{82B71E07-46A9-1F4C-9980-576B2FA3ADD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FB09B247-3E0A-449E-B9C6-E5DE84F4D82C}" type="presOf" srcId="{DD6BBC1B-D149-744A-A30E-EFE273F02222}" destId="{B2E2EFB5-3D81-DA40-B0AB-7277103CCFA5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568A74B2-CA3F-4F99-A329-9C8FA463F2DA}" type="presOf" srcId="{5A256FE1-617A-F64B-AAA5-E71BA3D8E71B}" destId="{5131D196-118F-ED4B-8F8C-9F861CEE6268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6E936FCB-2CBD-4E06-9A8D-CAB2015C9BF2}" type="presOf" srcId="{2C8EC395-066D-984E-8F48-1D03BBA365D6}" destId="{FBE9ED35-B856-174C-8737-A32D2C924CA6}" srcOrd="0" destOrd="0" presId="urn:microsoft.com/office/officeart/2005/8/layout/vList5"/>
    <dgm:cxn modelId="{3E229457-3EFA-43E1-8D4A-E6E1ED4B3A49}" type="presOf" srcId="{8943F2E6-3B0D-E448-9217-B317A1C852F5}" destId="{1017B7CB-13B4-9B4A-A898-E550BB19290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D6E785E9-9F7F-45D4-8EF3-A88187AE335B}" type="presOf" srcId="{31427C3A-E33A-4C40-B6A8-DF440F9FA9C2}" destId="{09F84ED2-5430-D348-8351-1C588DA968EF}" srcOrd="0" destOrd="0" presId="urn:microsoft.com/office/officeart/2005/8/layout/vList5"/>
    <dgm:cxn modelId="{A58B3181-46CC-471A-A798-9BEDDC224CAE}" type="presOf" srcId="{877D7047-60CD-754B-B94B-0D52DA8802EF}" destId="{E895D6B0-A2C0-8846-B022-1C147093D231}" srcOrd="0" destOrd="0" presId="urn:microsoft.com/office/officeart/2005/8/layout/vList5"/>
    <dgm:cxn modelId="{3989CC1C-9034-4E34-80A7-4383E7A92B71}" type="presParOf" srcId="{82B71E07-46A9-1F4C-9980-576B2FA3ADD8}" destId="{A3A8D8DA-067B-EC42-9EAF-7E4FD8AA6489}" srcOrd="0" destOrd="0" presId="urn:microsoft.com/office/officeart/2005/8/layout/vList5"/>
    <dgm:cxn modelId="{C869B6C2-8535-40B4-8322-17E7175FFA15}" type="presParOf" srcId="{A3A8D8DA-067B-EC42-9EAF-7E4FD8AA6489}" destId="{5131D196-118F-ED4B-8F8C-9F861CEE6268}" srcOrd="0" destOrd="0" presId="urn:microsoft.com/office/officeart/2005/8/layout/vList5"/>
    <dgm:cxn modelId="{6A0AF952-AEA8-4019-B0FF-C7C30270A37B}" type="presParOf" srcId="{A3A8D8DA-067B-EC42-9EAF-7E4FD8AA6489}" destId="{B2E2EFB5-3D81-DA40-B0AB-7277103CCFA5}" srcOrd="1" destOrd="0" presId="urn:microsoft.com/office/officeart/2005/8/layout/vList5"/>
    <dgm:cxn modelId="{086C7020-A691-4653-8DD0-2C4270F556CF}" type="presParOf" srcId="{82B71E07-46A9-1F4C-9980-576B2FA3ADD8}" destId="{86757E5C-20F4-E745-A720-B10E686939A4}" srcOrd="1" destOrd="0" presId="urn:microsoft.com/office/officeart/2005/8/layout/vList5"/>
    <dgm:cxn modelId="{E95253AC-119B-46DC-A0C6-4A695FC039F0}" type="presParOf" srcId="{82B71E07-46A9-1F4C-9980-576B2FA3ADD8}" destId="{0760AE06-7B56-494A-A0E8-36B594643D8E}" srcOrd="2" destOrd="0" presId="urn:microsoft.com/office/officeart/2005/8/layout/vList5"/>
    <dgm:cxn modelId="{44D9EF44-F6FA-4ABC-BC8F-ECCCA990338E}" type="presParOf" srcId="{0760AE06-7B56-494A-A0E8-36B594643D8E}" destId="{C3381103-080C-D746-8B27-46B2DEE4028C}" srcOrd="0" destOrd="0" presId="urn:microsoft.com/office/officeart/2005/8/layout/vList5"/>
    <dgm:cxn modelId="{48CDA942-9F85-4091-A8DB-10605E059CF4}" type="presParOf" srcId="{0760AE06-7B56-494A-A0E8-36B594643D8E}" destId="{FBE9ED35-B856-174C-8737-A32D2C924CA6}" srcOrd="1" destOrd="0" presId="urn:microsoft.com/office/officeart/2005/8/layout/vList5"/>
    <dgm:cxn modelId="{E005465B-A104-4D79-AF2B-ACCFD28D07F8}" type="presParOf" srcId="{82B71E07-46A9-1F4C-9980-576B2FA3ADD8}" destId="{42D27948-8160-FF47-9116-9786F5E669CE}" srcOrd="3" destOrd="0" presId="urn:microsoft.com/office/officeart/2005/8/layout/vList5"/>
    <dgm:cxn modelId="{5FC750AA-72A0-4CD7-86FB-D5D292C59EDF}" type="presParOf" srcId="{82B71E07-46A9-1F4C-9980-576B2FA3ADD8}" destId="{39BBA486-03BD-2144-ABBF-AE369E5400B7}" srcOrd="4" destOrd="0" presId="urn:microsoft.com/office/officeart/2005/8/layout/vList5"/>
    <dgm:cxn modelId="{4692D2A4-41B5-4272-B16F-7ED8FDA4CD47}" type="presParOf" srcId="{39BBA486-03BD-2144-ABBF-AE369E5400B7}" destId="{70B8D9E0-4A6D-2F44-B595-4E51FB1CC510}" srcOrd="0" destOrd="0" presId="urn:microsoft.com/office/officeart/2005/8/layout/vList5"/>
    <dgm:cxn modelId="{230AA443-6238-4621-B5DF-DD76613E1C8A}" type="presParOf" srcId="{39BBA486-03BD-2144-ABBF-AE369E5400B7}" destId="{09F84ED2-5430-D348-8351-1C588DA968EF}" srcOrd="1" destOrd="0" presId="urn:microsoft.com/office/officeart/2005/8/layout/vList5"/>
    <dgm:cxn modelId="{E86D6DAD-AC38-48AD-8E0F-B7D59067A90C}" type="presParOf" srcId="{82B71E07-46A9-1F4C-9980-576B2FA3ADD8}" destId="{26A10C18-A8F4-6A4C-BDEE-6F7DE3CE4615}" srcOrd="5" destOrd="0" presId="urn:microsoft.com/office/officeart/2005/8/layout/vList5"/>
    <dgm:cxn modelId="{51398999-3264-46CA-BFE2-28479DF5D244}" type="presParOf" srcId="{82B71E07-46A9-1F4C-9980-576B2FA3ADD8}" destId="{4ECD3363-8FE6-2E4D-AEB8-DD61ACBB9653}" srcOrd="6" destOrd="0" presId="urn:microsoft.com/office/officeart/2005/8/layout/vList5"/>
    <dgm:cxn modelId="{B3913D02-2B4C-4CF7-9890-03872AA4B110}" type="presParOf" srcId="{4ECD3363-8FE6-2E4D-AEB8-DD61ACBB9653}" destId="{E895D6B0-A2C0-8846-B022-1C147093D231}" srcOrd="0" destOrd="0" presId="urn:microsoft.com/office/officeart/2005/8/layout/vList5"/>
    <dgm:cxn modelId="{2B5BDF18-223B-41AF-9282-CD5A8725CCB6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3 + 3 + 3 + 3 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4 + 3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4  × 3 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4 + 4 + 4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900E607-0B6A-4F21-B2F6-D1820EA10222}" type="presOf" srcId="{8943F2E6-3B0D-E448-9217-B317A1C852F5}" destId="{1017B7CB-13B4-9B4A-A898-E550BB192901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BD953AE6-EEA1-47CE-8E8D-70C8F01F241F}" type="presOf" srcId="{5A256FE1-617A-F64B-AAA5-E71BA3D8E71B}" destId="{5131D196-118F-ED4B-8F8C-9F861CEE626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AAAA073-1048-433B-ABA3-10EBDC05725A}" type="presOf" srcId="{39104730-2024-374C-98E0-3A4CE7ED9881}" destId="{82B71E07-46A9-1F4C-9980-576B2FA3ADD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91950E69-6354-4AAB-9AC7-F2637A3DC815}" type="presOf" srcId="{877D7047-60CD-754B-B94B-0D52DA8802EF}" destId="{E895D6B0-A2C0-8846-B022-1C147093D231}" srcOrd="0" destOrd="0" presId="urn:microsoft.com/office/officeart/2005/8/layout/vList5"/>
    <dgm:cxn modelId="{E9FFF928-6E35-4C71-9E9E-5530BA3D03FA}" type="presOf" srcId="{D865DF60-6A8A-1346-86CF-ADC5241F7441}" destId="{C3381103-080C-D746-8B27-46B2DEE4028C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0CBD2862-D755-4F50-927F-A32A707B2A10}" type="presOf" srcId="{2C8EC395-066D-984E-8F48-1D03BBA365D6}" destId="{FBE9ED35-B856-174C-8737-A32D2C924CA6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00167BEB-6685-40CB-86AF-C957F6ACD2D9}" type="presOf" srcId="{31427C3A-E33A-4C40-B6A8-DF440F9FA9C2}" destId="{09F84ED2-5430-D348-8351-1C588DA968EF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6322631E-ED65-4A4F-B1BC-AE68696BEDF1}" type="presOf" srcId="{DD6BBC1B-D149-744A-A30E-EFE273F02222}" destId="{B2E2EFB5-3D81-DA40-B0AB-7277103CCFA5}" srcOrd="0" destOrd="0" presId="urn:microsoft.com/office/officeart/2005/8/layout/vList5"/>
    <dgm:cxn modelId="{45229C27-6C1D-4749-A4BE-C053DABAB08E}" type="presOf" srcId="{C98D5B68-7884-6648-A6A0-2E344EE2F2C1}" destId="{70B8D9E0-4A6D-2F44-B595-4E51FB1CC510}" srcOrd="0" destOrd="0" presId="urn:microsoft.com/office/officeart/2005/8/layout/vList5"/>
    <dgm:cxn modelId="{493EA0E1-33C4-4349-B549-60F19723D930}" type="presParOf" srcId="{82B71E07-46A9-1F4C-9980-576B2FA3ADD8}" destId="{A3A8D8DA-067B-EC42-9EAF-7E4FD8AA6489}" srcOrd="0" destOrd="0" presId="urn:microsoft.com/office/officeart/2005/8/layout/vList5"/>
    <dgm:cxn modelId="{19B1A895-8C31-458C-9567-1FC19F784E9B}" type="presParOf" srcId="{A3A8D8DA-067B-EC42-9EAF-7E4FD8AA6489}" destId="{5131D196-118F-ED4B-8F8C-9F861CEE6268}" srcOrd="0" destOrd="0" presId="urn:microsoft.com/office/officeart/2005/8/layout/vList5"/>
    <dgm:cxn modelId="{2EE11C0F-D132-4710-ADF2-238FDDC1E3D0}" type="presParOf" srcId="{A3A8D8DA-067B-EC42-9EAF-7E4FD8AA6489}" destId="{B2E2EFB5-3D81-DA40-B0AB-7277103CCFA5}" srcOrd="1" destOrd="0" presId="urn:microsoft.com/office/officeart/2005/8/layout/vList5"/>
    <dgm:cxn modelId="{F9552A3F-4128-4086-A794-F8AF08A6514B}" type="presParOf" srcId="{82B71E07-46A9-1F4C-9980-576B2FA3ADD8}" destId="{86757E5C-20F4-E745-A720-B10E686939A4}" srcOrd="1" destOrd="0" presId="urn:microsoft.com/office/officeart/2005/8/layout/vList5"/>
    <dgm:cxn modelId="{C800F17F-FFD4-4741-9115-9A6F6624E277}" type="presParOf" srcId="{82B71E07-46A9-1F4C-9980-576B2FA3ADD8}" destId="{0760AE06-7B56-494A-A0E8-36B594643D8E}" srcOrd="2" destOrd="0" presId="urn:microsoft.com/office/officeart/2005/8/layout/vList5"/>
    <dgm:cxn modelId="{A384BDA6-4410-4BCA-A176-47F7FEF40F0D}" type="presParOf" srcId="{0760AE06-7B56-494A-A0E8-36B594643D8E}" destId="{C3381103-080C-D746-8B27-46B2DEE4028C}" srcOrd="0" destOrd="0" presId="urn:microsoft.com/office/officeart/2005/8/layout/vList5"/>
    <dgm:cxn modelId="{F59661B0-3F22-47FA-A08B-4D0C74472962}" type="presParOf" srcId="{0760AE06-7B56-494A-A0E8-36B594643D8E}" destId="{FBE9ED35-B856-174C-8737-A32D2C924CA6}" srcOrd="1" destOrd="0" presId="urn:microsoft.com/office/officeart/2005/8/layout/vList5"/>
    <dgm:cxn modelId="{64E03777-C15A-456F-BEA2-A21EE55F0F81}" type="presParOf" srcId="{82B71E07-46A9-1F4C-9980-576B2FA3ADD8}" destId="{42D27948-8160-FF47-9116-9786F5E669CE}" srcOrd="3" destOrd="0" presId="urn:microsoft.com/office/officeart/2005/8/layout/vList5"/>
    <dgm:cxn modelId="{A09B2423-FD94-4AE9-9D86-DA9D027F99E9}" type="presParOf" srcId="{82B71E07-46A9-1F4C-9980-576B2FA3ADD8}" destId="{39BBA486-03BD-2144-ABBF-AE369E5400B7}" srcOrd="4" destOrd="0" presId="urn:microsoft.com/office/officeart/2005/8/layout/vList5"/>
    <dgm:cxn modelId="{079D4D95-09F7-4B99-B268-7B083A1EA812}" type="presParOf" srcId="{39BBA486-03BD-2144-ABBF-AE369E5400B7}" destId="{70B8D9E0-4A6D-2F44-B595-4E51FB1CC510}" srcOrd="0" destOrd="0" presId="urn:microsoft.com/office/officeart/2005/8/layout/vList5"/>
    <dgm:cxn modelId="{4A455BDA-36C0-48E5-BF5B-720134B004F6}" type="presParOf" srcId="{39BBA486-03BD-2144-ABBF-AE369E5400B7}" destId="{09F84ED2-5430-D348-8351-1C588DA968EF}" srcOrd="1" destOrd="0" presId="urn:microsoft.com/office/officeart/2005/8/layout/vList5"/>
    <dgm:cxn modelId="{B9E64445-0B52-492F-9D8B-D9968F8AF535}" type="presParOf" srcId="{82B71E07-46A9-1F4C-9980-576B2FA3ADD8}" destId="{26A10C18-A8F4-6A4C-BDEE-6F7DE3CE4615}" srcOrd="5" destOrd="0" presId="urn:microsoft.com/office/officeart/2005/8/layout/vList5"/>
    <dgm:cxn modelId="{12232E2A-4F6D-4819-A5B8-35FD621CD757}" type="presParOf" srcId="{82B71E07-46A9-1F4C-9980-576B2FA3ADD8}" destId="{4ECD3363-8FE6-2E4D-AEB8-DD61ACBB9653}" srcOrd="6" destOrd="0" presId="urn:microsoft.com/office/officeart/2005/8/layout/vList5"/>
    <dgm:cxn modelId="{CD2F389C-2C17-4632-901E-CEFDAFA4A54B}" type="presParOf" srcId="{4ECD3363-8FE6-2E4D-AEB8-DD61ACBB9653}" destId="{E895D6B0-A2C0-8846-B022-1C147093D231}" srcOrd="0" destOrd="0" presId="urn:microsoft.com/office/officeart/2005/8/layout/vList5"/>
    <dgm:cxn modelId="{D53E819B-278D-484A-8475-DA2BF610F11F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3 + 3 + 3 + 3 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4 + 3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4  × 3 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4 + 4 + 4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192DA70-593C-4F98-9398-F77337617B0D}" type="presOf" srcId="{D865DF60-6A8A-1346-86CF-ADC5241F7441}" destId="{C3381103-080C-D746-8B27-46B2DEE4028C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8A74A0A-CB26-4F74-844D-6C32B02B9223}" type="presOf" srcId="{2C8EC395-066D-984E-8F48-1D03BBA365D6}" destId="{FBE9ED35-B856-174C-8737-A32D2C924CA6}" srcOrd="0" destOrd="0" presId="urn:microsoft.com/office/officeart/2005/8/layout/vList5"/>
    <dgm:cxn modelId="{41C17E07-6909-4F79-99C7-ECD19E802749}" type="presOf" srcId="{5A256FE1-617A-F64B-AAA5-E71BA3D8E71B}" destId="{5131D196-118F-ED4B-8F8C-9F861CEE6268}" srcOrd="0" destOrd="0" presId="urn:microsoft.com/office/officeart/2005/8/layout/vList5"/>
    <dgm:cxn modelId="{61B24B36-9485-4C77-AFB0-71FB5DE2B687}" type="presOf" srcId="{DD6BBC1B-D149-744A-A30E-EFE273F02222}" destId="{B2E2EFB5-3D81-DA40-B0AB-7277103CCFA5}" srcOrd="0" destOrd="0" presId="urn:microsoft.com/office/officeart/2005/8/layout/vList5"/>
    <dgm:cxn modelId="{54F489C5-D639-424E-B978-AA57B6674D69}" type="presOf" srcId="{39104730-2024-374C-98E0-3A4CE7ED9881}" destId="{82B71E07-46A9-1F4C-9980-576B2FA3ADD8}" srcOrd="0" destOrd="0" presId="urn:microsoft.com/office/officeart/2005/8/layout/vList5"/>
    <dgm:cxn modelId="{711972B9-4F91-4E2C-A7A6-13C701126175}" type="presOf" srcId="{31427C3A-E33A-4C40-B6A8-DF440F9FA9C2}" destId="{09F84ED2-5430-D348-8351-1C588DA968EF}" srcOrd="0" destOrd="0" presId="urn:microsoft.com/office/officeart/2005/8/layout/vList5"/>
    <dgm:cxn modelId="{396F4A2F-D690-4CF3-9937-000E257C17FA}" type="presOf" srcId="{8943F2E6-3B0D-E448-9217-B317A1C852F5}" destId="{1017B7CB-13B4-9B4A-A898-E550BB192901}" srcOrd="0" destOrd="0" presId="urn:microsoft.com/office/officeart/2005/8/layout/vList5"/>
    <dgm:cxn modelId="{E1930DDF-D569-4656-B5B8-2FA19D783E5F}" type="presOf" srcId="{877D7047-60CD-754B-B94B-0D52DA8802EF}" destId="{E895D6B0-A2C0-8846-B022-1C147093D231}" srcOrd="0" destOrd="0" presId="urn:microsoft.com/office/officeart/2005/8/layout/vList5"/>
    <dgm:cxn modelId="{6398253E-BDB2-44AE-8BBC-453715598AA3}" type="presOf" srcId="{C98D5B68-7884-6648-A6A0-2E344EE2F2C1}" destId="{70B8D9E0-4A6D-2F44-B595-4E51FB1CC510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FF429D6-B898-4325-9757-F1AA3C06237B}" type="presParOf" srcId="{82B71E07-46A9-1F4C-9980-576B2FA3ADD8}" destId="{A3A8D8DA-067B-EC42-9EAF-7E4FD8AA6489}" srcOrd="0" destOrd="0" presId="urn:microsoft.com/office/officeart/2005/8/layout/vList5"/>
    <dgm:cxn modelId="{74D14DB6-A61B-4FCA-95C8-E3ABC515F752}" type="presParOf" srcId="{A3A8D8DA-067B-EC42-9EAF-7E4FD8AA6489}" destId="{5131D196-118F-ED4B-8F8C-9F861CEE6268}" srcOrd="0" destOrd="0" presId="urn:microsoft.com/office/officeart/2005/8/layout/vList5"/>
    <dgm:cxn modelId="{6A370922-F962-46DF-8306-9BC6D682ACE6}" type="presParOf" srcId="{A3A8D8DA-067B-EC42-9EAF-7E4FD8AA6489}" destId="{B2E2EFB5-3D81-DA40-B0AB-7277103CCFA5}" srcOrd="1" destOrd="0" presId="urn:microsoft.com/office/officeart/2005/8/layout/vList5"/>
    <dgm:cxn modelId="{093C9EAD-704F-4009-83DD-1E742447B3B0}" type="presParOf" srcId="{82B71E07-46A9-1F4C-9980-576B2FA3ADD8}" destId="{86757E5C-20F4-E745-A720-B10E686939A4}" srcOrd="1" destOrd="0" presId="urn:microsoft.com/office/officeart/2005/8/layout/vList5"/>
    <dgm:cxn modelId="{23571106-48CF-4E39-A7FA-9EAB90943313}" type="presParOf" srcId="{82B71E07-46A9-1F4C-9980-576B2FA3ADD8}" destId="{0760AE06-7B56-494A-A0E8-36B594643D8E}" srcOrd="2" destOrd="0" presId="urn:microsoft.com/office/officeart/2005/8/layout/vList5"/>
    <dgm:cxn modelId="{DB3E64E5-3B1F-4346-A62F-03B739C63A72}" type="presParOf" srcId="{0760AE06-7B56-494A-A0E8-36B594643D8E}" destId="{C3381103-080C-D746-8B27-46B2DEE4028C}" srcOrd="0" destOrd="0" presId="urn:microsoft.com/office/officeart/2005/8/layout/vList5"/>
    <dgm:cxn modelId="{5D2E7E74-67E8-4C80-AF23-3896CFB67326}" type="presParOf" srcId="{0760AE06-7B56-494A-A0E8-36B594643D8E}" destId="{FBE9ED35-B856-174C-8737-A32D2C924CA6}" srcOrd="1" destOrd="0" presId="urn:microsoft.com/office/officeart/2005/8/layout/vList5"/>
    <dgm:cxn modelId="{5A98222B-DB4D-4D9D-88A6-BCE4B7EAE5D7}" type="presParOf" srcId="{82B71E07-46A9-1F4C-9980-576B2FA3ADD8}" destId="{42D27948-8160-FF47-9116-9786F5E669CE}" srcOrd="3" destOrd="0" presId="urn:microsoft.com/office/officeart/2005/8/layout/vList5"/>
    <dgm:cxn modelId="{051535F3-A696-4C5E-84D0-750C455E3EB0}" type="presParOf" srcId="{82B71E07-46A9-1F4C-9980-576B2FA3ADD8}" destId="{39BBA486-03BD-2144-ABBF-AE369E5400B7}" srcOrd="4" destOrd="0" presId="urn:microsoft.com/office/officeart/2005/8/layout/vList5"/>
    <dgm:cxn modelId="{0E2EE9EF-7454-4B2F-97BD-D5B9195B8065}" type="presParOf" srcId="{39BBA486-03BD-2144-ABBF-AE369E5400B7}" destId="{70B8D9E0-4A6D-2F44-B595-4E51FB1CC510}" srcOrd="0" destOrd="0" presId="urn:microsoft.com/office/officeart/2005/8/layout/vList5"/>
    <dgm:cxn modelId="{395CF6C4-9881-4389-991E-F76E0C6926C0}" type="presParOf" srcId="{39BBA486-03BD-2144-ABBF-AE369E5400B7}" destId="{09F84ED2-5430-D348-8351-1C588DA968EF}" srcOrd="1" destOrd="0" presId="urn:microsoft.com/office/officeart/2005/8/layout/vList5"/>
    <dgm:cxn modelId="{14DC37CD-EC40-47FD-BF32-8C7CCA4BE4B9}" type="presParOf" srcId="{82B71E07-46A9-1F4C-9980-576B2FA3ADD8}" destId="{26A10C18-A8F4-6A4C-BDEE-6F7DE3CE4615}" srcOrd="5" destOrd="0" presId="urn:microsoft.com/office/officeart/2005/8/layout/vList5"/>
    <dgm:cxn modelId="{5E2CA0FB-A50B-45FF-91F0-6DB8A2F7616D}" type="presParOf" srcId="{82B71E07-46A9-1F4C-9980-576B2FA3ADD8}" destId="{4ECD3363-8FE6-2E4D-AEB8-DD61ACBB9653}" srcOrd="6" destOrd="0" presId="urn:microsoft.com/office/officeart/2005/8/layout/vList5"/>
    <dgm:cxn modelId="{D7B24287-866A-424C-B26F-B32ABA7E619D}" type="presParOf" srcId="{4ECD3363-8FE6-2E4D-AEB8-DD61ACBB9653}" destId="{E895D6B0-A2C0-8846-B022-1C147093D231}" srcOrd="0" destOrd="0" presId="urn:microsoft.com/office/officeart/2005/8/layout/vList5"/>
    <dgm:cxn modelId="{88453CED-EB7B-4098-B6F5-AFD0954C0DF6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14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18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11 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8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6142E14-A2BA-4BC5-A42A-749D5CB99CF4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D2F76934-46D4-4A0D-B21E-2C9D32376370}" type="presOf" srcId="{5A256FE1-617A-F64B-AAA5-E71BA3D8E71B}" destId="{5131D196-118F-ED4B-8F8C-9F861CEE6268}" srcOrd="0" destOrd="0" presId="urn:microsoft.com/office/officeart/2005/8/layout/vList5"/>
    <dgm:cxn modelId="{3BC9114D-036D-47C3-BF26-8500959EF817}" type="presOf" srcId="{8943F2E6-3B0D-E448-9217-B317A1C852F5}" destId="{1017B7CB-13B4-9B4A-A898-E550BB19290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F6AC703D-2376-4780-A150-DEE64AD9AAE2}" type="presOf" srcId="{D865DF60-6A8A-1346-86CF-ADC5241F7441}" destId="{C3381103-080C-D746-8B27-46B2DEE4028C}" srcOrd="0" destOrd="0" presId="urn:microsoft.com/office/officeart/2005/8/layout/vList5"/>
    <dgm:cxn modelId="{94D2E1EC-E36D-4933-B8D3-FE4E357F147A}" type="presOf" srcId="{877D7047-60CD-754B-B94B-0D52DA8802EF}" destId="{E895D6B0-A2C0-8846-B022-1C147093D231}" srcOrd="0" destOrd="0" presId="urn:microsoft.com/office/officeart/2005/8/layout/vList5"/>
    <dgm:cxn modelId="{6318A481-A978-4A87-A737-14C4356B43F7}" type="presOf" srcId="{2C8EC395-066D-984E-8F48-1D03BBA365D6}" destId="{FBE9ED35-B856-174C-8737-A32D2C924CA6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5F602A6B-5467-4B13-8DE8-832EB84DA2C8}" type="presOf" srcId="{39104730-2024-374C-98E0-3A4CE7ED9881}" destId="{82B71E07-46A9-1F4C-9980-576B2FA3ADD8}" srcOrd="0" destOrd="0" presId="urn:microsoft.com/office/officeart/2005/8/layout/vList5"/>
    <dgm:cxn modelId="{90D56893-515A-4949-938E-FF6C10D795BA}" type="presOf" srcId="{31427C3A-E33A-4C40-B6A8-DF440F9FA9C2}" destId="{09F84ED2-5430-D348-8351-1C588DA968EF}" srcOrd="0" destOrd="0" presId="urn:microsoft.com/office/officeart/2005/8/layout/vList5"/>
    <dgm:cxn modelId="{C58177FA-354D-43D8-9653-461DAAE13C67}" type="presOf" srcId="{C98D5B68-7884-6648-A6A0-2E344EE2F2C1}" destId="{70B8D9E0-4A6D-2F44-B595-4E51FB1CC510}" srcOrd="0" destOrd="0" presId="urn:microsoft.com/office/officeart/2005/8/layout/vList5"/>
    <dgm:cxn modelId="{AE2A6CF4-DCC6-43DA-A009-89A140A2E431}" type="presParOf" srcId="{82B71E07-46A9-1F4C-9980-576B2FA3ADD8}" destId="{A3A8D8DA-067B-EC42-9EAF-7E4FD8AA6489}" srcOrd="0" destOrd="0" presId="urn:microsoft.com/office/officeart/2005/8/layout/vList5"/>
    <dgm:cxn modelId="{3349CFA5-2135-494E-B533-29B0CA68CA1B}" type="presParOf" srcId="{A3A8D8DA-067B-EC42-9EAF-7E4FD8AA6489}" destId="{5131D196-118F-ED4B-8F8C-9F861CEE6268}" srcOrd="0" destOrd="0" presId="urn:microsoft.com/office/officeart/2005/8/layout/vList5"/>
    <dgm:cxn modelId="{E89AEFFB-1CB7-4C9B-BECA-8E7D6752975A}" type="presParOf" srcId="{A3A8D8DA-067B-EC42-9EAF-7E4FD8AA6489}" destId="{B2E2EFB5-3D81-DA40-B0AB-7277103CCFA5}" srcOrd="1" destOrd="0" presId="urn:microsoft.com/office/officeart/2005/8/layout/vList5"/>
    <dgm:cxn modelId="{3EC7A9F6-7499-4CC2-A444-968A484D7AC7}" type="presParOf" srcId="{82B71E07-46A9-1F4C-9980-576B2FA3ADD8}" destId="{86757E5C-20F4-E745-A720-B10E686939A4}" srcOrd="1" destOrd="0" presId="urn:microsoft.com/office/officeart/2005/8/layout/vList5"/>
    <dgm:cxn modelId="{E5838067-B7D9-424F-B55B-8B4BCB1C15B9}" type="presParOf" srcId="{82B71E07-46A9-1F4C-9980-576B2FA3ADD8}" destId="{0760AE06-7B56-494A-A0E8-36B594643D8E}" srcOrd="2" destOrd="0" presId="urn:microsoft.com/office/officeart/2005/8/layout/vList5"/>
    <dgm:cxn modelId="{53C22914-AD8E-4FE8-8EC3-24CFC60CE5BC}" type="presParOf" srcId="{0760AE06-7B56-494A-A0E8-36B594643D8E}" destId="{C3381103-080C-D746-8B27-46B2DEE4028C}" srcOrd="0" destOrd="0" presId="urn:microsoft.com/office/officeart/2005/8/layout/vList5"/>
    <dgm:cxn modelId="{2FBC82C6-A836-40C3-8F52-049D0D7767EB}" type="presParOf" srcId="{0760AE06-7B56-494A-A0E8-36B594643D8E}" destId="{FBE9ED35-B856-174C-8737-A32D2C924CA6}" srcOrd="1" destOrd="0" presId="urn:microsoft.com/office/officeart/2005/8/layout/vList5"/>
    <dgm:cxn modelId="{4F3B095E-DFDA-4983-B0E1-95B69CB4A140}" type="presParOf" srcId="{82B71E07-46A9-1F4C-9980-576B2FA3ADD8}" destId="{42D27948-8160-FF47-9116-9786F5E669CE}" srcOrd="3" destOrd="0" presId="urn:microsoft.com/office/officeart/2005/8/layout/vList5"/>
    <dgm:cxn modelId="{7734D490-6CD7-4D50-8BEE-0BF2A4E1F3C7}" type="presParOf" srcId="{82B71E07-46A9-1F4C-9980-576B2FA3ADD8}" destId="{39BBA486-03BD-2144-ABBF-AE369E5400B7}" srcOrd="4" destOrd="0" presId="urn:microsoft.com/office/officeart/2005/8/layout/vList5"/>
    <dgm:cxn modelId="{6092FCDC-491E-4F97-B73A-A8668B03C8A0}" type="presParOf" srcId="{39BBA486-03BD-2144-ABBF-AE369E5400B7}" destId="{70B8D9E0-4A6D-2F44-B595-4E51FB1CC510}" srcOrd="0" destOrd="0" presId="urn:microsoft.com/office/officeart/2005/8/layout/vList5"/>
    <dgm:cxn modelId="{0AD36DA2-7517-46C1-BCD8-2F1078BC8416}" type="presParOf" srcId="{39BBA486-03BD-2144-ABBF-AE369E5400B7}" destId="{09F84ED2-5430-D348-8351-1C588DA968EF}" srcOrd="1" destOrd="0" presId="urn:microsoft.com/office/officeart/2005/8/layout/vList5"/>
    <dgm:cxn modelId="{3B044F40-C1B3-448A-B7CF-6C74DA69E8AB}" type="presParOf" srcId="{82B71E07-46A9-1F4C-9980-576B2FA3ADD8}" destId="{26A10C18-A8F4-6A4C-BDEE-6F7DE3CE4615}" srcOrd="5" destOrd="0" presId="urn:microsoft.com/office/officeart/2005/8/layout/vList5"/>
    <dgm:cxn modelId="{DF0A81C9-FF36-4521-9AF4-3F6A40B20562}" type="presParOf" srcId="{82B71E07-46A9-1F4C-9980-576B2FA3ADD8}" destId="{4ECD3363-8FE6-2E4D-AEB8-DD61ACBB9653}" srcOrd="6" destOrd="0" presId="urn:microsoft.com/office/officeart/2005/8/layout/vList5"/>
    <dgm:cxn modelId="{D8FE774C-89E0-4EFD-AF8A-73930AC930DE}" type="presParOf" srcId="{4ECD3363-8FE6-2E4D-AEB8-DD61ACBB9653}" destId="{E895D6B0-A2C0-8846-B022-1C147093D231}" srcOrd="0" destOrd="0" presId="urn:microsoft.com/office/officeart/2005/8/layout/vList5"/>
    <dgm:cxn modelId="{ABCAE1AB-53EC-4FFA-BC2F-7D2223235549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14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18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>
        <a:solidFill>
          <a:srgbClr val="FF000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11 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8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F33DCBB-3236-4C01-94A0-A558A740752E}" type="presOf" srcId="{8943F2E6-3B0D-E448-9217-B317A1C852F5}" destId="{1017B7CB-13B4-9B4A-A898-E550BB192901}" srcOrd="0" destOrd="0" presId="urn:microsoft.com/office/officeart/2005/8/layout/vList5"/>
    <dgm:cxn modelId="{AE11636E-630F-4579-9AC0-30AB39251CD7}" type="presOf" srcId="{2C8EC395-066D-984E-8F48-1D03BBA365D6}" destId="{FBE9ED35-B856-174C-8737-A32D2C924CA6}" srcOrd="0" destOrd="0" presId="urn:microsoft.com/office/officeart/2005/8/layout/vList5"/>
    <dgm:cxn modelId="{05EA6664-F1E2-468B-8C42-F387A9AAC094}" type="presOf" srcId="{D865DF60-6A8A-1346-86CF-ADC5241F7441}" destId="{C3381103-080C-D746-8B27-46B2DEE4028C}" srcOrd="0" destOrd="0" presId="urn:microsoft.com/office/officeart/2005/8/layout/vList5"/>
    <dgm:cxn modelId="{383C66D7-DD57-482E-830A-408AA09A113D}" type="presOf" srcId="{C98D5B68-7884-6648-A6A0-2E344EE2F2C1}" destId="{70B8D9E0-4A6D-2F44-B595-4E51FB1CC510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26C5E962-FAC3-4B9E-ADD0-2C32FD01EE2C}" type="presOf" srcId="{5A256FE1-617A-F64B-AAA5-E71BA3D8E71B}" destId="{5131D196-118F-ED4B-8F8C-9F861CEE626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5F09388A-AA0C-4ABA-B10B-37FC17816A20}" type="presOf" srcId="{31427C3A-E33A-4C40-B6A8-DF440F9FA9C2}" destId="{09F84ED2-5430-D348-8351-1C588DA968EF}" srcOrd="0" destOrd="0" presId="urn:microsoft.com/office/officeart/2005/8/layout/vList5"/>
    <dgm:cxn modelId="{59C4A97F-D90F-4F23-92C3-88FE5D1E51C8}" type="presOf" srcId="{DD6BBC1B-D149-744A-A30E-EFE273F02222}" destId="{B2E2EFB5-3D81-DA40-B0AB-7277103CCFA5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98979C39-C118-4E73-831F-1B84D7CD67B1}" type="presOf" srcId="{877D7047-60CD-754B-B94B-0D52DA8802EF}" destId="{E895D6B0-A2C0-8846-B022-1C147093D231}" srcOrd="0" destOrd="0" presId="urn:microsoft.com/office/officeart/2005/8/layout/vList5"/>
    <dgm:cxn modelId="{CC77F632-14F1-4D77-AFBE-0625027B3952}" type="presOf" srcId="{39104730-2024-374C-98E0-3A4CE7ED9881}" destId="{82B71E07-46A9-1F4C-9980-576B2FA3ADD8}" srcOrd="0" destOrd="0" presId="urn:microsoft.com/office/officeart/2005/8/layout/vList5"/>
    <dgm:cxn modelId="{95EDF1A5-7A49-475B-98EE-72625F1B1297}" type="presParOf" srcId="{82B71E07-46A9-1F4C-9980-576B2FA3ADD8}" destId="{A3A8D8DA-067B-EC42-9EAF-7E4FD8AA6489}" srcOrd="0" destOrd="0" presId="urn:microsoft.com/office/officeart/2005/8/layout/vList5"/>
    <dgm:cxn modelId="{9F462347-4AD6-49F3-8B30-F43069C22B23}" type="presParOf" srcId="{A3A8D8DA-067B-EC42-9EAF-7E4FD8AA6489}" destId="{5131D196-118F-ED4B-8F8C-9F861CEE6268}" srcOrd="0" destOrd="0" presId="urn:microsoft.com/office/officeart/2005/8/layout/vList5"/>
    <dgm:cxn modelId="{3E83313D-3F6F-40DF-B706-82E44C978A3C}" type="presParOf" srcId="{A3A8D8DA-067B-EC42-9EAF-7E4FD8AA6489}" destId="{B2E2EFB5-3D81-DA40-B0AB-7277103CCFA5}" srcOrd="1" destOrd="0" presId="urn:microsoft.com/office/officeart/2005/8/layout/vList5"/>
    <dgm:cxn modelId="{09565659-E90C-4C1B-82BF-6F4F25A5C718}" type="presParOf" srcId="{82B71E07-46A9-1F4C-9980-576B2FA3ADD8}" destId="{86757E5C-20F4-E745-A720-B10E686939A4}" srcOrd="1" destOrd="0" presId="urn:microsoft.com/office/officeart/2005/8/layout/vList5"/>
    <dgm:cxn modelId="{D91D9E63-1E83-4F16-A9A4-93A4C1FD9EF4}" type="presParOf" srcId="{82B71E07-46A9-1F4C-9980-576B2FA3ADD8}" destId="{0760AE06-7B56-494A-A0E8-36B594643D8E}" srcOrd="2" destOrd="0" presId="urn:microsoft.com/office/officeart/2005/8/layout/vList5"/>
    <dgm:cxn modelId="{C1173215-A076-4D19-B2F2-343DD6B0A0CB}" type="presParOf" srcId="{0760AE06-7B56-494A-A0E8-36B594643D8E}" destId="{C3381103-080C-D746-8B27-46B2DEE4028C}" srcOrd="0" destOrd="0" presId="urn:microsoft.com/office/officeart/2005/8/layout/vList5"/>
    <dgm:cxn modelId="{3A3D0FE6-413B-4DAD-A656-C0E88A57A213}" type="presParOf" srcId="{0760AE06-7B56-494A-A0E8-36B594643D8E}" destId="{FBE9ED35-B856-174C-8737-A32D2C924CA6}" srcOrd="1" destOrd="0" presId="urn:microsoft.com/office/officeart/2005/8/layout/vList5"/>
    <dgm:cxn modelId="{0D292974-FA06-4120-A0F3-F52C430DDD09}" type="presParOf" srcId="{82B71E07-46A9-1F4C-9980-576B2FA3ADD8}" destId="{42D27948-8160-FF47-9116-9786F5E669CE}" srcOrd="3" destOrd="0" presId="urn:microsoft.com/office/officeart/2005/8/layout/vList5"/>
    <dgm:cxn modelId="{193C4D8D-1AA6-429D-9101-43DB652856F7}" type="presParOf" srcId="{82B71E07-46A9-1F4C-9980-576B2FA3ADD8}" destId="{39BBA486-03BD-2144-ABBF-AE369E5400B7}" srcOrd="4" destOrd="0" presId="urn:microsoft.com/office/officeart/2005/8/layout/vList5"/>
    <dgm:cxn modelId="{AC66E9AA-1E1D-4429-8B61-583695007E41}" type="presParOf" srcId="{39BBA486-03BD-2144-ABBF-AE369E5400B7}" destId="{70B8D9E0-4A6D-2F44-B595-4E51FB1CC510}" srcOrd="0" destOrd="0" presId="urn:microsoft.com/office/officeart/2005/8/layout/vList5"/>
    <dgm:cxn modelId="{69106F65-EE5B-490A-8F1A-2A465EA266F1}" type="presParOf" srcId="{39BBA486-03BD-2144-ABBF-AE369E5400B7}" destId="{09F84ED2-5430-D348-8351-1C588DA968EF}" srcOrd="1" destOrd="0" presId="urn:microsoft.com/office/officeart/2005/8/layout/vList5"/>
    <dgm:cxn modelId="{9BA95244-507D-4229-8F8F-67C67C05D0FB}" type="presParOf" srcId="{82B71E07-46A9-1F4C-9980-576B2FA3ADD8}" destId="{26A10C18-A8F4-6A4C-BDEE-6F7DE3CE4615}" srcOrd="5" destOrd="0" presId="urn:microsoft.com/office/officeart/2005/8/layout/vList5"/>
    <dgm:cxn modelId="{82CD0BB5-4993-4015-A19E-612C20783575}" type="presParOf" srcId="{82B71E07-46A9-1F4C-9980-576B2FA3ADD8}" destId="{4ECD3363-8FE6-2E4D-AEB8-DD61ACBB9653}" srcOrd="6" destOrd="0" presId="urn:microsoft.com/office/officeart/2005/8/layout/vList5"/>
    <dgm:cxn modelId="{430D99D5-E51E-4408-BCF9-255D4226DD4A}" type="presParOf" srcId="{4ECD3363-8FE6-2E4D-AEB8-DD61ACBB9653}" destId="{E895D6B0-A2C0-8846-B022-1C147093D231}" srcOrd="0" destOrd="0" presId="urn:microsoft.com/office/officeart/2005/8/layout/vList5"/>
    <dgm:cxn modelId="{C8E34CF6-9DCC-4BEE-991A-FC5522B13734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17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20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10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12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6636EAB1-127D-42E4-B4D9-11F311587887}" type="presOf" srcId="{2C8EC395-066D-984E-8F48-1D03BBA365D6}" destId="{FBE9ED35-B856-174C-8737-A32D2C924CA6}" srcOrd="0" destOrd="0" presId="urn:microsoft.com/office/officeart/2005/8/layout/vList5"/>
    <dgm:cxn modelId="{837AF364-3FAD-4B80-BA98-CD60B8188BA9}" type="presOf" srcId="{5A256FE1-617A-F64B-AAA5-E71BA3D8E71B}" destId="{5131D196-118F-ED4B-8F8C-9F861CEE6268}" srcOrd="0" destOrd="0" presId="urn:microsoft.com/office/officeart/2005/8/layout/vList5"/>
    <dgm:cxn modelId="{386112E5-0D04-4A2F-8670-5EB75E9548C1}" type="presOf" srcId="{39104730-2024-374C-98E0-3A4CE7ED9881}" destId="{82B71E07-46A9-1F4C-9980-576B2FA3ADD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AB591748-F1FF-4C6A-B790-2E43E746E5B3}" type="presOf" srcId="{DD6BBC1B-D149-744A-A30E-EFE273F02222}" destId="{B2E2EFB5-3D81-DA40-B0AB-7277103CCFA5}" srcOrd="0" destOrd="0" presId="urn:microsoft.com/office/officeart/2005/8/layout/vList5"/>
    <dgm:cxn modelId="{D03BCB90-177E-4C56-8947-0AA2BE07432A}" type="presOf" srcId="{8943F2E6-3B0D-E448-9217-B317A1C852F5}" destId="{1017B7CB-13B4-9B4A-A898-E550BB192901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5515A982-F817-40FA-BED9-2EA5381539BB}" type="presOf" srcId="{31427C3A-E33A-4C40-B6A8-DF440F9FA9C2}" destId="{09F84ED2-5430-D348-8351-1C588DA968EF}" srcOrd="0" destOrd="0" presId="urn:microsoft.com/office/officeart/2005/8/layout/vList5"/>
    <dgm:cxn modelId="{57658978-1FF7-4C78-A0CB-690FF3DCA18C}" type="presOf" srcId="{877D7047-60CD-754B-B94B-0D52DA8802EF}" destId="{E895D6B0-A2C0-8846-B022-1C147093D231}" srcOrd="0" destOrd="0" presId="urn:microsoft.com/office/officeart/2005/8/layout/vList5"/>
    <dgm:cxn modelId="{108FA6B7-6647-40FF-B87A-C125172DC099}" type="presOf" srcId="{D865DF60-6A8A-1346-86CF-ADC5241F7441}" destId="{C3381103-080C-D746-8B27-46B2DEE4028C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4BC4FE67-D380-44DB-B52D-5DD8222285F2}" type="presOf" srcId="{C98D5B68-7884-6648-A6A0-2E344EE2F2C1}" destId="{70B8D9E0-4A6D-2F44-B595-4E51FB1CC510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A04B6A5C-9D2C-4031-B059-5B9444B7C702}" type="presParOf" srcId="{82B71E07-46A9-1F4C-9980-576B2FA3ADD8}" destId="{A3A8D8DA-067B-EC42-9EAF-7E4FD8AA6489}" srcOrd="0" destOrd="0" presId="urn:microsoft.com/office/officeart/2005/8/layout/vList5"/>
    <dgm:cxn modelId="{1665314E-3ACA-46D5-BC6F-C854690E8D11}" type="presParOf" srcId="{A3A8D8DA-067B-EC42-9EAF-7E4FD8AA6489}" destId="{5131D196-118F-ED4B-8F8C-9F861CEE6268}" srcOrd="0" destOrd="0" presId="urn:microsoft.com/office/officeart/2005/8/layout/vList5"/>
    <dgm:cxn modelId="{96749086-9D06-43B8-8B34-75E04BABCCBE}" type="presParOf" srcId="{A3A8D8DA-067B-EC42-9EAF-7E4FD8AA6489}" destId="{B2E2EFB5-3D81-DA40-B0AB-7277103CCFA5}" srcOrd="1" destOrd="0" presId="urn:microsoft.com/office/officeart/2005/8/layout/vList5"/>
    <dgm:cxn modelId="{05687041-0E38-4F97-9766-D9D90B2A5167}" type="presParOf" srcId="{82B71E07-46A9-1F4C-9980-576B2FA3ADD8}" destId="{86757E5C-20F4-E745-A720-B10E686939A4}" srcOrd="1" destOrd="0" presId="urn:microsoft.com/office/officeart/2005/8/layout/vList5"/>
    <dgm:cxn modelId="{245215FF-B889-4394-A0EC-4DC1D2B16EDA}" type="presParOf" srcId="{82B71E07-46A9-1F4C-9980-576B2FA3ADD8}" destId="{0760AE06-7B56-494A-A0E8-36B594643D8E}" srcOrd="2" destOrd="0" presId="urn:microsoft.com/office/officeart/2005/8/layout/vList5"/>
    <dgm:cxn modelId="{FAE6C80D-B7A1-47CC-BED1-72C152FB26BD}" type="presParOf" srcId="{0760AE06-7B56-494A-A0E8-36B594643D8E}" destId="{C3381103-080C-D746-8B27-46B2DEE4028C}" srcOrd="0" destOrd="0" presId="urn:microsoft.com/office/officeart/2005/8/layout/vList5"/>
    <dgm:cxn modelId="{175BB987-9726-4D19-9D6D-A005110EAA7D}" type="presParOf" srcId="{0760AE06-7B56-494A-A0E8-36B594643D8E}" destId="{FBE9ED35-B856-174C-8737-A32D2C924CA6}" srcOrd="1" destOrd="0" presId="urn:microsoft.com/office/officeart/2005/8/layout/vList5"/>
    <dgm:cxn modelId="{64DB026A-A3BF-466C-9352-00CF683DF35C}" type="presParOf" srcId="{82B71E07-46A9-1F4C-9980-576B2FA3ADD8}" destId="{42D27948-8160-FF47-9116-9786F5E669CE}" srcOrd="3" destOrd="0" presId="urn:microsoft.com/office/officeart/2005/8/layout/vList5"/>
    <dgm:cxn modelId="{BFF8E90B-7DCC-4305-AB68-6B8F283D227D}" type="presParOf" srcId="{82B71E07-46A9-1F4C-9980-576B2FA3ADD8}" destId="{39BBA486-03BD-2144-ABBF-AE369E5400B7}" srcOrd="4" destOrd="0" presId="urn:microsoft.com/office/officeart/2005/8/layout/vList5"/>
    <dgm:cxn modelId="{E138DB81-7BEE-4B0F-826C-0B6FC5504F34}" type="presParOf" srcId="{39BBA486-03BD-2144-ABBF-AE369E5400B7}" destId="{70B8D9E0-4A6D-2F44-B595-4E51FB1CC510}" srcOrd="0" destOrd="0" presId="urn:microsoft.com/office/officeart/2005/8/layout/vList5"/>
    <dgm:cxn modelId="{D3F96F2A-5137-4624-86A0-D33FC9C15E67}" type="presParOf" srcId="{39BBA486-03BD-2144-ABBF-AE369E5400B7}" destId="{09F84ED2-5430-D348-8351-1C588DA968EF}" srcOrd="1" destOrd="0" presId="urn:microsoft.com/office/officeart/2005/8/layout/vList5"/>
    <dgm:cxn modelId="{134614C6-40DD-4094-B314-9DC376D1C0AE}" type="presParOf" srcId="{82B71E07-46A9-1F4C-9980-576B2FA3ADD8}" destId="{26A10C18-A8F4-6A4C-BDEE-6F7DE3CE4615}" srcOrd="5" destOrd="0" presId="urn:microsoft.com/office/officeart/2005/8/layout/vList5"/>
    <dgm:cxn modelId="{DB3B865F-D53E-41FD-92CC-0CB16CD5E3F8}" type="presParOf" srcId="{82B71E07-46A9-1F4C-9980-576B2FA3ADD8}" destId="{4ECD3363-8FE6-2E4D-AEB8-DD61ACBB9653}" srcOrd="6" destOrd="0" presId="urn:microsoft.com/office/officeart/2005/8/layout/vList5"/>
    <dgm:cxn modelId="{6627337D-A2CB-47BD-8FDE-2B6463034B4B}" type="presParOf" srcId="{4ECD3363-8FE6-2E4D-AEB8-DD61ACBB9653}" destId="{E895D6B0-A2C0-8846-B022-1C147093D231}" srcOrd="0" destOrd="0" presId="urn:microsoft.com/office/officeart/2005/8/layout/vList5"/>
    <dgm:cxn modelId="{5D5DD36E-EA69-4F43-8D03-A17199F36E6E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17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20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10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12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2F97715-65EA-44CA-BC84-B4C626471701}" type="presOf" srcId="{39104730-2024-374C-98E0-3A4CE7ED9881}" destId="{82B71E07-46A9-1F4C-9980-576B2FA3ADD8}" srcOrd="0" destOrd="0" presId="urn:microsoft.com/office/officeart/2005/8/layout/vList5"/>
    <dgm:cxn modelId="{8AA6A907-81CD-4D50-B181-B99645B26533}" type="presOf" srcId="{D865DF60-6A8A-1346-86CF-ADC5241F7441}" destId="{C3381103-080C-D746-8B27-46B2DEE4028C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2D6CAD6D-6FBD-47C0-9AE6-3A8B4E8881AC}" type="presOf" srcId="{2C8EC395-066D-984E-8F48-1D03BBA365D6}" destId="{FBE9ED35-B856-174C-8737-A32D2C924CA6}" srcOrd="0" destOrd="0" presId="urn:microsoft.com/office/officeart/2005/8/layout/vList5"/>
    <dgm:cxn modelId="{1C323891-8332-4425-BAA6-3701FA31F28B}" type="presOf" srcId="{31427C3A-E33A-4C40-B6A8-DF440F9FA9C2}" destId="{09F84ED2-5430-D348-8351-1C588DA968EF}" srcOrd="0" destOrd="0" presId="urn:microsoft.com/office/officeart/2005/8/layout/vList5"/>
    <dgm:cxn modelId="{CA50AB98-088A-403D-BA32-A453802BBE61}" type="presOf" srcId="{C98D5B68-7884-6648-A6A0-2E344EE2F2C1}" destId="{70B8D9E0-4A6D-2F44-B595-4E51FB1CC510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7A064BB5-B68C-4210-8F3E-FB3A82A16869}" type="presOf" srcId="{8943F2E6-3B0D-E448-9217-B317A1C852F5}" destId="{1017B7CB-13B4-9B4A-A898-E550BB192901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287C4526-EB62-46EF-8D8F-2469CCB44E25}" type="presOf" srcId="{877D7047-60CD-754B-B94B-0D52DA8802EF}" destId="{E895D6B0-A2C0-8846-B022-1C147093D23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F334F0C-682F-4F71-A0AD-11122383EEF2}" type="presOf" srcId="{5A256FE1-617A-F64B-AAA5-E71BA3D8E71B}" destId="{5131D196-118F-ED4B-8F8C-9F861CEE6268}" srcOrd="0" destOrd="0" presId="urn:microsoft.com/office/officeart/2005/8/layout/vList5"/>
    <dgm:cxn modelId="{B59A90A8-B9A2-42B7-BCDE-6F12DE1CCE77}" type="presOf" srcId="{DD6BBC1B-D149-744A-A30E-EFE273F02222}" destId="{B2E2EFB5-3D81-DA40-B0AB-7277103CCFA5}" srcOrd="0" destOrd="0" presId="urn:microsoft.com/office/officeart/2005/8/layout/vList5"/>
    <dgm:cxn modelId="{A0A837FF-4A54-47B6-AA09-0256848D659A}" type="presParOf" srcId="{82B71E07-46A9-1F4C-9980-576B2FA3ADD8}" destId="{A3A8D8DA-067B-EC42-9EAF-7E4FD8AA6489}" srcOrd="0" destOrd="0" presId="urn:microsoft.com/office/officeart/2005/8/layout/vList5"/>
    <dgm:cxn modelId="{86407F41-F816-4FB0-BA29-26B210FEA70C}" type="presParOf" srcId="{A3A8D8DA-067B-EC42-9EAF-7E4FD8AA6489}" destId="{5131D196-118F-ED4B-8F8C-9F861CEE6268}" srcOrd="0" destOrd="0" presId="urn:microsoft.com/office/officeart/2005/8/layout/vList5"/>
    <dgm:cxn modelId="{2CD27018-33D7-4ED6-AA8F-40E4BDBEDDC2}" type="presParOf" srcId="{A3A8D8DA-067B-EC42-9EAF-7E4FD8AA6489}" destId="{B2E2EFB5-3D81-DA40-B0AB-7277103CCFA5}" srcOrd="1" destOrd="0" presId="urn:microsoft.com/office/officeart/2005/8/layout/vList5"/>
    <dgm:cxn modelId="{272036F1-65D0-47BA-B1A6-AA3AC0C57717}" type="presParOf" srcId="{82B71E07-46A9-1F4C-9980-576B2FA3ADD8}" destId="{86757E5C-20F4-E745-A720-B10E686939A4}" srcOrd="1" destOrd="0" presId="urn:microsoft.com/office/officeart/2005/8/layout/vList5"/>
    <dgm:cxn modelId="{C36A6231-8BE3-49BE-B4C3-7C13DE0E70A0}" type="presParOf" srcId="{82B71E07-46A9-1F4C-9980-576B2FA3ADD8}" destId="{0760AE06-7B56-494A-A0E8-36B594643D8E}" srcOrd="2" destOrd="0" presId="urn:microsoft.com/office/officeart/2005/8/layout/vList5"/>
    <dgm:cxn modelId="{16259FD0-22F4-4BCF-ABB2-488612712AA5}" type="presParOf" srcId="{0760AE06-7B56-494A-A0E8-36B594643D8E}" destId="{C3381103-080C-D746-8B27-46B2DEE4028C}" srcOrd="0" destOrd="0" presId="urn:microsoft.com/office/officeart/2005/8/layout/vList5"/>
    <dgm:cxn modelId="{D4A912E4-2C2F-47AF-B6E5-652757330C9D}" type="presParOf" srcId="{0760AE06-7B56-494A-A0E8-36B594643D8E}" destId="{FBE9ED35-B856-174C-8737-A32D2C924CA6}" srcOrd="1" destOrd="0" presId="urn:microsoft.com/office/officeart/2005/8/layout/vList5"/>
    <dgm:cxn modelId="{F4C16300-7D8D-4B59-A8DF-72CCF405E7A7}" type="presParOf" srcId="{82B71E07-46A9-1F4C-9980-576B2FA3ADD8}" destId="{42D27948-8160-FF47-9116-9786F5E669CE}" srcOrd="3" destOrd="0" presId="urn:microsoft.com/office/officeart/2005/8/layout/vList5"/>
    <dgm:cxn modelId="{F35A5355-F10E-40FF-848A-D5DC30EFF865}" type="presParOf" srcId="{82B71E07-46A9-1F4C-9980-576B2FA3ADD8}" destId="{39BBA486-03BD-2144-ABBF-AE369E5400B7}" srcOrd="4" destOrd="0" presId="urn:microsoft.com/office/officeart/2005/8/layout/vList5"/>
    <dgm:cxn modelId="{7E19698E-E5DE-4CA3-A3C5-3FBEB969697C}" type="presParOf" srcId="{39BBA486-03BD-2144-ABBF-AE369E5400B7}" destId="{70B8D9E0-4A6D-2F44-B595-4E51FB1CC510}" srcOrd="0" destOrd="0" presId="urn:microsoft.com/office/officeart/2005/8/layout/vList5"/>
    <dgm:cxn modelId="{71D223D7-2CE3-4727-8A06-55EE60B0D955}" type="presParOf" srcId="{39BBA486-03BD-2144-ABBF-AE369E5400B7}" destId="{09F84ED2-5430-D348-8351-1C588DA968EF}" srcOrd="1" destOrd="0" presId="urn:microsoft.com/office/officeart/2005/8/layout/vList5"/>
    <dgm:cxn modelId="{35504A29-621D-4EC5-901A-E4F48AC2DED3}" type="presParOf" srcId="{82B71E07-46A9-1F4C-9980-576B2FA3ADD8}" destId="{26A10C18-A8F4-6A4C-BDEE-6F7DE3CE4615}" srcOrd="5" destOrd="0" presId="urn:microsoft.com/office/officeart/2005/8/layout/vList5"/>
    <dgm:cxn modelId="{F42830AA-B2E7-4471-8BAF-813AE972EF15}" type="presParOf" srcId="{82B71E07-46A9-1F4C-9980-576B2FA3ADD8}" destId="{4ECD3363-8FE6-2E4D-AEB8-DD61ACBB9653}" srcOrd="6" destOrd="0" presId="urn:microsoft.com/office/officeart/2005/8/layout/vList5"/>
    <dgm:cxn modelId="{67FA9FB1-1DDC-406B-9A13-612DF5426695}" type="presParOf" srcId="{4ECD3363-8FE6-2E4D-AEB8-DD61ACBB9653}" destId="{E895D6B0-A2C0-8846-B022-1C147093D231}" srcOrd="0" destOrd="0" presId="urn:microsoft.com/office/officeart/2005/8/layout/vList5"/>
    <dgm:cxn modelId="{2FB02ED4-2A95-43C0-996E-05F8D3EF1710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14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32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24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8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9395B965-CC6F-49D6-B43D-257586545DFE}" type="presOf" srcId="{D865DF60-6A8A-1346-86CF-ADC5241F7441}" destId="{C3381103-080C-D746-8B27-46B2DEE4028C}" srcOrd="0" destOrd="0" presId="urn:microsoft.com/office/officeart/2005/8/layout/vList5"/>
    <dgm:cxn modelId="{292996DC-A5F7-4572-8CA8-41DEF990F6AB}" type="presOf" srcId="{2C8EC395-066D-984E-8F48-1D03BBA365D6}" destId="{FBE9ED35-B856-174C-8737-A32D2C924CA6}" srcOrd="0" destOrd="0" presId="urn:microsoft.com/office/officeart/2005/8/layout/vList5"/>
    <dgm:cxn modelId="{B5757E5A-0E36-40AF-B43E-988E2AB4E062}" type="presOf" srcId="{5A256FE1-617A-F64B-AAA5-E71BA3D8E71B}" destId="{5131D196-118F-ED4B-8F8C-9F861CEE6268}" srcOrd="0" destOrd="0" presId="urn:microsoft.com/office/officeart/2005/8/layout/vList5"/>
    <dgm:cxn modelId="{C1EF5962-FAF4-4796-B381-31E26BCD30EB}" type="presOf" srcId="{39104730-2024-374C-98E0-3A4CE7ED9881}" destId="{82B71E07-46A9-1F4C-9980-576B2FA3ADD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C2ADFFBB-B100-452E-821C-1607C6B0414C}" type="presOf" srcId="{C98D5B68-7884-6648-A6A0-2E344EE2F2C1}" destId="{70B8D9E0-4A6D-2F44-B595-4E51FB1CC510}" srcOrd="0" destOrd="0" presId="urn:microsoft.com/office/officeart/2005/8/layout/vList5"/>
    <dgm:cxn modelId="{960013B9-E110-4649-A6A1-D4264E529B4B}" type="presOf" srcId="{877D7047-60CD-754B-B94B-0D52DA8802EF}" destId="{E895D6B0-A2C0-8846-B022-1C147093D231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E2AC83F6-E5D1-4AC3-A2E0-0C40BDB5EB19}" type="presOf" srcId="{31427C3A-E33A-4C40-B6A8-DF440F9FA9C2}" destId="{09F84ED2-5430-D348-8351-1C588DA968EF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17B58FCE-56A4-4B36-930A-A33275CE180F}" type="presOf" srcId="{8943F2E6-3B0D-E448-9217-B317A1C852F5}" destId="{1017B7CB-13B4-9B4A-A898-E550BB192901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BE291BF4-92EF-49EC-90D3-53A03D0BC8A8}" type="presOf" srcId="{DD6BBC1B-D149-744A-A30E-EFE273F02222}" destId="{B2E2EFB5-3D81-DA40-B0AB-7277103CCFA5}" srcOrd="0" destOrd="0" presId="urn:microsoft.com/office/officeart/2005/8/layout/vList5"/>
    <dgm:cxn modelId="{7DD91BD5-947F-4344-A84A-E41726163A17}" type="presParOf" srcId="{82B71E07-46A9-1F4C-9980-576B2FA3ADD8}" destId="{A3A8D8DA-067B-EC42-9EAF-7E4FD8AA6489}" srcOrd="0" destOrd="0" presId="urn:microsoft.com/office/officeart/2005/8/layout/vList5"/>
    <dgm:cxn modelId="{68235BEB-7E9F-473E-B42E-AB3954CF2A1D}" type="presParOf" srcId="{A3A8D8DA-067B-EC42-9EAF-7E4FD8AA6489}" destId="{5131D196-118F-ED4B-8F8C-9F861CEE6268}" srcOrd="0" destOrd="0" presId="urn:microsoft.com/office/officeart/2005/8/layout/vList5"/>
    <dgm:cxn modelId="{247D00D5-D240-4CD1-AD64-D1E6BA9AE9C5}" type="presParOf" srcId="{A3A8D8DA-067B-EC42-9EAF-7E4FD8AA6489}" destId="{B2E2EFB5-3D81-DA40-B0AB-7277103CCFA5}" srcOrd="1" destOrd="0" presId="urn:microsoft.com/office/officeart/2005/8/layout/vList5"/>
    <dgm:cxn modelId="{22975D61-82B8-47E2-B3F5-D60B3136C86D}" type="presParOf" srcId="{82B71E07-46A9-1F4C-9980-576B2FA3ADD8}" destId="{86757E5C-20F4-E745-A720-B10E686939A4}" srcOrd="1" destOrd="0" presId="urn:microsoft.com/office/officeart/2005/8/layout/vList5"/>
    <dgm:cxn modelId="{BB3E9A59-97FB-49E0-870D-55C996EDD631}" type="presParOf" srcId="{82B71E07-46A9-1F4C-9980-576B2FA3ADD8}" destId="{0760AE06-7B56-494A-A0E8-36B594643D8E}" srcOrd="2" destOrd="0" presId="urn:microsoft.com/office/officeart/2005/8/layout/vList5"/>
    <dgm:cxn modelId="{69F92261-FBD1-4D0B-BC64-FC6297276050}" type="presParOf" srcId="{0760AE06-7B56-494A-A0E8-36B594643D8E}" destId="{C3381103-080C-D746-8B27-46B2DEE4028C}" srcOrd="0" destOrd="0" presId="urn:microsoft.com/office/officeart/2005/8/layout/vList5"/>
    <dgm:cxn modelId="{6302B6E1-0A6E-4B7F-9D89-CB0BBC3CA50A}" type="presParOf" srcId="{0760AE06-7B56-494A-A0E8-36B594643D8E}" destId="{FBE9ED35-B856-174C-8737-A32D2C924CA6}" srcOrd="1" destOrd="0" presId="urn:microsoft.com/office/officeart/2005/8/layout/vList5"/>
    <dgm:cxn modelId="{D8204709-93B6-4B4F-9737-F1C7C8791669}" type="presParOf" srcId="{82B71E07-46A9-1F4C-9980-576B2FA3ADD8}" destId="{42D27948-8160-FF47-9116-9786F5E669CE}" srcOrd="3" destOrd="0" presId="urn:microsoft.com/office/officeart/2005/8/layout/vList5"/>
    <dgm:cxn modelId="{CF5CC49E-8D6B-474C-9191-06B50CF9C1C2}" type="presParOf" srcId="{82B71E07-46A9-1F4C-9980-576B2FA3ADD8}" destId="{39BBA486-03BD-2144-ABBF-AE369E5400B7}" srcOrd="4" destOrd="0" presId="urn:microsoft.com/office/officeart/2005/8/layout/vList5"/>
    <dgm:cxn modelId="{08B4B6EC-029E-45D0-A558-9183A220446F}" type="presParOf" srcId="{39BBA486-03BD-2144-ABBF-AE369E5400B7}" destId="{70B8D9E0-4A6D-2F44-B595-4E51FB1CC510}" srcOrd="0" destOrd="0" presId="urn:microsoft.com/office/officeart/2005/8/layout/vList5"/>
    <dgm:cxn modelId="{E5A0A51D-50CE-4873-BCC0-0F630C96F8B4}" type="presParOf" srcId="{39BBA486-03BD-2144-ABBF-AE369E5400B7}" destId="{09F84ED2-5430-D348-8351-1C588DA968EF}" srcOrd="1" destOrd="0" presId="urn:microsoft.com/office/officeart/2005/8/layout/vList5"/>
    <dgm:cxn modelId="{D1CB5CF0-E98B-43EC-B168-65A685E2F442}" type="presParOf" srcId="{82B71E07-46A9-1F4C-9980-576B2FA3ADD8}" destId="{26A10C18-A8F4-6A4C-BDEE-6F7DE3CE4615}" srcOrd="5" destOrd="0" presId="urn:microsoft.com/office/officeart/2005/8/layout/vList5"/>
    <dgm:cxn modelId="{764BEA12-DCA8-4CFD-B764-6E1445C7DA83}" type="presParOf" srcId="{82B71E07-46A9-1F4C-9980-576B2FA3ADD8}" destId="{4ECD3363-8FE6-2E4D-AEB8-DD61ACBB9653}" srcOrd="6" destOrd="0" presId="urn:microsoft.com/office/officeart/2005/8/layout/vList5"/>
    <dgm:cxn modelId="{97D91A27-2C70-4E78-9B58-2B178D78A700}" type="presParOf" srcId="{4ECD3363-8FE6-2E4D-AEB8-DD61ACBB9653}" destId="{E895D6B0-A2C0-8846-B022-1C147093D231}" srcOrd="0" destOrd="0" presId="urn:microsoft.com/office/officeart/2005/8/layout/vList5"/>
    <dgm:cxn modelId="{5A09EF20-B9BB-4EAA-A024-283646B0442F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8 + 8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2 + 8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2 + 2 +2 + 2 + 2 + 2 + 2 + 2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8 × 2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8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24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14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rgbClr val="FF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32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22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24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36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40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22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rgbClr val="FF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24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36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40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323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7238"/>
        <a:ext cx="3697608" cy="813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8 + 8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94936"/>
          <a:ext cx="72113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2 + 8</a:t>
          </a:r>
          <a:endParaRPr lang="fr-FR" sz="3600" b="1" kern="1200" dirty="0"/>
        </a:p>
      </dsp:txBody>
      <dsp:txXfrm rot="-5400000">
        <a:off x="3785616" y="1044689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rgbClr val="FF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2 + 2 +2 + 2 + 2 + 2 + 2 + 2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8 × 2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4 + 4 + 4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4  × 3 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3 + 3 + 3 + 3 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4 + 3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4 + 4 + 4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4  × 3 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3 + 3 + 3 + 3 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4 + 3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rgbClr val="FF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8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11 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14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18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8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11 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rgbClr val="FF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14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18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12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10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17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20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12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10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17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rgbClr val="FF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20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8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24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14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32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115CA-CB77-40AC-9D7D-9DDD5228D818}" type="datetimeFigureOut">
              <a:rPr lang="fr-FR" smtClean="0"/>
              <a:pPr/>
              <a:t>07/05/2020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1F4C2-493D-4119-8C08-45C9C3F89F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C18DD02-E5FF-264B-8EB3-6B86560ACCFC}" type="datetimeFigureOut">
              <a:rPr lang="fr-FR" smtClean="0"/>
              <a:pPr/>
              <a:t>07/05/2020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8D9FD304-8138-7F4C-8461-7CE5879380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69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969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898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898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8980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8980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8980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8980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8980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8980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8980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334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334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334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440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888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278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898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898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+ 1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898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517F4-F26D-B74E-A048-B2FD348CE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2C18CF-53EE-BC44-A422-CF8D886E9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639A74-2B62-964A-A35B-38DF401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07/05/2020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93CECF-7A41-1F43-9C01-7D2DC926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0C56CC-A9A7-1445-9A15-AE187C9C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42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078FF9-A973-004D-A1CF-1C8A6D93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15F20E-F470-3041-8C56-38EDE38C1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2651FA-A622-7842-ABAA-C7EBF4846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07/05/2020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DB440-A910-E047-BA14-3E370AA4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58A891-E45B-6C46-B05A-FEA3E203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55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659DDE4-5F56-C143-82AA-02AB0D9406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BC7678-EF1E-E74A-A94B-58D31F28E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6F8AB7-6764-4041-B630-5E7E5A2D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07/05/2020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8DA9E8-51AE-2A47-8055-2B0DF9C7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A009-4BED-D74B-9AFA-FAA03BF1A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51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B83C4-D2BD-AA4B-88DE-B152F1D6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A3A689-12F8-5A47-88FB-EED85B259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694CF1-DCC9-E94D-8E49-D9AB5EC8D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07/05/2020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F01537-B12D-9247-9E0D-39EF2E9D5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4D797D-510A-F14B-89EC-6B605AFE3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92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6EBEFA-DEB6-BD4F-977C-47F8A5AE3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D782EF-37B3-7C4E-816B-570D0D009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0C0D8B-8B3B-3A45-ADE3-AC9E7E72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07/05/2020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90BCB5-0FFC-F840-AA91-55BEE3CE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A23E92-E29D-8B44-A220-EF12DECB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04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5D16F-514C-F048-B808-993495BA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CAE751-6084-5D43-9347-716EC7D33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BCACFF-47C5-5B4C-97EF-52E8FFBDA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5DCB0E-5374-DD4A-A1EA-1C536164B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07/05/2020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14FE43-1953-DB49-B94A-A48E6289C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DAF0AA-D6E1-B442-9C2D-3873AA7F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71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5C992-7E88-5A41-8625-72BE55DEC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F31EA8-DB6E-0B4A-85B9-DDC154A14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9D683C-C167-6047-BEE7-F14867967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2AF52C1-6346-FC49-8D82-8448292EC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E84B932-677B-6A47-92EC-C09D19A46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ABC338-7A89-1943-B143-30BB2FF8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07/05/2020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DAD9C66-8763-DD4A-91FA-0E24EC6A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A0558C3-C08D-A047-AC86-24D94B00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15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20502A-D6CF-0E42-95F0-572F01F3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AE9147-7554-B546-BD52-74E24E3B5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07/05/2020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124627-28B2-8349-869A-4A20007A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769E86-542A-954E-ABCB-E51B7D923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21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30AC58-8373-D247-9452-AE4123EC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07/05/2020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84AE93-57BA-8B47-8C86-24950275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D41C84-8F8A-D74B-971E-818C9FFD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4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1F036-69B2-F04C-9FBA-FC2763FA9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DC921A-8F59-6341-9779-A5B2BD6E5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96EBD9-D1D8-134A-8E72-58C0D2332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48383E-A952-8B43-A720-47EE792B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07/05/2020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EFEF5A-01E9-004D-BFC4-2EB2E9035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894AE4-5FA6-D547-B142-53822E80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65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4D8A58-49CF-F041-AC4F-2CCAA406F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3642EFB-B5D5-2C48-A0AE-24C5A604C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768CD9-5512-6140-975C-6462E59E0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C2C826-2913-BB49-8B28-FD20C46B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pPr/>
              <a:t>07/05/2020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1831D9-5663-1546-8F9E-09CA33F5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FD68C4-2057-5D47-BA0F-0702C9E1F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1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60C0989-D162-4243-AB33-EBB4A6E7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AE383E-4DD6-EF4B-BF8D-87C3C28F7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80840D-D131-844C-A88D-8EB810EA4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20C5C-F561-2444-8D59-714D4DE57938}" type="datetimeFigureOut">
              <a:rPr lang="fr-FR" smtClean="0"/>
              <a:pPr/>
              <a:t>07/05/2020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C46487-109C-6149-901A-09224F896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E9F3FD-264A-EF4B-8E59-99EF6C08C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BEE0-B5D3-2642-A5DE-A3F1A4BD80A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57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Mercredi 20 mai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701040" y="1538748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4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  <a:endParaRPr lang="fr-FR" sz="54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267415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789687" y="1534803"/>
            <a:ext cx="741741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À l’oral. Quelles sont les écritures égales à ……… ?</a:t>
            </a:r>
          </a:p>
          <a:p>
            <a:r>
              <a:rPr lang="fr-FR" sz="2800" dirty="0" smtClean="0"/>
              <a:t>Trouve l’intrus et explique ta réponse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862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  <a:endParaRPr lang="fr-FR" sz="54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267415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789687" y="1534803"/>
            <a:ext cx="741741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À l’oral. Quelles sont les écritures égales à ……… ?</a:t>
            </a:r>
          </a:p>
          <a:p>
            <a:r>
              <a:rPr lang="fr-FR" sz="2800" dirty="0" smtClean="0"/>
              <a:t>Trouve l’intrus et l’explique ta réponse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862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  <a:endParaRPr lang="fr-FR" sz="54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267415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789687" y="1534803"/>
            <a:ext cx="7298793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À l’oral. Quelles sont les écritures égales à ……… ?</a:t>
            </a:r>
          </a:p>
          <a:p>
            <a:r>
              <a:rPr lang="fr-FR" sz="2800" dirty="0" smtClean="0"/>
              <a:t>Trouve l’intrus et explique ta réponse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862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  <a:endParaRPr lang="fr-FR" sz="54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267415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789687" y="1534803"/>
            <a:ext cx="707148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À l’oral. Quels sont les résultats égau</a:t>
            </a:r>
            <a:r>
              <a:rPr lang="fr-FR" sz="2800" dirty="0"/>
              <a:t>x</a:t>
            </a:r>
            <a:r>
              <a:rPr lang="fr-FR" sz="2800" dirty="0" smtClean="0"/>
              <a:t> à ……… ?</a:t>
            </a:r>
          </a:p>
          <a:p>
            <a:r>
              <a:rPr lang="fr-FR" sz="2800" dirty="0" smtClean="0"/>
              <a:t>Trouve l’intrus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862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  <a:endParaRPr lang="fr-FR" sz="54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267415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789687" y="1534803"/>
            <a:ext cx="662226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Un de ces nombres n’est pas dans la table 2.</a:t>
            </a:r>
          </a:p>
          <a:p>
            <a:r>
              <a:rPr lang="fr-FR" sz="2800" dirty="0" smtClean="0"/>
              <a:t>Trouve l’intrus et explique ta réponse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862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  <a:endParaRPr lang="fr-FR" sz="54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267415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789687" y="1534803"/>
            <a:ext cx="662226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Un de ces nombres n’est pas dans la table 2.</a:t>
            </a:r>
          </a:p>
          <a:p>
            <a:r>
              <a:rPr lang="fr-FR" sz="2800" dirty="0" smtClean="0"/>
              <a:t>Trouve l’intrus et explique ta réponse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862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  <a:endParaRPr lang="fr-FR" sz="54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267415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789687" y="1534803"/>
            <a:ext cx="661745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Un de ces nombres n’est pas dans la table 2.</a:t>
            </a:r>
          </a:p>
          <a:p>
            <a:r>
              <a:rPr lang="fr-FR" sz="2800" dirty="0" smtClean="0"/>
              <a:t>Trouve l’intrus et explique ta réponse</a:t>
            </a:r>
          </a:p>
        </p:txBody>
      </p:sp>
    </p:spTree>
    <p:extLst>
      <p:ext uri="{BB962C8B-B14F-4D97-AF65-F5344CB8AC3E}">
        <p14:creationId xmlns:p14="http://schemas.microsoft.com/office/powerpoint/2010/main" val="12862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  <a:endParaRPr lang="fr-FR" sz="54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267415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789687" y="1534803"/>
            <a:ext cx="662226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Un de ces nombres n’est pas dans la table 2.</a:t>
            </a:r>
          </a:p>
          <a:p>
            <a:r>
              <a:rPr lang="fr-FR" sz="2800" dirty="0" smtClean="0"/>
              <a:t>Trouve l’intrus et explique ta réponse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862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  <a:endParaRPr lang="fr-FR" sz="54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267415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789687" y="1534803"/>
            <a:ext cx="662226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Un de ces nombres n’est pas dans la table 4.</a:t>
            </a:r>
          </a:p>
          <a:p>
            <a:r>
              <a:rPr lang="fr-FR" sz="2800" dirty="0" smtClean="0"/>
              <a:t>Trouve l’intrus et </a:t>
            </a:r>
            <a:r>
              <a:rPr lang="fr-FR" sz="2800" dirty="0" err="1" smtClean="0"/>
              <a:t>eplique</a:t>
            </a:r>
            <a:r>
              <a:rPr lang="fr-FR" sz="2800" dirty="0" smtClean="0"/>
              <a:t> ta réponse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862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  <a:endParaRPr lang="fr-FR" sz="54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267415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789687" y="1534803"/>
            <a:ext cx="662226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Un de ces nombres n’est pas dans la table 4.</a:t>
            </a:r>
          </a:p>
          <a:p>
            <a:r>
              <a:rPr lang="fr-FR" sz="2800" dirty="0" smtClean="0"/>
              <a:t>Trouve l’intrus et explique ta réponse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862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Mathématiques</a:t>
            </a:r>
          </a:p>
          <a:p>
            <a:pPr algn="ctr"/>
            <a:r>
              <a:rPr lang="fr-FR" sz="9600" dirty="0" smtClean="0"/>
              <a:t>CE1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18002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  <a:endParaRPr lang="fr-FR" sz="54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267415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789687" y="1534803"/>
            <a:ext cx="662226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Un de ces nombres n’est pas dans la table 4.</a:t>
            </a:r>
          </a:p>
          <a:p>
            <a:r>
              <a:rPr lang="fr-FR" sz="2800" dirty="0" smtClean="0"/>
              <a:t>Trouve l’intrus et explique ta réponse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862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  <a:endParaRPr lang="fr-FR" sz="54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267415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789687" y="1534803"/>
            <a:ext cx="662226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Un de ces nombres n’est pas dans la table 4.</a:t>
            </a:r>
          </a:p>
          <a:p>
            <a:r>
              <a:rPr lang="fr-FR" sz="2800" dirty="0" smtClean="0"/>
              <a:t>Trouve l’intrus et explique ta réponse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862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Problèmes</a:t>
            </a:r>
            <a:endParaRPr lang="fr-FR" sz="80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7030A0"/>
                </a:solidFill>
                <a:latin typeface="Arial" panose="020B0604020202020204" pitchFamily="34" charset="0"/>
                <a:ea typeface="Clensey Medium" panose="02000603000000000000" pitchFamily="2" charset="0"/>
                <a:cs typeface="Arial" panose="020B0604020202020204" pitchFamily="34" charset="0"/>
              </a:rPr>
              <a:t>Problème n° 1</a:t>
            </a:r>
            <a:br>
              <a:rPr lang="fr-FR" b="1" dirty="0" smtClean="0">
                <a:solidFill>
                  <a:srgbClr val="7030A0"/>
                </a:solidFill>
                <a:latin typeface="Arial" panose="020B0604020202020204" pitchFamily="34" charset="0"/>
                <a:ea typeface="Clensey Medium" panose="02000603000000000000" pitchFamily="2" charset="0"/>
                <a:cs typeface="Arial" panose="020B0604020202020204" pitchFamily="34" charset="0"/>
              </a:rPr>
            </a:b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Qui a le plus d’argent ? Explique ta réponse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r-FR" dirty="0" err="1" smtClean="0"/>
              <a:t>Mily</a:t>
            </a:r>
            <a:r>
              <a:rPr lang="fr-FR" dirty="0" smtClean="0"/>
              <a:t> possède </a:t>
            </a:r>
          </a:p>
          <a:p>
            <a:pPr>
              <a:buNone/>
            </a:pPr>
            <a:r>
              <a:rPr lang="fr-FR" dirty="0" smtClean="0"/>
              <a:t>7 billets de 100 euros.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fr-FR" dirty="0" err="1" smtClean="0"/>
              <a:t>Lony</a:t>
            </a:r>
            <a:r>
              <a:rPr lang="fr-FR" dirty="0" smtClean="0"/>
              <a:t> possède  </a:t>
            </a:r>
          </a:p>
          <a:p>
            <a:pPr>
              <a:buNone/>
            </a:pPr>
            <a:r>
              <a:rPr lang="fr-FR" dirty="0" smtClean="0"/>
              <a:t>5 billets de 100 euros, </a:t>
            </a:r>
          </a:p>
          <a:p>
            <a:pPr>
              <a:buNone/>
            </a:pPr>
            <a:r>
              <a:rPr lang="fr-FR" dirty="0" smtClean="0"/>
              <a:t>10 billets de 10 euros.</a:t>
            </a:r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480" y="184965"/>
            <a:ext cx="1005815" cy="16763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16584"/>
          <a:stretch/>
        </p:blipFill>
        <p:spPr>
          <a:xfrm>
            <a:off x="415814" y="5684852"/>
            <a:ext cx="10461840" cy="646331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7030A0"/>
                </a:solidFill>
                <a:latin typeface="Arial" panose="020B0604020202020204" pitchFamily="34" charset="0"/>
                <a:ea typeface="Clensey Medium" panose="02000603000000000000" pitchFamily="2" charset="0"/>
                <a:cs typeface="Arial" panose="020B0604020202020204" pitchFamily="34" charset="0"/>
              </a:rPr>
              <a:t>Problème n° 1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fr-FR" dirty="0" err="1" smtClean="0"/>
              <a:t>Mily</a:t>
            </a:r>
            <a:r>
              <a:rPr lang="fr-FR" dirty="0" smtClean="0"/>
              <a:t> possède </a:t>
            </a:r>
          </a:p>
          <a:p>
            <a:pPr>
              <a:buNone/>
            </a:pPr>
            <a:r>
              <a:rPr lang="fr-FR" dirty="0" smtClean="0"/>
              <a:t>7 billets de 100 euros.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r-FR" dirty="0" err="1" smtClean="0"/>
              <a:t>Lony</a:t>
            </a:r>
            <a:r>
              <a:rPr lang="fr-FR" dirty="0" smtClean="0"/>
              <a:t> possède  </a:t>
            </a:r>
          </a:p>
          <a:p>
            <a:pPr>
              <a:buNone/>
            </a:pPr>
            <a:r>
              <a:rPr lang="fr-FR" dirty="0" smtClean="0"/>
              <a:t>5 billets de 100 euros, </a:t>
            </a:r>
          </a:p>
          <a:p>
            <a:pPr>
              <a:buNone/>
            </a:pPr>
            <a:r>
              <a:rPr lang="fr-FR" dirty="0" smtClean="0"/>
              <a:t>10 billets de 10 euros.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4735450" y="547054"/>
            <a:ext cx="5511636" cy="461665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Qui a le plus d’argent ? Explique ta réponse</a:t>
            </a:r>
            <a:endParaRPr lang="fr-FR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DFAD40-BBEC-40DB-B114-6E7B81D25290}"/>
              </a:ext>
            </a:extLst>
          </p:cNvPr>
          <p:cNvSpPr/>
          <p:nvPr/>
        </p:nvSpPr>
        <p:spPr>
          <a:xfrm>
            <a:off x="1688755" y="5684851"/>
            <a:ext cx="11035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err="1" smtClean="0">
                <a:latin typeface="Script MT Bold" pitchFamily="66" charset="0"/>
              </a:rPr>
              <a:t>Mily</a:t>
            </a:r>
            <a:r>
              <a:rPr lang="fr-FR" sz="3600" dirty="0" smtClean="0">
                <a:latin typeface="Script MT Bold" pitchFamily="66" charset="0"/>
              </a:rPr>
              <a:t> a plus d’argent que </a:t>
            </a:r>
            <a:r>
              <a:rPr lang="fr-FR" sz="3600" dirty="0" err="1" smtClean="0">
                <a:latin typeface="Script MT Bold" pitchFamily="66" charset="0"/>
              </a:rPr>
              <a:t>Lony</a:t>
            </a:r>
            <a:r>
              <a:rPr lang="fr-FR" sz="3600" dirty="0" smtClean="0">
                <a:latin typeface="Script MT Bold" pitchFamily="66" charset="0"/>
              </a:rPr>
              <a:t>.</a:t>
            </a:r>
            <a:endParaRPr lang="fr-FR" sz="3600" dirty="0"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7030A0"/>
                </a:solidFill>
                <a:latin typeface="Arial" panose="020B0604020202020204" pitchFamily="34" charset="0"/>
                <a:ea typeface="Clensey Medium" panose="02000603000000000000" pitchFamily="2" charset="0"/>
                <a:cs typeface="Arial" panose="020B0604020202020204" pitchFamily="34" charset="0"/>
              </a:rPr>
              <a:t>Problème n° 2</a:t>
            </a:r>
            <a:br>
              <a:rPr lang="fr-FR" b="1" dirty="0" smtClean="0">
                <a:solidFill>
                  <a:srgbClr val="7030A0"/>
                </a:solidFill>
                <a:latin typeface="Arial" panose="020B0604020202020204" pitchFamily="34" charset="0"/>
                <a:ea typeface="Clensey Medium" panose="02000603000000000000" pitchFamily="2" charset="0"/>
                <a:cs typeface="Arial" panose="020B0604020202020204" pitchFamily="34" charset="0"/>
              </a:rPr>
            </a:b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Qui a le plus d’argent ? Explique ta réponse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r-FR" dirty="0" err="1" smtClean="0"/>
              <a:t>Mily</a:t>
            </a:r>
            <a:r>
              <a:rPr lang="fr-FR" dirty="0" smtClean="0"/>
              <a:t> possède  </a:t>
            </a:r>
          </a:p>
          <a:p>
            <a:pPr>
              <a:buNone/>
            </a:pPr>
            <a:r>
              <a:rPr lang="fr-FR" dirty="0" smtClean="0"/>
              <a:t>6 billets de 100 euros et</a:t>
            </a:r>
          </a:p>
          <a:p>
            <a:pPr>
              <a:buNone/>
            </a:pPr>
            <a:r>
              <a:rPr lang="fr-FR" dirty="0" smtClean="0"/>
              <a:t>4 billets de 10 euros.</a:t>
            </a:r>
          </a:p>
          <a:p>
            <a:pPr>
              <a:buNone/>
            </a:pPr>
            <a:endParaRPr lang="fr-FR" dirty="0" smtClean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fr-FR" dirty="0" err="1" smtClean="0"/>
              <a:t>Lony</a:t>
            </a:r>
            <a:r>
              <a:rPr lang="fr-FR" dirty="0" smtClean="0"/>
              <a:t> possède </a:t>
            </a:r>
          </a:p>
          <a:p>
            <a:pPr>
              <a:buNone/>
            </a:pPr>
            <a:r>
              <a:rPr lang="fr-FR" dirty="0" smtClean="0"/>
              <a:t>6 billets de 100 euros et</a:t>
            </a:r>
          </a:p>
          <a:p>
            <a:pPr>
              <a:buNone/>
            </a:pPr>
            <a:r>
              <a:rPr lang="fr-FR" dirty="0" smtClean="0"/>
              <a:t>40 pièces de 1 euro.</a:t>
            </a:r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480" y="14330"/>
            <a:ext cx="1005815" cy="16763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srgbClr val="7030A0"/>
                </a:solidFill>
                <a:latin typeface="Arial" panose="020B0604020202020204" pitchFamily="34" charset="0"/>
                <a:ea typeface="Clensey Medium" panose="02000603000000000000" pitchFamily="2" charset="0"/>
                <a:cs typeface="Arial" panose="020B0604020202020204" pitchFamily="34" charset="0"/>
              </a:rPr>
              <a:t>Problème n° 2</a:t>
            </a:r>
            <a:r>
              <a:rPr lang="fr-FR" b="1" dirty="0" smtClean="0">
                <a:solidFill>
                  <a:srgbClr val="7030A0"/>
                </a:solidFill>
                <a:latin typeface="Arial" panose="020B0604020202020204" pitchFamily="34" charset="0"/>
                <a:ea typeface="Clensey Medium" panose="02000603000000000000" pitchFamily="2" charset="0"/>
                <a:cs typeface="Arial" panose="020B0604020202020204" pitchFamily="34" charset="0"/>
              </a:rPr>
              <a:t/>
            </a:r>
            <a:br>
              <a:rPr lang="fr-FR" b="1" dirty="0" smtClean="0">
                <a:solidFill>
                  <a:srgbClr val="7030A0"/>
                </a:solidFill>
                <a:latin typeface="Arial" panose="020B0604020202020204" pitchFamily="34" charset="0"/>
                <a:ea typeface="Clensey Medium" panose="02000603000000000000" pitchFamily="2" charset="0"/>
                <a:cs typeface="Arial" panose="020B0604020202020204" pitchFamily="34" charset="0"/>
              </a:rPr>
            </a:b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r-FR" dirty="0" err="1" smtClean="0"/>
              <a:t>Mily</a:t>
            </a:r>
            <a:r>
              <a:rPr lang="fr-FR" dirty="0" smtClean="0"/>
              <a:t> possède </a:t>
            </a:r>
          </a:p>
          <a:p>
            <a:pPr>
              <a:buNone/>
            </a:pPr>
            <a:r>
              <a:rPr lang="fr-FR" dirty="0" smtClean="0"/>
              <a:t>6 billets de 100 euros et</a:t>
            </a:r>
          </a:p>
          <a:p>
            <a:pPr>
              <a:buNone/>
            </a:pPr>
            <a:r>
              <a:rPr lang="fr-FR" dirty="0" smtClean="0"/>
              <a:t>4 billets de 10 euros.</a:t>
            </a:r>
          </a:p>
          <a:p>
            <a:pPr>
              <a:buNone/>
            </a:pPr>
            <a:endParaRPr lang="fr-FR" dirty="0" smtClean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fr-FR" dirty="0" err="1" smtClean="0"/>
              <a:t>Lony</a:t>
            </a:r>
            <a:r>
              <a:rPr lang="fr-FR" dirty="0" smtClean="0"/>
              <a:t> possède  </a:t>
            </a:r>
          </a:p>
          <a:p>
            <a:pPr>
              <a:buNone/>
            </a:pPr>
            <a:r>
              <a:rPr lang="fr-FR" dirty="0" smtClean="0"/>
              <a:t>6 billets de 100 euros et</a:t>
            </a:r>
          </a:p>
          <a:p>
            <a:pPr>
              <a:buNone/>
            </a:pPr>
            <a:r>
              <a:rPr lang="fr-FR" dirty="0" smtClean="0"/>
              <a:t>40 pièces de 1 euro.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4887850" y="699454"/>
            <a:ext cx="5722093" cy="461665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Qui a le plus d’argent ? Explique ta réponse</a:t>
            </a:r>
            <a:endParaRPr lang="fr-FR" sz="2400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16584"/>
          <a:stretch/>
        </p:blipFill>
        <p:spPr>
          <a:xfrm>
            <a:off x="415814" y="5543332"/>
            <a:ext cx="10461840" cy="64633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3DFAD40-BBEC-40DB-B114-6E7B81D25290}"/>
              </a:ext>
            </a:extLst>
          </p:cNvPr>
          <p:cNvSpPr/>
          <p:nvPr/>
        </p:nvSpPr>
        <p:spPr>
          <a:xfrm>
            <a:off x="1688755" y="5543332"/>
            <a:ext cx="11035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err="1" smtClean="0">
                <a:latin typeface="Script MT Bold" pitchFamily="66" charset="0"/>
              </a:rPr>
              <a:t>Mily</a:t>
            </a:r>
            <a:r>
              <a:rPr lang="fr-FR" sz="3600" dirty="0" smtClean="0">
                <a:latin typeface="Script MT Bold" pitchFamily="66" charset="0"/>
              </a:rPr>
              <a:t> et </a:t>
            </a:r>
            <a:r>
              <a:rPr lang="fr-FR" sz="3600" dirty="0" err="1" smtClean="0">
                <a:latin typeface="Script MT Bold" pitchFamily="66" charset="0"/>
              </a:rPr>
              <a:t>Lony</a:t>
            </a:r>
            <a:r>
              <a:rPr lang="fr-FR" sz="3600" dirty="0" smtClean="0">
                <a:latin typeface="Script MT Bold" pitchFamily="66" charset="0"/>
              </a:rPr>
              <a:t> ont la même somme d’argent.</a:t>
            </a:r>
            <a:endParaRPr lang="fr-FR" sz="3600" dirty="0"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7030A0"/>
                </a:solidFill>
                <a:latin typeface="Arial" panose="020B0604020202020204" pitchFamily="34" charset="0"/>
                <a:ea typeface="Clensey Medium" panose="02000603000000000000" pitchFamily="2" charset="0"/>
                <a:cs typeface="Arial" panose="020B0604020202020204" pitchFamily="34" charset="0"/>
              </a:rPr>
              <a:t>Problème n°3</a:t>
            </a:r>
            <a:br>
              <a:rPr lang="fr-FR" b="1" dirty="0" smtClean="0">
                <a:solidFill>
                  <a:srgbClr val="7030A0"/>
                </a:solidFill>
                <a:latin typeface="Arial" panose="020B0604020202020204" pitchFamily="34" charset="0"/>
                <a:ea typeface="Clensey Medium" panose="02000603000000000000" pitchFamily="2" charset="0"/>
                <a:cs typeface="Arial" panose="020B0604020202020204" pitchFamily="34" charset="0"/>
              </a:rPr>
            </a:b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Qui a le plus d’argent ? Explique ta réponse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r-FR" dirty="0" err="1" smtClean="0"/>
              <a:t>Mily</a:t>
            </a:r>
            <a:r>
              <a:rPr lang="fr-FR" dirty="0" smtClean="0"/>
              <a:t> possède  </a:t>
            </a:r>
          </a:p>
          <a:p>
            <a:pPr>
              <a:buNone/>
            </a:pPr>
            <a:r>
              <a:rPr lang="fr-FR" dirty="0" smtClean="0"/>
              <a:t>83 billets de 10 euros.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fr-FR" dirty="0" err="1" smtClean="0"/>
              <a:t>Lony</a:t>
            </a:r>
            <a:r>
              <a:rPr lang="fr-FR" dirty="0" smtClean="0"/>
              <a:t> possède  </a:t>
            </a:r>
          </a:p>
          <a:p>
            <a:pPr>
              <a:buNone/>
            </a:pPr>
            <a:r>
              <a:rPr lang="fr-FR" dirty="0" smtClean="0"/>
              <a:t>9 billets de 100 euros.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584" y="365125"/>
            <a:ext cx="1005815" cy="16763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srgbClr val="7030A0"/>
                </a:solidFill>
                <a:latin typeface="Arial" panose="020B0604020202020204" pitchFamily="34" charset="0"/>
                <a:ea typeface="Clensey Medium" panose="02000603000000000000" pitchFamily="2" charset="0"/>
                <a:cs typeface="Arial" panose="020B0604020202020204" pitchFamily="34" charset="0"/>
              </a:rPr>
              <a:t>Problème n°3</a:t>
            </a:r>
            <a:r>
              <a:rPr lang="fr-FR" b="1" dirty="0" smtClean="0">
                <a:solidFill>
                  <a:srgbClr val="7030A0"/>
                </a:solidFill>
                <a:latin typeface="Arial" panose="020B0604020202020204" pitchFamily="34" charset="0"/>
                <a:ea typeface="Clensey Medium" panose="02000603000000000000" pitchFamily="2" charset="0"/>
                <a:cs typeface="Arial" panose="020B0604020202020204" pitchFamily="34" charset="0"/>
              </a:rPr>
              <a:t/>
            </a:r>
            <a:br>
              <a:rPr lang="fr-FR" b="1" dirty="0" smtClean="0">
                <a:solidFill>
                  <a:srgbClr val="7030A0"/>
                </a:solidFill>
                <a:latin typeface="Arial" panose="020B0604020202020204" pitchFamily="34" charset="0"/>
                <a:ea typeface="Clensey Medium" panose="02000603000000000000" pitchFamily="2" charset="0"/>
                <a:cs typeface="Arial" panose="020B0604020202020204" pitchFamily="34" charset="0"/>
              </a:rPr>
            </a:b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r-FR" dirty="0" err="1" smtClean="0"/>
              <a:t>Mily</a:t>
            </a:r>
            <a:r>
              <a:rPr lang="fr-FR" dirty="0" smtClean="0"/>
              <a:t> possède </a:t>
            </a:r>
          </a:p>
          <a:p>
            <a:pPr>
              <a:buNone/>
            </a:pPr>
            <a:r>
              <a:rPr lang="fr-FR" dirty="0" smtClean="0"/>
              <a:t>83 billets de 10 euros.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fr-FR" dirty="0" err="1" smtClean="0"/>
              <a:t>Lony</a:t>
            </a:r>
            <a:r>
              <a:rPr lang="fr-FR" dirty="0" smtClean="0"/>
              <a:t> possède  </a:t>
            </a:r>
          </a:p>
          <a:p>
            <a:pPr>
              <a:buNone/>
            </a:pPr>
            <a:r>
              <a:rPr lang="fr-FR" dirty="0" smtClean="0"/>
              <a:t>9 billets de 100 euros.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4887850" y="699454"/>
            <a:ext cx="5722093" cy="461665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Qui a le plus d’argent ? Explique ta réponse</a:t>
            </a:r>
            <a:endParaRPr lang="fr-FR" sz="2400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16584"/>
          <a:stretch/>
        </p:blipFill>
        <p:spPr>
          <a:xfrm>
            <a:off x="415814" y="5361686"/>
            <a:ext cx="10461840" cy="64633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3DFAD40-BBEC-40DB-B114-6E7B81D25290}"/>
              </a:ext>
            </a:extLst>
          </p:cNvPr>
          <p:cNvSpPr/>
          <p:nvPr/>
        </p:nvSpPr>
        <p:spPr>
          <a:xfrm>
            <a:off x="1688755" y="5361685"/>
            <a:ext cx="11035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err="1" smtClean="0">
                <a:latin typeface="Script MT Bold" pitchFamily="66" charset="0"/>
              </a:rPr>
              <a:t>Lony</a:t>
            </a:r>
            <a:r>
              <a:rPr lang="fr-FR" sz="3600" dirty="0" smtClean="0">
                <a:latin typeface="Script MT Bold" pitchFamily="66" charset="0"/>
              </a:rPr>
              <a:t> a plus d’argent que </a:t>
            </a:r>
            <a:r>
              <a:rPr lang="fr-FR" sz="3600" dirty="0" err="1" smtClean="0">
                <a:latin typeface="Script MT Bold" pitchFamily="66" charset="0"/>
              </a:rPr>
              <a:t>Mily</a:t>
            </a:r>
            <a:r>
              <a:rPr lang="fr-FR" sz="3600" dirty="0" smtClean="0">
                <a:latin typeface="Script MT Bold" pitchFamily="66" charset="0"/>
              </a:rPr>
              <a:t>.</a:t>
            </a:r>
            <a:endParaRPr lang="fr-FR" sz="3600" dirty="0"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822" y="0"/>
            <a:ext cx="10304060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Exercice pour la prochaine séance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341195" y="1164134"/>
            <a:ext cx="11245754" cy="4401205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2800" b="1" dirty="0" smtClean="0"/>
          </a:p>
          <a:p>
            <a:pPr algn="ctr"/>
            <a:r>
              <a:rPr lang="fr-FR" sz="2800" b="1" dirty="0" smtClean="0"/>
              <a:t>Trouve le plus d’écritures multiplicatives égales à 12 :</a:t>
            </a:r>
          </a:p>
          <a:p>
            <a:pPr algn="ctr"/>
            <a:endParaRPr lang="fr-FR" sz="2800" b="1" dirty="0" smtClean="0"/>
          </a:p>
          <a:p>
            <a:pPr algn="ctr"/>
            <a:r>
              <a:rPr lang="fr-FR" sz="2800" b="1" dirty="0" smtClean="0"/>
              <a:t>                 </a:t>
            </a:r>
            <a:r>
              <a:rPr lang="fr-FR" sz="2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12 = ….. × ….						</a:t>
            </a:r>
          </a:p>
          <a:p>
            <a:pPr algn="ctr"/>
            <a:r>
              <a:rPr lang="fr-FR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12 = ….. </a:t>
            </a:r>
            <a:r>
              <a:rPr lang="fr-FR" sz="2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× …. 				</a:t>
            </a:r>
          </a:p>
          <a:p>
            <a:pPr algn="ctr"/>
            <a:r>
              <a:rPr lang="fr-FR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12 = ….. </a:t>
            </a:r>
            <a:r>
              <a:rPr lang="fr-FR" sz="2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× …. 				</a:t>
            </a:r>
          </a:p>
          <a:p>
            <a:pPr algn="ctr"/>
            <a:r>
              <a:rPr lang="fr-FR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12 = ….. </a:t>
            </a:r>
            <a:r>
              <a:rPr lang="fr-FR" sz="2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× …. 				</a:t>
            </a:r>
          </a:p>
          <a:p>
            <a:pPr algn="ctr"/>
            <a:r>
              <a:rPr lang="fr-FR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12 = ….. </a:t>
            </a:r>
            <a:r>
              <a:rPr lang="fr-FR" sz="2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× …. 				</a:t>
            </a:r>
          </a:p>
          <a:p>
            <a:pPr algn="ctr"/>
            <a:r>
              <a:rPr lang="fr-FR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12 = ….. </a:t>
            </a:r>
            <a:r>
              <a:rPr lang="fr-FR" sz="2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× …. </a:t>
            </a:r>
            <a:r>
              <a:rPr lang="fr-FR" sz="2800" b="1" dirty="0" smtClean="0"/>
              <a:t>				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318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>
                <a:solidFill>
                  <a:srgbClr val="7030A0"/>
                </a:solidFill>
                <a:latin typeface="+mn-lt"/>
                <a:ea typeface="Arial"/>
                <a:cs typeface="Arial"/>
                <a:sym typeface="Arial"/>
              </a:rPr>
              <a:t>Calcul réfléchi</a:t>
            </a:r>
            <a:endParaRPr lang="fr-FR" sz="8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10120009" cy="872685"/>
          </a:xfrm>
        </p:spPr>
        <p:txBody>
          <a:bodyPr>
            <a:normAutofit lnSpcReduction="10000"/>
          </a:bodyPr>
          <a:lstStyle/>
          <a:p>
            <a:r>
              <a:rPr lang="fr-FR" sz="6000" dirty="0" smtClean="0"/>
              <a:t>La table de multiplication de 4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300463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653" y="65218"/>
            <a:ext cx="10304060" cy="1325563"/>
          </a:xfrm>
        </p:spPr>
        <p:txBody>
          <a:bodyPr/>
          <a:lstStyle/>
          <a:p>
            <a:pPr algn="ctr"/>
            <a:r>
              <a:rPr lang="fr-FR" b="1" dirty="0" err="1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E×ercice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 de la séance précédente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341195" y="1355862"/>
            <a:ext cx="11516976" cy="4524315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Voici un quadrillage</a:t>
            </a:r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pPr algn="ctr"/>
            <a:r>
              <a:rPr lang="fr-FR" sz="2800" b="1" dirty="0"/>
              <a:t>Détermine de plusieurs </a:t>
            </a:r>
            <a:r>
              <a:rPr lang="fr-FR" sz="2800" b="1" dirty="0" smtClean="0"/>
              <a:t>façons le nombre de cases de ce quadrillage.</a:t>
            </a:r>
          </a:p>
          <a:p>
            <a:endParaRPr lang="fr-FR" sz="2800" b="1" dirty="0" smtClean="0"/>
          </a:p>
          <a:p>
            <a:endParaRPr lang="fr-FR" sz="800" b="1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126320"/>
              </p:ext>
            </p:extLst>
          </p:nvPr>
        </p:nvGraphicFramePr>
        <p:xfrm>
          <a:off x="4669619" y="2921621"/>
          <a:ext cx="31496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07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78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78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78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366304" y="2116361"/>
            <a:ext cx="177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5 colonnes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151061" y="3315574"/>
            <a:ext cx="1012372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         4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     lignes</a:t>
            </a:r>
          </a:p>
        </p:txBody>
      </p:sp>
      <p:sp>
        <p:nvSpPr>
          <p:cNvPr id="9" name="Accolade ouvrante 8"/>
          <p:cNvSpPr/>
          <p:nvPr/>
        </p:nvSpPr>
        <p:spPr>
          <a:xfrm>
            <a:off x="4163433" y="2921621"/>
            <a:ext cx="506186" cy="1463040"/>
          </a:xfrm>
          <a:prstGeom prst="leftBrace">
            <a:avLst>
              <a:gd name="adj1" fmla="val 8333"/>
              <a:gd name="adj2" fmla="val 47024"/>
            </a:avLst>
          </a:prstGeom>
          <a:ln w="38100" cmpd="sng">
            <a:solidFill>
              <a:srgbClr val="FF0000">
                <a:alpha val="7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ccolade ouvrante 10"/>
          <p:cNvSpPr/>
          <p:nvPr/>
        </p:nvSpPr>
        <p:spPr>
          <a:xfrm rot="5400000">
            <a:off x="6078229" y="1180631"/>
            <a:ext cx="332378" cy="3149602"/>
          </a:xfrm>
          <a:prstGeom prst="leftBrace">
            <a:avLst>
              <a:gd name="adj1" fmla="val 35897"/>
              <a:gd name="adj2" fmla="val 50531"/>
            </a:avLst>
          </a:prstGeom>
          <a:ln w="38100" cmpd="sng">
            <a:solidFill>
              <a:srgbClr val="FF0000">
                <a:alpha val="7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8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872" y="274525"/>
            <a:ext cx="10304060" cy="45347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Correction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900352"/>
              </p:ext>
            </p:extLst>
          </p:nvPr>
        </p:nvGraphicFramePr>
        <p:xfrm>
          <a:off x="4005943" y="2523418"/>
          <a:ext cx="31496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07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7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7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7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702628" y="1718158"/>
            <a:ext cx="177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5 colonnes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87385" y="2917371"/>
            <a:ext cx="1012372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         4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     lignes</a:t>
            </a:r>
          </a:p>
        </p:txBody>
      </p:sp>
      <p:sp>
        <p:nvSpPr>
          <p:cNvPr id="9" name="Accolade ouvrante 8"/>
          <p:cNvSpPr/>
          <p:nvPr/>
        </p:nvSpPr>
        <p:spPr>
          <a:xfrm>
            <a:off x="3499757" y="2523418"/>
            <a:ext cx="506186" cy="1463040"/>
          </a:xfrm>
          <a:prstGeom prst="leftBrace">
            <a:avLst>
              <a:gd name="adj1" fmla="val 8333"/>
              <a:gd name="adj2" fmla="val 47024"/>
            </a:avLst>
          </a:prstGeom>
          <a:ln w="38100" cmpd="sng">
            <a:solidFill>
              <a:srgbClr val="FF0000">
                <a:alpha val="7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ccolade ouvrante 10"/>
          <p:cNvSpPr/>
          <p:nvPr/>
        </p:nvSpPr>
        <p:spPr>
          <a:xfrm rot="5400000">
            <a:off x="5414553" y="782428"/>
            <a:ext cx="332378" cy="3149602"/>
          </a:xfrm>
          <a:prstGeom prst="leftBrace">
            <a:avLst>
              <a:gd name="adj1" fmla="val 35897"/>
              <a:gd name="adj2" fmla="val 50531"/>
            </a:avLst>
          </a:prstGeom>
          <a:ln w="38100" cmpd="sng">
            <a:solidFill>
              <a:srgbClr val="FF0000">
                <a:alpha val="7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31348">
            <a:off x="3352574" y="951076"/>
            <a:ext cx="1251639" cy="820611"/>
          </a:xfrm>
          <a:prstGeom prst="rect">
            <a:avLst/>
          </a:prstGeom>
        </p:spPr>
      </p:pic>
      <p:sp>
        <p:nvSpPr>
          <p:cNvPr id="72" name="ZoneTexte 71"/>
          <p:cNvSpPr txBox="1"/>
          <p:nvPr/>
        </p:nvSpPr>
        <p:spPr>
          <a:xfrm>
            <a:off x="341195" y="1070043"/>
            <a:ext cx="2636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 peut voir 5 colonnes de 4 cases.</a:t>
            </a:r>
          </a:p>
          <a:p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2318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195" y="274525"/>
            <a:ext cx="10304060" cy="45347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Correction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399721"/>
              </p:ext>
            </p:extLst>
          </p:nvPr>
        </p:nvGraphicFramePr>
        <p:xfrm>
          <a:off x="4035830" y="2051385"/>
          <a:ext cx="31496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07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7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7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78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703072" y="1087593"/>
            <a:ext cx="177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5 colonnes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" name="Accolade ouvrante 10"/>
          <p:cNvSpPr/>
          <p:nvPr/>
        </p:nvSpPr>
        <p:spPr>
          <a:xfrm rot="5400000">
            <a:off x="5414553" y="230903"/>
            <a:ext cx="332378" cy="3149602"/>
          </a:xfrm>
          <a:prstGeom prst="leftBrace">
            <a:avLst>
              <a:gd name="adj1" fmla="val 35897"/>
              <a:gd name="adj2" fmla="val 50531"/>
            </a:avLst>
          </a:prstGeom>
          <a:ln w="38100" cmpd="sng">
            <a:solidFill>
              <a:srgbClr val="FF0000">
                <a:alpha val="7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9316752" y="487428"/>
            <a:ext cx="1673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peut aussi voir deux groupes de deu</a:t>
            </a:r>
            <a:r>
              <a:rPr lang="fr-FR" dirty="0"/>
              <a:t>x</a:t>
            </a:r>
            <a:r>
              <a:rPr lang="fr-FR" dirty="0" smtClean="0"/>
              <a:t> lignes.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351295" y="2051385"/>
            <a:ext cx="818147" cy="64633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2 lignes</a:t>
            </a:r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7351295" y="2842154"/>
            <a:ext cx="818147" cy="64633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2 lignes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2642709" y="2518988"/>
            <a:ext cx="1012372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         4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     lignes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897" y="2077394"/>
            <a:ext cx="2003710" cy="883188"/>
          </a:xfrm>
          <a:prstGeom prst="rect">
            <a:avLst/>
          </a:prstGeom>
        </p:spPr>
      </p:pic>
      <p:sp>
        <p:nvSpPr>
          <p:cNvPr id="16" name="Accolade ouvrante 15"/>
          <p:cNvSpPr/>
          <p:nvPr/>
        </p:nvSpPr>
        <p:spPr>
          <a:xfrm>
            <a:off x="3499755" y="2051385"/>
            <a:ext cx="506186" cy="1463040"/>
          </a:xfrm>
          <a:prstGeom prst="leftBrace">
            <a:avLst>
              <a:gd name="adj1" fmla="val 8333"/>
              <a:gd name="adj2" fmla="val 47024"/>
            </a:avLst>
          </a:prstGeom>
          <a:ln w="38100" cmpd="sng">
            <a:solidFill>
              <a:srgbClr val="FF0000">
                <a:alpha val="7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34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7156" y="552902"/>
            <a:ext cx="6322370" cy="662602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table de multiplication par 4</a:t>
            </a:r>
            <a:r>
              <a:rPr lang="fr-FR" sz="200" dirty="0" smtClean="0"/>
              <a:t/>
            </a:r>
            <a:br>
              <a:rPr lang="fr-FR" sz="200" dirty="0" smtClean="0"/>
            </a:br>
            <a:endParaRPr lang="fr-FR" sz="800" i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721480"/>
              </p:ext>
            </p:extLst>
          </p:nvPr>
        </p:nvGraphicFramePr>
        <p:xfrm>
          <a:off x="386922" y="235191"/>
          <a:ext cx="5481617" cy="639114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96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280">
                  <a:extLst>
                    <a:ext uri="{9D8B030D-6E8A-4147-A177-3AD203B41FA5}">
                      <a16:colId xmlns:a16="http://schemas.microsoft.com/office/drawing/2014/main" val="638918214"/>
                    </a:ext>
                  </a:extLst>
                </a:gridCol>
                <a:gridCol w="2879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367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Écritures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Quadrillage correspondant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174">
                <a:tc>
                  <a:txBody>
                    <a:bodyPr/>
                    <a:lstStyle/>
                    <a:p>
                      <a:pPr algn="l"/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 </a:t>
                      </a:r>
                      <a:r>
                        <a:rPr lang="fr-FR" sz="1800" b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×</a:t>
                      </a:r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4 = 4 × 1 </a:t>
                      </a:r>
                      <a:endParaRPr lang="fr-FR" sz="2000" b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002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 × 4</a:t>
                      </a:r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= 4 × 2</a:t>
                      </a:r>
                      <a:r>
                        <a:rPr lang="fr-F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 </a:t>
                      </a:r>
                      <a:endParaRPr lang="fr-FR" b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sz="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878">
                <a:tc>
                  <a:txBody>
                    <a:bodyPr/>
                    <a:lstStyle/>
                    <a:p>
                      <a:pPr algn="l"/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 × 3 = 3 × 4</a:t>
                      </a:r>
                      <a:endParaRPr lang="fr-FR" b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00" dirty="0" smtClean="0"/>
                    </a:p>
                    <a:p>
                      <a:endParaRPr lang="fr-FR" sz="800" dirty="0" smtClean="0"/>
                    </a:p>
                    <a:p>
                      <a:endParaRPr lang="fr-FR" sz="400" dirty="0" smtClean="0"/>
                    </a:p>
                    <a:p>
                      <a:endParaRPr lang="fr-FR" sz="400" dirty="0" smtClean="0"/>
                    </a:p>
                    <a:p>
                      <a:endParaRPr lang="fr-FR" sz="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941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 × 4 </a:t>
                      </a:r>
                      <a:endParaRPr lang="fr-FR" b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400" dirty="0" smtClean="0"/>
                    </a:p>
                    <a:p>
                      <a:endParaRPr lang="fr-FR" sz="400" dirty="0" smtClean="0"/>
                    </a:p>
                    <a:p>
                      <a:endParaRPr lang="fr-FR" sz="1200" dirty="0" smtClean="0"/>
                    </a:p>
                    <a:p>
                      <a:endParaRPr lang="fr-FR" sz="400" dirty="0" smtClean="0"/>
                    </a:p>
                    <a:p>
                      <a:endParaRPr lang="fr-FR" sz="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740">
                <a:tc>
                  <a:txBody>
                    <a:bodyPr/>
                    <a:lstStyle/>
                    <a:p>
                      <a:pPr algn="l"/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 </a:t>
                      </a:r>
                      <a:r>
                        <a:rPr lang="fr-F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× 5 = 5</a:t>
                      </a:r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× 4 </a:t>
                      </a:r>
                      <a:endParaRPr lang="fr-FR" b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baseline="0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sz="100" dirty="0" smtClean="0"/>
                    </a:p>
                    <a:p>
                      <a:endParaRPr lang="fr-FR" sz="100" dirty="0" smtClean="0"/>
                    </a:p>
                    <a:p>
                      <a:endParaRPr lang="fr-FR" sz="100" dirty="0" smtClean="0"/>
                    </a:p>
                    <a:p>
                      <a:endParaRPr lang="fr-FR" sz="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709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 ×</a:t>
                      </a:r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6 = 6 × 4</a:t>
                      </a:r>
                      <a:endParaRPr lang="fr-FR" b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baseline="0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0" dirty="0" smtClean="0"/>
                    </a:p>
                    <a:p>
                      <a:endParaRPr lang="fr-F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262">
                <a:tc>
                  <a:txBody>
                    <a:bodyPr/>
                    <a:lstStyle/>
                    <a:p>
                      <a:pPr algn="l"/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 × 7 = 7 × </a:t>
                      </a:r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fr-FR" baseline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baseline="0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9471">
                <a:tc>
                  <a:txBody>
                    <a:bodyPr/>
                    <a:lstStyle/>
                    <a:p>
                      <a:pPr algn="l"/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4</a:t>
                      </a:r>
                      <a:r>
                        <a:rPr lang="fr-F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×</a:t>
                      </a:r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8 = 8  × 4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baseline="0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sz="800" dirty="0" smtClean="0"/>
                    </a:p>
                    <a:p>
                      <a:endParaRPr lang="fr-FR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1002">
                <a:tc>
                  <a:txBody>
                    <a:bodyPr/>
                    <a:lstStyle/>
                    <a:p>
                      <a:pPr algn="l"/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r>
                        <a:rPr lang="fr-F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× 9 = 9 </a:t>
                      </a:r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× 4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/>
                      </a:r>
                      <a:br>
                        <a:rPr lang="fr-FR" b="1" baseline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a:br>
                      <a:endParaRPr lang="fr-FR" sz="800" baseline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baseline="0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75690">
                <a:tc>
                  <a:txBody>
                    <a:bodyPr/>
                    <a:lstStyle/>
                    <a:p>
                      <a:pPr algn="l"/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r>
                        <a:rPr lang="fr-F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× 10 = 10</a:t>
                      </a:r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× 4</a:t>
                      </a:r>
                      <a:endParaRPr lang="fr-FR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fr-FR" sz="14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3113186" y="749779"/>
            <a:ext cx="2381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4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441212" y="541719"/>
            <a:ext cx="306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1</a:t>
            </a:r>
            <a:endParaRPr lang="fr-FR" sz="10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3135315" y="1964021"/>
            <a:ext cx="1886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4</a:t>
            </a:r>
            <a:endParaRPr lang="fr-FR" sz="1100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3540929" y="1050723"/>
            <a:ext cx="1886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2</a:t>
            </a:r>
            <a:endParaRPr lang="fr-FR" sz="11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3128300" y="3192727"/>
            <a:ext cx="195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4</a:t>
            </a:r>
            <a:endParaRPr lang="fr-FR" sz="11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3135315" y="3735795"/>
            <a:ext cx="1886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4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627805" y="2326964"/>
            <a:ext cx="1886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4</a:t>
            </a:r>
            <a:endParaRPr lang="fr-FR" sz="11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3674495" y="2967642"/>
            <a:ext cx="1886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5</a:t>
            </a:r>
            <a:endParaRPr lang="fr-FR" sz="11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3154493" y="4293745"/>
            <a:ext cx="169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4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3829473" y="3492723"/>
            <a:ext cx="725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6</a:t>
            </a:r>
            <a:endParaRPr lang="fr-FR" sz="11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3154493" y="4787751"/>
            <a:ext cx="169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4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854282" y="4078498"/>
            <a:ext cx="1437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7</a:t>
            </a:r>
            <a:endParaRPr lang="fr-FR" sz="11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3154493" y="5462332"/>
            <a:ext cx="169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4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971338" y="5219132"/>
            <a:ext cx="1753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9</a:t>
            </a:r>
            <a:endParaRPr lang="fr-FR" sz="1100" b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3917009" y="4650970"/>
            <a:ext cx="1886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8</a:t>
            </a:r>
            <a:endParaRPr lang="fr-FR" sz="1100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3154493" y="6042756"/>
            <a:ext cx="169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4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124846" y="2546782"/>
            <a:ext cx="2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4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3774095" y="5905975"/>
            <a:ext cx="545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10</a:t>
            </a:r>
            <a:endParaRPr lang="fr-FR" sz="11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6468928" y="2096131"/>
            <a:ext cx="149867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4 de plus</a:t>
            </a:r>
            <a:endParaRPr lang="fr-FR" sz="2400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7240" y="722747"/>
            <a:ext cx="170972" cy="324081"/>
          </a:xfrm>
          <a:prstGeom prst="rect">
            <a:avLst/>
          </a:prstGeom>
        </p:spPr>
      </p:pic>
      <p:sp>
        <p:nvSpPr>
          <p:cNvPr id="40" name="ZoneTexte 39"/>
          <p:cNvSpPr txBox="1"/>
          <p:nvPr/>
        </p:nvSpPr>
        <p:spPr>
          <a:xfrm>
            <a:off x="3135315" y="1297837"/>
            <a:ext cx="1886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4</a:t>
            </a:r>
            <a:endParaRPr lang="fr-FR" sz="1100" b="1" dirty="0"/>
          </a:p>
        </p:txBody>
      </p:sp>
      <p:grpSp>
        <p:nvGrpSpPr>
          <p:cNvPr id="9" name="Groupe 8"/>
          <p:cNvGrpSpPr/>
          <p:nvPr/>
        </p:nvGrpSpPr>
        <p:grpSpPr>
          <a:xfrm>
            <a:off x="3449507" y="1928551"/>
            <a:ext cx="426290" cy="343208"/>
            <a:chOff x="3152149" y="1941422"/>
            <a:chExt cx="426290" cy="343208"/>
          </a:xfrm>
        </p:grpSpPr>
        <p:pic>
          <p:nvPicPr>
            <p:cNvPr id="47" name="Image 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52149" y="1941422"/>
              <a:ext cx="144856" cy="337967"/>
            </a:xfrm>
            <a:prstGeom prst="rect">
              <a:avLst/>
            </a:prstGeom>
          </p:spPr>
        </p:pic>
        <p:pic>
          <p:nvPicPr>
            <p:cNvPr id="43" name="Image 4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81971" y="1941422"/>
              <a:ext cx="159891" cy="337967"/>
            </a:xfrm>
            <a:prstGeom prst="rect">
              <a:avLst/>
            </a:prstGeom>
          </p:spPr>
        </p:pic>
        <p:pic>
          <p:nvPicPr>
            <p:cNvPr id="45" name="Image 4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35779" y="1941422"/>
              <a:ext cx="142660" cy="343208"/>
            </a:xfrm>
            <a:prstGeom prst="rect">
              <a:avLst/>
            </a:prstGeom>
          </p:spPr>
        </p:pic>
      </p:grpSp>
      <p:grpSp>
        <p:nvGrpSpPr>
          <p:cNvPr id="16" name="Groupe 15"/>
          <p:cNvGrpSpPr/>
          <p:nvPr/>
        </p:nvGrpSpPr>
        <p:grpSpPr>
          <a:xfrm>
            <a:off x="3449507" y="2507824"/>
            <a:ext cx="649340" cy="342689"/>
            <a:chOff x="3121955" y="2507824"/>
            <a:chExt cx="649340" cy="342689"/>
          </a:xfrm>
        </p:grpSpPr>
        <p:pic>
          <p:nvPicPr>
            <p:cNvPr id="49" name="Image 4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21955" y="2512217"/>
              <a:ext cx="178298" cy="337967"/>
            </a:xfrm>
            <a:prstGeom prst="rect">
              <a:avLst/>
            </a:prstGeom>
          </p:spPr>
        </p:pic>
        <p:pic>
          <p:nvPicPr>
            <p:cNvPr id="50" name="Image 4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78915" y="2512217"/>
              <a:ext cx="178298" cy="337967"/>
            </a:xfrm>
            <a:prstGeom prst="rect">
              <a:avLst/>
            </a:prstGeom>
          </p:spPr>
        </p:pic>
        <p:pic>
          <p:nvPicPr>
            <p:cNvPr id="51" name="Image 5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31315" y="2512217"/>
              <a:ext cx="178298" cy="337967"/>
            </a:xfrm>
            <a:prstGeom prst="rect">
              <a:avLst/>
            </a:prstGeom>
          </p:spPr>
        </p:pic>
        <p:pic>
          <p:nvPicPr>
            <p:cNvPr id="52" name="Image 5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95965" y="2507824"/>
              <a:ext cx="175330" cy="342689"/>
            </a:xfrm>
            <a:prstGeom prst="rect">
              <a:avLst/>
            </a:prstGeom>
          </p:spPr>
        </p:pic>
      </p:grpSp>
      <p:sp>
        <p:nvSpPr>
          <p:cNvPr id="54" name="ZoneTexte 53"/>
          <p:cNvSpPr txBox="1"/>
          <p:nvPr/>
        </p:nvSpPr>
        <p:spPr>
          <a:xfrm>
            <a:off x="3575718" y="1705969"/>
            <a:ext cx="143301" cy="261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3</a:t>
            </a:r>
            <a:endParaRPr lang="fr-FR" sz="1100" b="1" dirty="0"/>
          </a:p>
        </p:txBody>
      </p:sp>
      <p:grpSp>
        <p:nvGrpSpPr>
          <p:cNvPr id="15" name="Groupe 14"/>
          <p:cNvGrpSpPr/>
          <p:nvPr/>
        </p:nvGrpSpPr>
        <p:grpSpPr>
          <a:xfrm>
            <a:off x="3437760" y="3149515"/>
            <a:ext cx="813841" cy="343208"/>
            <a:chOff x="3110208" y="3149515"/>
            <a:chExt cx="813841" cy="343208"/>
          </a:xfrm>
        </p:grpSpPr>
        <p:pic>
          <p:nvPicPr>
            <p:cNvPr id="55" name="Image 5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10208" y="3154756"/>
              <a:ext cx="219472" cy="337967"/>
            </a:xfrm>
            <a:prstGeom prst="rect">
              <a:avLst/>
            </a:prstGeom>
          </p:spPr>
        </p:pic>
        <p:pic>
          <p:nvPicPr>
            <p:cNvPr id="56" name="Image 5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67531" y="3154756"/>
              <a:ext cx="219472" cy="337967"/>
            </a:xfrm>
            <a:prstGeom prst="rect">
              <a:avLst/>
            </a:prstGeom>
          </p:spPr>
        </p:pic>
        <p:pic>
          <p:nvPicPr>
            <p:cNvPr id="57" name="Image 5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32831" y="3154756"/>
              <a:ext cx="178298" cy="337967"/>
            </a:xfrm>
            <a:prstGeom prst="rect">
              <a:avLst/>
            </a:prstGeom>
          </p:spPr>
        </p:pic>
        <p:pic>
          <p:nvPicPr>
            <p:cNvPr id="58" name="Image 5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86438" y="3154756"/>
              <a:ext cx="178298" cy="337967"/>
            </a:xfrm>
            <a:prstGeom prst="rect">
              <a:avLst/>
            </a:prstGeom>
          </p:spPr>
        </p:pic>
        <p:pic>
          <p:nvPicPr>
            <p:cNvPr id="60" name="Image 5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48454" y="3149515"/>
              <a:ext cx="175595" cy="343208"/>
            </a:xfrm>
            <a:prstGeom prst="rect">
              <a:avLst/>
            </a:prstGeom>
          </p:spPr>
        </p:pic>
      </p:grpSp>
      <p:sp>
        <p:nvSpPr>
          <p:cNvPr id="101" name="Flèche courbée vers la gauche 100"/>
          <p:cNvSpPr/>
          <p:nvPr/>
        </p:nvSpPr>
        <p:spPr>
          <a:xfrm>
            <a:off x="5755983" y="1879279"/>
            <a:ext cx="551263" cy="97090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3477759" y="1277765"/>
            <a:ext cx="342575" cy="343208"/>
            <a:chOff x="3150207" y="1250469"/>
            <a:chExt cx="342575" cy="343208"/>
          </a:xfrm>
        </p:grpSpPr>
        <p:pic>
          <p:nvPicPr>
            <p:cNvPr id="104" name="Image 10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50207" y="1250469"/>
              <a:ext cx="196803" cy="337967"/>
            </a:xfrm>
            <a:prstGeom prst="rect">
              <a:avLst/>
            </a:prstGeom>
          </p:spPr>
        </p:pic>
        <p:pic>
          <p:nvPicPr>
            <p:cNvPr id="105" name="Image 10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17187" y="1250469"/>
              <a:ext cx="175595" cy="343208"/>
            </a:xfrm>
            <a:prstGeom prst="rect">
              <a:avLst/>
            </a:prstGeom>
          </p:spPr>
        </p:pic>
      </p:grpSp>
      <p:grpSp>
        <p:nvGrpSpPr>
          <p:cNvPr id="14" name="Groupe 13"/>
          <p:cNvGrpSpPr/>
          <p:nvPr/>
        </p:nvGrpSpPr>
        <p:grpSpPr>
          <a:xfrm>
            <a:off x="3441212" y="3723251"/>
            <a:ext cx="946226" cy="344791"/>
            <a:chOff x="3113660" y="3723251"/>
            <a:chExt cx="946226" cy="344791"/>
          </a:xfrm>
        </p:grpSpPr>
        <p:pic>
          <p:nvPicPr>
            <p:cNvPr id="107" name="Image 10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10192" y="3723251"/>
              <a:ext cx="164300" cy="337967"/>
            </a:xfrm>
            <a:prstGeom prst="rect">
              <a:avLst/>
            </a:prstGeom>
          </p:spPr>
        </p:pic>
        <p:pic>
          <p:nvPicPr>
            <p:cNvPr id="108" name="Image 10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61844" y="3723251"/>
              <a:ext cx="178298" cy="337967"/>
            </a:xfrm>
            <a:prstGeom prst="rect">
              <a:avLst/>
            </a:prstGeom>
          </p:spPr>
        </p:pic>
        <p:pic>
          <p:nvPicPr>
            <p:cNvPr id="109" name="Image 10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22275" y="3723251"/>
              <a:ext cx="178298" cy="337967"/>
            </a:xfrm>
            <a:prstGeom prst="rect">
              <a:avLst/>
            </a:prstGeom>
          </p:spPr>
        </p:pic>
        <p:pic>
          <p:nvPicPr>
            <p:cNvPr id="110" name="Image 10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84291" y="3724834"/>
              <a:ext cx="175595" cy="343208"/>
            </a:xfrm>
            <a:prstGeom prst="rect">
              <a:avLst/>
            </a:prstGeom>
          </p:spPr>
        </p:pic>
        <p:pic>
          <p:nvPicPr>
            <p:cNvPr id="111" name="Image 1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13660" y="3723251"/>
              <a:ext cx="165255" cy="337967"/>
            </a:xfrm>
            <a:prstGeom prst="rect">
              <a:avLst/>
            </a:prstGeom>
          </p:spPr>
        </p:pic>
        <p:pic>
          <p:nvPicPr>
            <p:cNvPr id="106" name="Image 10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59693" y="3723251"/>
              <a:ext cx="165694" cy="337967"/>
            </a:xfrm>
            <a:prstGeom prst="rect">
              <a:avLst/>
            </a:prstGeom>
          </p:spPr>
        </p:pic>
      </p:grpSp>
      <p:grpSp>
        <p:nvGrpSpPr>
          <p:cNvPr id="13" name="Groupe 12"/>
          <p:cNvGrpSpPr/>
          <p:nvPr/>
        </p:nvGrpSpPr>
        <p:grpSpPr>
          <a:xfrm>
            <a:off x="3425143" y="4842472"/>
            <a:ext cx="1267332" cy="344791"/>
            <a:chOff x="3097591" y="4842472"/>
            <a:chExt cx="1267332" cy="344791"/>
          </a:xfrm>
        </p:grpSpPr>
        <p:pic>
          <p:nvPicPr>
            <p:cNvPr id="119" name="Image 1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15229" y="4842472"/>
              <a:ext cx="164300" cy="337967"/>
            </a:xfrm>
            <a:prstGeom prst="rect">
              <a:avLst/>
            </a:prstGeom>
          </p:spPr>
        </p:pic>
        <p:pic>
          <p:nvPicPr>
            <p:cNvPr id="120" name="Image 1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66881" y="4842472"/>
              <a:ext cx="178298" cy="337967"/>
            </a:xfrm>
            <a:prstGeom prst="rect">
              <a:avLst/>
            </a:prstGeom>
          </p:spPr>
        </p:pic>
        <p:pic>
          <p:nvPicPr>
            <p:cNvPr id="121" name="Image 1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27312" y="4842472"/>
              <a:ext cx="178298" cy="337967"/>
            </a:xfrm>
            <a:prstGeom prst="rect">
              <a:avLst/>
            </a:prstGeom>
          </p:spPr>
        </p:pic>
        <p:pic>
          <p:nvPicPr>
            <p:cNvPr id="122" name="Image 1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89328" y="4844055"/>
              <a:ext cx="175595" cy="343208"/>
            </a:xfrm>
            <a:prstGeom prst="rect">
              <a:avLst/>
            </a:prstGeom>
          </p:spPr>
        </p:pic>
        <p:pic>
          <p:nvPicPr>
            <p:cNvPr id="123" name="Image 1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10193" y="4842472"/>
              <a:ext cx="158254" cy="337967"/>
            </a:xfrm>
            <a:prstGeom prst="rect">
              <a:avLst/>
            </a:prstGeom>
          </p:spPr>
        </p:pic>
        <p:pic>
          <p:nvPicPr>
            <p:cNvPr id="124" name="Image 1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64729" y="4842472"/>
              <a:ext cx="155369" cy="337967"/>
            </a:xfrm>
            <a:prstGeom prst="rect">
              <a:avLst/>
            </a:prstGeom>
          </p:spPr>
        </p:pic>
        <p:pic>
          <p:nvPicPr>
            <p:cNvPr id="125" name="Image 1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66196" y="4843975"/>
              <a:ext cx="159191" cy="337967"/>
            </a:xfrm>
            <a:prstGeom prst="rect">
              <a:avLst/>
            </a:prstGeom>
          </p:spPr>
        </p:pic>
        <p:pic>
          <p:nvPicPr>
            <p:cNvPr id="126" name="Image 1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97591" y="4842472"/>
              <a:ext cx="176764" cy="337967"/>
            </a:xfrm>
            <a:prstGeom prst="rect">
              <a:avLst/>
            </a:prstGeom>
          </p:spPr>
        </p:pic>
      </p:grpSp>
      <p:grpSp>
        <p:nvGrpSpPr>
          <p:cNvPr id="12" name="Groupe 11"/>
          <p:cNvGrpSpPr/>
          <p:nvPr/>
        </p:nvGrpSpPr>
        <p:grpSpPr>
          <a:xfrm>
            <a:off x="3415667" y="5418177"/>
            <a:ext cx="1402219" cy="344858"/>
            <a:chOff x="3088115" y="5418177"/>
            <a:chExt cx="1402219" cy="344858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28282" y="5418244"/>
              <a:ext cx="164300" cy="337967"/>
            </a:xfrm>
            <a:prstGeom prst="rect">
              <a:avLst/>
            </a:prstGeom>
          </p:spPr>
        </p:pic>
        <p:pic>
          <p:nvPicPr>
            <p:cNvPr id="128" name="Image 12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79934" y="5418244"/>
              <a:ext cx="178298" cy="337967"/>
            </a:xfrm>
            <a:prstGeom prst="rect">
              <a:avLst/>
            </a:prstGeom>
          </p:spPr>
        </p:pic>
        <p:pic>
          <p:nvPicPr>
            <p:cNvPr id="129" name="Image 12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40365" y="5418244"/>
              <a:ext cx="178298" cy="337967"/>
            </a:xfrm>
            <a:prstGeom prst="rect">
              <a:avLst/>
            </a:prstGeom>
          </p:spPr>
        </p:pic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14739" y="5419827"/>
              <a:ext cx="175595" cy="343208"/>
            </a:xfrm>
            <a:prstGeom prst="rect">
              <a:avLst/>
            </a:prstGeom>
          </p:spPr>
        </p:pic>
        <p:pic>
          <p:nvPicPr>
            <p:cNvPr id="131" name="Image 1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31750" y="5418244"/>
              <a:ext cx="165255" cy="337967"/>
            </a:xfrm>
            <a:prstGeom prst="rect">
              <a:avLst/>
            </a:prstGeom>
          </p:spPr>
        </p:pic>
        <p:pic>
          <p:nvPicPr>
            <p:cNvPr id="132" name="Image 13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7783" y="5418244"/>
              <a:ext cx="165694" cy="337967"/>
            </a:xfrm>
            <a:prstGeom prst="rect">
              <a:avLst/>
            </a:prstGeom>
          </p:spPr>
        </p:pic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92897" y="5419747"/>
              <a:ext cx="144455" cy="337967"/>
            </a:xfrm>
            <a:prstGeom prst="rect">
              <a:avLst/>
            </a:prstGeom>
          </p:spPr>
        </p:pic>
        <p:pic>
          <p:nvPicPr>
            <p:cNvPr id="134" name="Image 13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37328" y="5418244"/>
              <a:ext cx="160132" cy="337967"/>
            </a:xfrm>
            <a:prstGeom prst="rect">
              <a:avLst/>
            </a:prstGeom>
          </p:spPr>
        </p:pic>
        <p:pic>
          <p:nvPicPr>
            <p:cNvPr id="135" name="Image 1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88115" y="5418177"/>
              <a:ext cx="159220" cy="337967"/>
            </a:xfrm>
            <a:prstGeom prst="rect">
              <a:avLst/>
            </a:prstGeom>
          </p:spPr>
        </p:pic>
      </p:grpSp>
      <p:grpSp>
        <p:nvGrpSpPr>
          <p:cNvPr id="139" name="Groupe 138"/>
          <p:cNvGrpSpPr/>
          <p:nvPr/>
        </p:nvGrpSpPr>
        <p:grpSpPr>
          <a:xfrm>
            <a:off x="3436931" y="4268838"/>
            <a:ext cx="1088011" cy="344791"/>
            <a:chOff x="3117636" y="4264891"/>
            <a:chExt cx="1088011" cy="344791"/>
          </a:xfrm>
        </p:grpSpPr>
        <p:pic>
          <p:nvPicPr>
            <p:cNvPr id="140" name="Image 1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55953" y="4264891"/>
              <a:ext cx="164300" cy="337967"/>
            </a:xfrm>
            <a:prstGeom prst="rect">
              <a:avLst/>
            </a:prstGeom>
          </p:spPr>
        </p:pic>
        <p:pic>
          <p:nvPicPr>
            <p:cNvPr id="141" name="Image 1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07605" y="4264891"/>
              <a:ext cx="178298" cy="337967"/>
            </a:xfrm>
            <a:prstGeom prst="rect">
              <a:avLst/>
            </a:prstGeom>
          </p:spPr>
        </p:pic>
        <p:pic>
          <p:nvPicPr>
            <p:cNvPr id="142" name="Image 1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68036" y="4264891"/>
              <a:ext cx="178298" cy="337967"/>
            </a:xfrm>
            <a:prstGeom prst="rect">
              <a:avLst/>
            </a:prstGeom>
          </p:spPr>
        </p:pic>
        <p:pic>
          <p:nvPicPr>
            <p:cNvPr id="143" name="Image 14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30052" y="4266474"/>
              <a:ext cx="175595" cy="343208"/>
            </a:xfrm>
            <a:prstGeom prst="rect">
              <a:avLst/>
            </a:prstGeom>
          </p:spPr>
        </p:pic>
        <p:pic>
          <p:nvPicPr>
            <p:cNvPr id="144" name="Image 14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59421" y="4264891"/>
              <a:ext cx="165255" cy="337967"/>
            </a:xfrm>
            <a:prstGeom prst="rect">
              <a:avLst/>
            </a:prstGeom>
          </p:spPr>
        </p:pic>
        <p:pic>
          <p:nvPicPr>
            <p:cNvPr id="145" name="Image 14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05454" y="4264891"/>
              <a:ext cx="165694" cy="337967"/>
            </a:xfrm>
            <a:prstGeom prst="rect">
              <a:avLst/>
            </a:prstGeom>
          </p:spPr>
        </p:pic>
        <p:pic>
          <p:nvPicPr>
            <p:cNvPr id="146" name="Image 14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17636" y="4266394"/>
              <a:ext cx="165255" cy="337967"/>
            </a:xfrm>
            <a:prstGeom prst="rect">
              <a:avLst/>
            </a:prstGeom>
          </p:spPr>
        </p:pic>
      </p:grpSp>
      <p:grpSp>
        <p:nvGrpSpPr>
          <p:cNvPr id="10" name="Groupe 9"/>
          <p:cNvGrpSpPr/>
          <p:nvPr/>
        </p:nvGrpSpPr>
        <p:grpSpPr>
          <a:xfrm>
            <a:off x="3419881" y="6147653"/>
            <a:ext cx="1556205" cy="346564"/>
            <a:chOff x="3092329" y="6147653"/>
            <a:chExt cx="1556205" cy="346564"/>
          </a:xfrm>
        </p:grpSpPr>
        <p:pic>
          <p:nvPicPr>
            <p:cNvPr id="112" name="Image 1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98840" y="6149426"/>
              <a:ext cx="164300" cy="337967"/>
            </a:xfrm>
            <a:prstGeom prst="rect">
              <a:avLst/>
            </a:prstGeom>
          </p:spPr>
        </p:pic>
        <p:pic>
          <p:nvPicPr>
            <p:cNvPr id="113" name="Image 1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50492" y="6149426"/>
              <a:ext cx="178298" cy="337967"/>
            </a:xfrm>
            <a:prstGeom prst="rect">
              <a:avLst/>
            </a:prstGeom>
          </p:spPr>
        </p:pic>
        <p:pic>
          <p:nvPicPr>
            <p:cNvPr id="114" name="Image 1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10923" y="6149426"/>
              <a:ext cx="178298" cy="337967"/>
            </a:xfrm>
            <a:prstGeom prst="rect">
              <a:avLst/>
            </a:prstGeom>
          </p:spPr>
        </p:pic>
        <p:pic>
          <p:nvPicPr>
            <p:cNvPr id="115" name="Image 1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72939" y="6151009"/>
              <a:ext cx="175595" cy="343208"/>
            </a:xfrm>
            <a:prstGeom prst="rect">
              <a:avLst/>
            </a:prstGeom>
          </p:spPr>
        </p:pic>
        <p:pic>
          <p:nvPicPr>
            <p:cNvPr id="116" name="Image 1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02308" y="6149426"/>
              <a:ext cx="165255" cy="337967"/>
            </a:xfrm>
            <a:prstGeom prst="rect">
              <a:avLst/>
            </a:prstGeom>
          </p:spPr>
        </p:pic>
        <p:pic>
          <p:nvPicPr>
            <p:cNvPr id="117" name="Image 1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48341" y="6149426"/>
              <a:ext cx="165694" cy="337967"/>
            </a:xfrm>
            <a:prstGeom prst="rect">
              <a:avLst/>
            </a:prstGeom>
          </p:spPr>
        </p:pic>
        <p:pic>
          <p:nvPicPr>
            <p:cNvPr id="151" name="Image 15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36344" y="6149426"/>
              <a:ext cx="165255" cy="337967"/>
            </a:xfrm>
            <a:prstGeom prst="rect">
              <a:avLst/>
            </a:prstGeom>
          </p:spPr>
        </p:pic>
        <p:pic>
          <p:nvPicPr>
            <p:cNvPr id="152" name="Image 15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91467" y="6149426"/>
              <a:ext cx="165255" cy="337967"/>
            </a:xfrm>
            <a:prstGeom prst="rect">
              <a:avLst/>
            </a:prstGeom>
          </p:spPr>
        </p:pic>
        <p:pic>
          <p:nvPicPr>
            <p:cNvPr id="153" name="Image 1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43938" y="6147653"/>
              <a:ext cx="165255" cy="337967"/>
            </a:xfrm>
            <a:prstGeom prst="rect">
              <a:avLst/>
            </a:prstGeom>
          </p:spPr>
        </p:pic>
        <p:pic>
          <p:nvPicPr>
            <p:cNvPr id="156" name="Image 15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92329" y="6152416"/>
              <a:ext cx="165694" cy="3379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268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Ce qu’on doit retenir : la table × 4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86ECEBC-FAC3-4219-9513-EEE650131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143" y="505246"/>
            <a:ext cx="941254" cy="1185442"/>
          </a:xfrm>
          <a:prstGeom prst="rect">
            <a:avLst/>
          </a:prstGeom>
        </p:spPr>
      </p:pic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13959"/>
              </p:ext>
            </p:extLst>
          </p:nvPr>
        </p:nvGraphicFramePr>
        <p:xfrm>
          <a:off x="4189862" y="1507440"/>
          <a:ext cx="2515737" cy="444097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515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61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Tables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</a:rPr>
                        <a:t>  × 4</a:t>
                      </a:r>
                      <a:endParaRPr lang="fr-FR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646">
                <a:tc>
                  <a:txBody>
                    <a:bodyPr/>
                    <a:lstStyle/>
                    <a:p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 × 1 = 1 × 4 = 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fr-FR" b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514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 × 2 =</a:t>
                      </a:r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2 × 4 = 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endParaRPr lang="fr-FR" b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073">
                <a:tc>
                  <a:txBody>
                    <a:bodyPr/>
                    <a:lstStyle/>
                    <a:p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 × 3 = 3 × 4 = 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  <a:endParaRPr lang="fr-FR" b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923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 × 4 = 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  <a:endParaRPr lang="fr-FR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181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 × 5 = 5</a:t>
                      </a:r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× 4 = 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  <a:endParaRPr lang="fr-FR" baseline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448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 ×</a:t>
                      </a:r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6 = 6 × 4 = 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</a:t>
                      </a:r>
                      <a:endParaRPr lang="fr-FR" baseline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874">
                <a:tc>
                  <a:txBody>
                    <a:bodyPr/>
                    <a:lstStyle/>
                    <a:p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 × 7 = 7 × 4 = 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28</a:t>
                      </a:r>
                      <a:endParaRPr lang="fr-FR" baseline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30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4 ×</a:t>
                      </a:r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8 = 8 × 4 = 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32</a:t>
                      </a:r>
                      <a:endParaRPr lang="fr-FR" baseline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127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 × 9 = 9 </a:t>
                      </a:r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× 4 = 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36</a:t>
                      </a:r>
                      <a:endParaRPr lang="fr-FR" baseline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523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 × 10 = 10</a:t>
                      </a:r>
                      <a:r>
                        <a:rPr lang="fr-FR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× 4 = 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</a:t>
                      </a:r>
                      <a:endParaRPr lang="fr-FR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7C005EC-4606-434C-931E-6004A5DE1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28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7030A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Entraîne-toi à présent !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488830" y="1807099"/>
            <a:ext cx="98649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spcBef>
                <a:spcPts val="1200"/>
              </a:spcBef>
            </a:pPr>
            <a:r>
              <a:rPr lang="fr-FR" sz="4800" dirty="0"/>
              <a:t>		</a:t>
            </a:r>
            <a:r>
              <a:rPr lang="fr-FR" sz="4800" dirty="0" smtClean="0"/>
              <a:t>   	</a:t>
            </a:r>
            <a:r>
              <a:rPr lang="fr-FR" sz="4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 × </a:t>
            </a:r>
            <a:r>
              <a:rPr lang="fr-FR" sz="4800" dirty="0"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fr-FR" sz="4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 12</a:t>
            </a:r>
            <a:endParaRPr lang="fr-FR" sz="4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914400" indent="-914400">
              <a:spcBef>
                <a:spcPts val="1200"/>
              </a:spcBef>
            </a:pPr>
            <a:r>
              <a:rPr lang="fr-FR" sz="48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fr-FR" sz="4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       8 × </a:t>
            </a:r>
            <a:r>
              <a:rPr lang="fr-FR" sz="4800" dirty="0"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fr-FR" sz="4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 32</a:t>
            </a:r>
          </a:p>
          <a:p>
            <a:pPr marL="914400" indent="-914400">
              <a:spcBef>
                <a:spcPts val="1200"/>
              </a:spcBef>
            </a:pPr>
            <a:r>
              <a:rPr lang="fr-FR" sz="4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	4 ×  9 = …</a:t>
            </a:r>
          </a:p>
          <a:p>
            <a:pPr marL="914400" indent="-914400">
              <a:spcBef>
                <a:spcPts val="1200"/>
              </a:spcBef>
            </a:pPr>
            <a:r>
              <a:rPr lang="fr-FR" sz="4800" dirty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fr-FR" sz="4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… × … = 40</a:t>
            </a:r>
            <a:endParaRPr lang="fr-FR" sz="4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914400" indent="-914400">
              <a:spcBef>
                <a:spcPts val="1200"/>
              </a:spcBef>
            </a:pPr>
            <a:r>
              <a:rPr lang="fr-FR" sz="4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	… × 4 = 16</a:t>
            </a:r>
            <a:endParaRPr lang="fr-FR" sz="4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254" y="258288"/>
            <a:ext cx="976037" cy="162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4489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7911</TotalTime>
  <Words>969</Words>
  <Application>Microsoft Office PowerPoint</Application>
  <PresentationFormat>Grand écran</PresentationFormat>
  <Paragraphs>316</Paragraphs>
  <Slides>29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Century Gothic</vt:lpstr>
      <vt:lpstr>Clensey Medium</vt:lpstr>
      <vt:lpstr>Script MT Bold</vt:lpstr>
      <vt:lpstr>Thème Office</vt:lpstr>
      <vt:lpstr>Mercredi 20 mai</vt:lpstr>
      <vt:lpstr>Présentation PowerPoint</vt:lpstr>
      <vt:lpstr>Calcul réfléchi</vt:lpstr>
      <vt:lpstr>E×ercice de la séance précédente</vt:lpstr>
      <vt:lpstr>Correction</vt:lpstr>
      <vt:lpstr>Correction</vt:lpstr>
      <vt:lpstr>La table de multiplication par 4 </vt:lpstr>
      <vt:lpstr>Ce qu’on doit retenir : la table × 4</vt:lpstr>
      <vt:lpstr>Entraîne-toi à présent !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Problèmes</vt:lpstr>
      <vt:lpstr>Problème n° 1 Qui a le plus d’argent ? Explique ta réponse</vt:lpstr>
      <vt:lpstr>Problème n° 1</vt:lpstr>
      <vt:lpstr>Problème n° 2 Qui a le plus d’argent ? Explique ta réponse</vt:lpstr>
      <vt:lpstr>Problème n° 2 </vt:lpstr>
      <vt:lpstr>Problème n°3 Qui a le plus d’argent ? Explique ta réponse</vt:lpstr>
      <vt:lpstr>Problème n°3 </vt:lpstr>
      <vt:lpstr>Exercice pour la prochaine séance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Jeudi 9 avril</dc:title>
  <dc:creator>Laure BREMONT</dc:creator>
  <cp:lastModifiedBy>ANNE SZYMCZAK</cp:lastModifiedBy>
  <cp:revision>234</cp:revision>
  <cp:lastPrinted>2020-04-02T08:03:17Z</cp:lastPrinted>
  <dcterms:created xsi:type="dcterms:W3CDTF">2020-03-30T08:30:58Z</dcterms:created>
  <dcterms:modified xsi:type="dcterms:W3CDTF">2020-05-07T10:06:17Z</dcterms:modified>
</cp:coreProperties>
</file>