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5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6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7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8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9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10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11.xml" ContentType="application/vnd.openxmlformats-officedocument.presentationml.notesSlide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notesSlides/notesSlide12.xml" ContentType="application/vnd.openxmlformats-officedocument.presentationml.notesSlide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notesSlides/notesSlide15.xml" ContentType="application/vnd.openxmlformats-officedocument.presentationml.notesSlide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notesSlides/notesSlide16.xml" ContentType="application/vnd.openxmlformats-officedocument.presentationml.notesSlide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notesSlides/notesSlide17.xml" ContentType="application/vnd.openxmlformats-officedocument.presentationml.notesSlide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6" r:id="rId2"/>
    <p:sldId id="405" r:id="rId3"/>
    <p:sldId id="314" r:id="rId4"/>
    <p:sldId id="407" r:id="rId5"/>
    <p:sldId id="409" r:id="rId6"/>
    <p:sldId id="322" r:id="rId7"/>
    <p:sldId id="274" r:id="rId8"/>
    <p:sldId id="393" r:id="rId9"/>
    <p:sldId id="332" r:id="rId10"/>
    <p:sldId id="395" r:id="rId11"/>
    <p:sldId id="388" r:id="rId12"/>
    <p:sldId id="397" r:id="rId13"/>
    <p:sldId id="336" r:id="rId14"/>
    <p:sldId id="400" r:id="rId15"/>
    <p:sldId id="341" r:id="rId16"/>
    <p:sldId id="410" r:id="rId17"/>
    <p:sldId id="289" r:id="rId18"/>
    <p:sldId id="344" r:id="rId19"/>
    <p:sldId id="403" r:id="rId20"/>
    <p:sldId id="347" r:id="rId21"/>
    <p:sldId id="413" r:id="rId22"/>
    <p:sldId id="378" r:id="rId23"/>
    <p:sldId id="376" r:id="rId24"/>
    <p:sldId id="390" r:id="rId25"/>
  </p:sldIdLst>
  <p:sldSz cx="9144000" cy="5143500" type="screen16x9"/>
  <p:notesSz cx="6858000" cy="914400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5050"/>
    <a:srgbClr val="66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1849" autoAdjust="0"/>
  </p:normalViewPr>
  <p:slideViewPr>
    <p:cSldViewPr>
      <p:cViewPr>
        <p:scale>
          <a:sx n="70" d="100"/>
          <a:sy n="70" d="100"/>
        </p:scale>
        <p:origin x="-1733" y="-509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9104730-2024-374C-98E0-3A4CE7ED9881}" type="doc">
      <dgm:prSet loTypeId="urn:microsoft.com/office/officeart/2005/8/layout/vList5" loCatId="" qsTypeId="urn:microsoft.com/office/officeart/2005/8/quickstyle/3d7" qsCatId="3D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5A256FE1-617A-F64B-AAA5-E71BA3D8E71B}">
      <dgm:prSet phldrT="[Texte]"/>
      <dgm:spPr/>
      <dgm:t>
        <a:bodyPr/>
        <a:lstStyle/>
        <a:p>
          <a:r>
            <a:rPr lang="fr-FR" dirty="0"/>
            <a:t>a</a:t>
          </a:r>
        </a:p>
      </dgm:t>
    </dgm:pt>
    <dgm:pt modelId="{8DF59BD0-F274-DA45-A4C6-CD1040D03631}" type="parTrans" cxnId="{D627691E-CE20-A240-AE75-17D9A5E8D80E}">
      <dgm:prSet/>
      <dgm:spPr/>
      <dgm:t>
        <a:bodyPr/>
        <a:lstStyle/>
        <a:p>
          <a:endParaRPr lang="fr-FR"/>
        </a:p>
      </dgm:t>
    </dgm:pt>
    <dgm:pt modelId="{1221B9A9-1B18-A546-BD93-54DBEC081E68}" type="sibTrans" cxnId="{D627691E-CE20-A240-AE75-17D9A5E8D80E}">
      <dgm:prSet/>
      <dgm:spPr/>
      <dgm:t>
        <a:bodyPr/>
        <a:lstStyle/>
        <a:p>
          <a:endParaRPr lang="fr-FR"/>
        </a:p>
      </dgm:t>
    </dgm:pt>
    <dgm:pt modelId="{C98D5B68-7884-6648-A6A0-2E344EE2F2C1}">
      <dgm:prSet phldrT="[Texte]"/>
      <dgm:spPr/>
      <dgm:t>
        <a:bodyPr/>
        <a:lstStyle/>
        <a:p>
          <a:r>
            <a:rPr lang="fr-FR" dirty="0"/>
            <a:t>c</a:t>
          </a:r>
        </a:p>
      </dgm:t>
    </dgm:pt>
    <dgm:pt modelId="{89F25B63-67C6-2B49-87BA-7718746C431D}" type="parTrans" cxnId="{6E4E9F2E-D306-E440-8065-DAD3485E0D1C}">
      <dgm:prSet/>
      <dgm:spPr/>
      <dgm:t>
        <a:bodyPr/>
        <a:lstStyle/>
        <a:p>
          <a:endParaRPr lang="fr-FR"/>
        </a:p>
      </dgm:t>
    </dgm:pt>
    <dgm:pt modelId="{675274CD-34E5-B949-B313-38064B3EA771}" type="sibTrans" cxnId="{6E4E9F2E-D306-E440-8065-DAD3485E0D1C}">
      <dgm:prSet/>
      <dgm:spPr/>
      <dgm:t>
        <a:bodyPr/>
        <a:lstStyle/>
        <a:p>
          <a:endParaRPr lang="fr-FR"/>
        </a:p>
      </dgm:t>
    </dgm:pt>
    <dgm:pt modelId="{31427C3A-E33A-4C40-B6A8-DF440F9FA9C2}">
      <dgm:prSet phldrT="[Texte]"/>
      <dgm:spPr/>
      <dgm:t>
        <a:bodyPr/>
        <a:lstStyle/>
        <a:p>
          <a:pPr algn="ctr">
            <a:buNone/>
          </a:pPr>
          <a:r>
            <a:rPr lang="fr-FR" b="1" dirty="0"/>
            <a:t>dans le jardin</a:t>
          </a:r>
        </a:p>
      </dgm:t>
    </dgm:pt>
    <dgm:pt modelId="{6AE38952-7C1E-B044-B8FC-9A933EC36630}" type="parTrans" cxnId="{49662439-979C-B841-B009-6D99A978E2AA}">
      <dgm:prSet/>
      <dgm:spPr/>
      <dgm:t>
        <a:bodyPr/>
        <a:lstStyle/>
        <a:p>
          <a:endParaRPr lang="fr-FR"/>
        </a:p>
      </dgm:t>
    </dgm:pt>
    <dgm:pt modelId="{BAB3FA31-E8FC-CF47-A92D-5E67F5AC535C}" type="sibTrans" cxnId="{49662439-979C-B841-B009-6D99A978E2AA}">
      <dgm:prSet/>
      <dgm:spPr/>
      <dgm:t>
        <a:bodyPr/>
        <a:lstStyle/>
        <a:p>
          <a:endParaRPr lang="fr-FR"/>
        </a:p>
      </dgm:t>
    </dgm:pt>
    <dgm:pt modelId="{877D7047-60CD-754B-B94B-0D52DA8802EF}">
      <dgm:prSet phldrT="[Texte]"/>
      <dgm:spPr/>
      <dgm:t>
        <a:bodyPr/>
        <a:lstStyle/>
        <a:p>
          <a:r>
            <a:rPr lang="fr-FR" dirty="0"/>
            <a:t>d</a:t>
          </a:r>
        </a:p>
      </dgm:t>
    </dgm:pt>
    <dgm:pt modelId="{F776D0C3-C0C0-7847-978B-D8398B928E33}" type="parTrans" cxnId="{F29E88BF-B2B7-8C4D-8CAE-014202FBF28B}">
      <dgm:prSet/>
      <dgm:spPr/>
      <dgm:t>
        <a:bodyPr/>
        <a:lstStyle/>
        <a:p>
          <a:endParaRPr lang="fr-FR"/>
        </a:p>
      </dgm:t>
    </dgm:pt>
    <dgm:pt modelId="{D8C37D6F-0C89-C44B-B88F-7FDB054464A6}" type="sibTrans" cxnId="{F29E88BF-B2B7-8C4D-8CAE-014202FBF28B}">
      <dgm:prSet/>
      <dgm:spPr/>
      <dgm:t>
        <a:bodyPr/>
        <a:lstStyle/>
        <a:p>
          <a:endParaRPr lang="fr-FR"/>
        </a:p>
      </dgm:t>
    </dgm:pt>
    <dgm:pt modelId="{8943F2E6-3B0D-E448-9217-B317A1C852F5}">
      <dgm:prSet phldrT="[Texte]"/>
      <dgm:spPr/>
      <dgm:t>
        <a:bodyPr/>
        <a:lstStyle/>
        <a:p>
          <a:pPr algn="ctr">
            <a:buNone/>
          </a:pPr>
          <a:r>
            <a:rPr lang="fr-FR" b="1" dirty="0"/>
            <a:t>en forêt</a:t>
          </a:r>
        </a:p>
      </dgm:t>
    </dgm:pt>
    <dgm:pt modelId="{BACB9BDF-48A8-8446-9EF0-0777EB594CBD}" type="parTrans" cxnId="{E328896C-D41F-1447-83EE-3427764BA201}">
      <dgm:prSet/>
      <dgm:spPr/>
      <dgm:t>
        <a:bodyPr/>
        <a:lstStyle/>
        <a:p>
          <a:endParaRPr lang="fr-FR"/>
        </a:p>
      </dgm:t>
    </dgm:pt>
    <dgm:pt modelId="{8E47323C-8EED-B74F-B64B-018CD74E9966}" type="sibTrans" cxnId="{E328896C-D41F-1447-83EE-3427764BA201}">
      <dgm:prSet/>
      <dgm:spPr/>
      <dgm:t>
        <a:bodyPr/>
        <a:lstStyle/>
        <a:p>
          <a:endParaRPr lang="fr-FR"/>
        </a:p>
      </dgm:t>
    </dgm:pt>
    <dgm:pt modelId="{D865DF60-6A8A-1346-86CF-ADC5241F7441}">
      <dgm:prSet/>
      <dgm:spPr/>
      <dgm:t>
        <a:bodyPr/>
        <a:lstStyle/>
        <a:p>
          <a:r>
            <a:rPr lang="fr-FR" dirty="0"/>
            <a:t>b</a:t>
          </a:r>
        </a:p>
      </dgm:t>
    </dgm:pt>
    <dgm:pt modelId="{806608CC-D2DF-374E-A47A-AC1E4E471D34}" type="parTrans" cxnId="{26514B5C-E4AC-D045-BD76-2A427C25A6C9}">
      <dgm:prSet/>
      <dgm:spPr/>
      <dgm:t>
        <a:bodyPr/>
        <a:lstStyle/>
        <a:p>
          <a:endParaRPr lang="fr-FR"/>
        </a:p>
      </dgm:t>
    </dgm:pt>
    <dgm:pt modelId="{752CCB7B-ADC2-E04D-8F22-DB13BC887169}" type="sibTrans" cxnId="{26514B5C-E4AC-D045-BD76-2A427C25A6C9}">
      <dgm:prSet/>
      <dgm:spPr/>
      <dgm:t>
        <a:bodyPr/>
        <a:lstStyle/>
        <a:p>
          <a:endParaRPr lang="fr-FR"/>
        </a:p>
      </dgm:t>
    </dgm:pt>
    <dgm:pt modelId="{2C8EC395-066D-984E-8F48-1D03BBA365D6}">
      <dgm:prSet/>
      <dgm:spPr/>
      <dgm:t>
        <a:bodyPr/>
        <a:lstStyle/>
        <a:p>
          <a:pPr algn="ctr">
            <a:buNone/>
          </a:pPr>
          <a:r>
            <a:rPr lang="fr-FR" b="1" dirty="0"/>
            <a:t>dans leur chambre</a:t>
          </a:r>
        </a:p>
      </dgm:t>
    </dgm:pt>
    <dgm:pt modelId="{E889BD5D-09F1-B84F-9539-CDB6EA89993B}" type="parTrans" cxnId="{A3CBA274-D7F7-CB45-BAA7-46A89E45535F}">
      <dgm:prSet/>
      <dgm:spPr/>
      <dgm:t>
        <a:bodyPr/>
        <a:lstStyle/>
        <a:p>
          <a:endParaRPr lang="fr-FR"/>
        </a:p>
      </dgm:t>
    </dgm:pt>
    <dgm:pt modelId="{788D42F9-2A3B-334A-B81A-EE2D57E4C222}" type="sibTrans" cxnId="{A3CBA274-D7F7-CB45-BAA7-46A89E45535F}">
      <dgm:prSet/>
      <dgm:spPr/>
      <dgm:t>
        <a:bodyPr/>
        <a:lstStyle/>
        <a:p>
          <a:endParaRPr lang="fr-FR"/>
        </a:p>
      </dgm:t>
    </dgm:pt>
    <dgm:pt modelId="{DD6BBC1B-D149-744A-A30E-EFE273F02222}">
      <dgm:prSet phldrT="[Texte]"/>
      <dgm:spPr/>
      <dgm:t>
        <a:bodyPr/>
        <a:lstStyle/>
        <a:p>
          <a:pPr algn="ctr">
            <a:buNone/>
          </a:pPr>
          <a:r>
            <a:rPr lang="fr-FR" b="1" dirty="0"/>
            <a:t> au parc</a:t>
          </a:r>
        </a:p>
      </dgm:t>
    </dgm:pt>
    <dgm:pt modelId="{FA359944-C295-7C49-BDAC-C5B8B15CDFE7}" type="sibTrans" cxnId="{BBB76332-05A7-BD4A-AEE7-B327FE3E9402}">
      <dgm:prSet/>
      <dgm:spPr/>
      <dgm:t>
        <a:bodyPr/>
        <a:lstStyle/>
        <a:p>
          <a:endParaRPr lang="fr-FR"/>
        </a:p>
      </dgm:t>
    </dgm:pt>
    <dgm:pt modelId="{58BA337C-5D18-7648-9FBC-E3DFEE45FE39}" type="parTrans" cxnId="{BBB76332-05A7-BD4A-AEE7-B327FE3E9402}">
      <dgm:prSet/>
      <dgm:spPr/>
      <dgm:t>
        <a:bodyPr/>
        <a:lstStyle/>
        <a:p>
          <a:endParaRPr lang="fr-FR"/>
        </a:p>
      </dgm:t>
    </dgm:pt>
    <dgm:pt modelId="{82B71E07-46A9-1F4C-9980-576B2FA3ADD8}" type="pres">
      <dgm:prSet presAssocID="{39104730-2024-374C-98E0-3A4CE7ED988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A3A8D8DA-067B-EC42-9EAF-7E4FD8AA6489}" type="pres">
      <dgm:prSet presAssocID="{5A256FE1-617A-F64B-AAA5-E71BA3D8E71B}" presName="linNode" presStyleCnt="0"/>
      <dgm:spPr/>
    </dgm:pt>
    <dgm:pt modelId="{5131D196-118F-ED4B-8F8C-9F861CEE6268}" type="pres">
      <dgm:prSet presAssocID="{5A256FE1-617A-F64B-AAA5-E71BA3D8E71B}" presName="parentText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2E2EFB5-3D81-DA40-B0AB-7277103CCFA5}" type="pres">
      <dgm:prSet presAssocID="{5A256FE1-617A-F64B-AAA5-E71BA3D8E71B}" presName="descendantText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6757E5C-20F4-E745-A720-B10E686939A4}" type="pres">
      <dgm:prSet presAssocID="{1221B9A9-1B18-A546-BD93-54DBEC081E68}" presName="sp" presStyleCnt="0"/>
      <dgm:spPr/>
    </dgm:pt>
    <dgm:pt modelId="{0760AE06-7B56-494A-A0E8-36B594643D8E}" type="pres">
      <dgm:prSet presAssocID="{D865DF60-6A8A-1346-86CF-ADC5241F7441}" presName="linNode" presStyleCnt="0"/>
      <dgm:spPr/>
    </dgm:pt>
    <dgm:pt modelId="{C3381103-080C-D746-8B27-46B2DEE4028C}" type="pres">
      <dgm:prSet presAssocID="{D865DF60-6A8A-1346-86CF-ADC5241F7441}" presName="parentText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BE9ED35-B856-174C-8737-A32D2C924CA6}" type="pres">
      <dgm:prSet presAssocID="{D865DF60-6A8A-1346-86CF-ADC5241F7441}" presName="descendantText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2D27948-8160-FF47-9116-9786F5E669CE}" type="pres">
      <dgm:prSet presAssocID="{752CCB7B-ADC2-E04D-8F22-DB13BC887169}" presName="sp" presStyleCnt="0"/>
      <dgm:spPr/>
    </dgm:pt>
    <dgm:pt modelId="{39BBA486-03BD-2144-ABBF-AE369E5400B7}" type="pres">
      <dgm:prSet presAssocID="{C98D5B68-7884-6648-A6A0-2E344EE2F2C1}" presName="linNode" presStyleCnt="0"/>
      <dgm:spPr/>
    </dgm:pt>
    <dgm:pt modelId="{70B8D9E0-4A6D-2F44-B595-4E51FB1CC510}" type="pres">
      <dgm:prSet presAssocID="{C98D5B68-7884-6648-A6A0-2E344EE2F2C1}" presName="parentText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9F84ED2-5430-D348-8351-1C588DA968EF}" type="pres">
      <dgm:prSet presAssocID="{C98D5B68-7884-6648-A6A0-2E344EE2F2C1}" presName="descendantText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6A10C18-A8F4-6A4C-BDEE-6F7DE3CE4615}" type="pres">
      <dgm:prSet presAssocID="{675274CD-34E5-B949-B313-38064B3EA771}" presName="sp" presStyleCnt="0"/>
      <dgm:spPr/>
    </dgm:pt>
    <dgm:pt modelId="{4ECD3363-8FE6-2E4D-AEB8-DD61ACBB9653}" type="pres">
      <dgm:prSet presAssocID="{877D7047-60CD-754B-B94B-0D52DA8802EF}" presName="linNode" presStyleCnt="0"/>
      <dgm:spPr/>
    </dgm:pt>
    <dgm:pt modelId="{E895D6B0-A2C0-8846-B022-1C147093D231}" type="pres">
      <dgm:prSet presAssocID="{877D7047-60CD-754B-B94B-0D52DA8802EF}" presName="parentText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017B7CB-13B4-9B4A-A898-E550BB192901}" type="pres">
      <dgm:prSet presAssocID="{877D7047-60CD-754B-B94B-0D52DA8802EF}" presName="descendantText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6EBE5B05-07EE-443C-96BE-E56744D91C64}" type="presOf" srcId="{877D7047-60CD-754B-B94B-0D52DA8802EF}" destId="{E895D6B0-A2C0-8846-B022-1C147093D231}" srcOrd="0" destOrd="0" presId="urn:microsoft.com/office/officeart/2005/8/layout/vList5"/>
    <dgm:cxn modelId="{6E4E9F2E-D306-E440-8065-DAD3485E0D1C}" srcId="{39104730-2024-374C-98E0-3A4CE7ED9881}" destId="{C98D5B68-7884-6648-A6A0-2E344EE2F2C1}" srcOrd="2" destOrd="0" parTransId="{89F25B63-67C6-2B49-87BA-7718746C431D}" sibTransId="{675274CD-34E5-B949-B313-38064B3EA771}"/>
    <dgm:cxn modelId="{26514B5C-E4AC-D045-BD76-2A427C25A6C9}" srcId="{39104730-2024-374C-98E0-3A4CE7ED9881}" destId="{D865DF60-6A8A-1346-86CF-ADC5241F7441}" srcOrd="1" destOrd="0" parTransId="{806608CC-D2DF-374E-A47A-AC1E4E471D34}" sibTransId="{752CCB7B-ADC2-E04D-8F22-DB13BC887169}"/>
    <dgm:cxn modelId="{F29E88BF-B2B7-8C4D-8CAE-014202FBF28B}" srcId="{39104730-2024-374C-98E0-3A4CE7ED9881}" destId="{877D7047-60CD-754B-B94B-0D52DA8802EF}" srcOrd="3" destOrd="0" parTransId="{F776D0C3-C0C0-7847-978B-D8398B928E33}" sibTransId="{D8C37D6F-0C89-C44B-B88F-7FDB054464A6}"/>
    <dgm:cxn modelId="{04D4FCA9-EB84-4814-8521-9A1274382313}" type="presOf" srcId="{5A256FE1-617A-F64B-AAA5-E71BA3D8E71B}" destId="{5131D196-118F-ED4B-8F8C-9F861CEE6268}" srcOrd="0" destOrd="0" presId="urn:microsoft.com/office/officeart/2005/8/layout/vList5"/>
    <dgm:cxn modelId="{1BC33A25-4624-4130-BECC-27F211345978}" type="presOf" srcId="{D865DF60-6A8A-1346-86CF-ADC5241F7441}" destId="{C3381103-080C-D746-8B27-46B2DEE4028C}" srcOrd="0" destOrd="0" presId="urn:microsoft.com/office/officeart/2005/8/layout/vList5"/>
    <dgm:cxn modelId="{BF9CEC7A-D497-484C-9E74-58BC4C63F4C2}" type="presOf" srcId="{2C8EC395-066D-984E-8F48-1D03BBA365D6}" destId="{FBE9ED35-B856-174C-8737-A32D2C924CA6}" srcOrd="0" destOrd="0" presId="urn:microsoft.com/office/officeart/2005/8/layout/vList5"/>
    <dgm:cxn modelId="{251AA843-2E6E-494B-AB1B-6D61427C5100}" type="presOf" srcId="{DD6BBC1B-D149-744A-A30E-EFE273F02222}" destId="{B2E2EFB5-3D81-DA40-B0AB-7277103CCFA5}" srcOrd="0" destOrd="0" presId="urn:microsoft.com/office/officeart/2005/8/layout/vList5"/>
    <dgm:cxn modelId="{40BFA883-FB1C-42FE-BF06-A59152F96E1A}" type="presOf" srcId="{31427C3A-E33A-4C40-B6A8-DF440F9FA9C2}" destId="{09F84ED2-5430-D348-8351-1C588DA968EF}" srcOrd="0" destOrd="0" presId="urn:microsoft.com/office/officeart/2005/8/layout/vList5"/>
    <dgm:cxn modelId="{E328896C-D41F-1447-83EE-3427764BA201}" srcId="{877D7047-60CD-754B-B94B-0D52DA8802EF}" destId="{8943F2E6-3B0D-E448-9217-B317A1C852F5}" srcOrd="0" destOrd="0" parTransId="{BACB9BDF-48A8-8446-9EF0-0777EB594CBD}" sibTransId="{8E47323C-8EED-B74F-B64B-018CD74E9966}"/>
    <dgm:cxn modelId="{5D0F6990-3D16-48B8-9334-5DB610CEDB81}" type="presOf" srcId="{39104730-2024-374C-98E0-3A4CE7ED9881}" destId="{82B71E07-46A9-1F4C-9980-576B2FA3ADD8}" srcOrd="0" destOrd="0" presId="urn:microsoft.com/office/officeart/2005/8/layout/vList5"/>
    <dgm:cxn modelId="{1C618E8D-B7E3-4E59-A1E7-0646075514C8}" type="presOf" srcId="{C98D5B68-7884-6648-A6A0-2E344EE2F2C1}" destId="{70B8D9E0-4A6D-2F44-B595-4E51FB1CC510}" srcOrd="0" destOrd="0" presId="urn:microsoft.com/office/officeart/2005/8/layout/vList5"/>
    <dgm:cxn modelId="{BBB76332-05A7-BD4A-AEE7-B327FE3E9402}" srcId="{5A256FE1-617A-F64B-AAA5-E71BA3D8E71B}" destId="{DD6BBC1B-D149-744A-A30E-EFE273F02222}" srcOrd="0" destOrd="0" parTransId="{58BA337C-5D18-7648-9FBC-E3DFEE45FE39}" sibTransId="{FA359944-C295-7C49-BDAC-C5B8B15CDFE7}"/>
    <dgm:cxn modelId="{49662439-979C-B841-B009-6D99A978E2AA}" srcId="{C98D5B68-7884-6648-A6A0-2E344EE2F2C1}" destId="{31427C3A-E33A-4C40-B6A8-DF440F9FA9C2}" srcOrd="0" destOrd="0" parTransId="{6AE38952-7C1E-B044-B8FC-9A933EC36630}" sibTransId="{BAB3FA31-E8FC-CF47-A92D-5E67F5AC535C}"/>
    <dgm:cxn modelId="{E74C8588-4748-4627-9EF5-4A6EEE27F963}" type="presOf" srcId="{8943F2E6-3B0D-E448-9217-B317A1C852F5}" destId="{1017B7CB-13B4-9B4A-A898-E550BB192901}" srcOrd="0" destOrd="0" presId="urn:microsoft.com/office/officeart/2005/8/layout/vList5"/>
    <dgm:cxn modelId="{D627691E-CE20-A240-AE75-17D9A5E8D80E}" srcId="{39104730-2024-374C-98E0-3A4CE7ED9881}" destId="{5A256FE1-617A-F64B-AAA5-E71BA3D8E71B}" srcOrd="0" destOrd="0" parTransId="{8DF59BD0-F274-DA45-A4C6-CD1040D03631}" sibTransId="{1221B9A9-1B18-A546-BD93-54DBEC081E68}"/>
    <dgm:cxn modelId="{A3CBA274-D7F7-CB45-BAA7-46A89E45535F}" srcId="{D865DF60-6A8A-1346-86CF-ADC5241F7441}" destId="{2C8EC395-066D-984E-8F48-1D03BBA365D6}" srcOrd="0" destOrd="0" parTransId="{E889BD5D-09F1-B84F-9539-CDB6EA89993B}" sibTransId="{788D42F9-2A3B-334A-B81A-EE2D57E4C222}"/>
    <dgm:cxn modelId="{78648FD8-4490-4464-993E-DA32227B12FF}" type="presParOf" srcId="{82B71E07-46A9-1F4C-9980-576B2FA3ADD8}" destId="{A3A8D8DA-067B-EC42-9EAF-7E4FD8AA6489}" srcOrd="0" destOrd="0" presId="urn:microsoft.com/office/officeart/2005/8/layout/vList5"/>
    <dgm:cxn modelId="{863A4C1E-079D-4D5E-B671-DB64B6F98A02}" type="presParOf" srcId="{A3A8D8DA-067B-EC42-9EAF-7E4FD8AA6489}" destId="{5131D196-118F-ED4B-8F8C-9F861CEE6268}" srcOrd="0" destOrd="0" presId="urn:microsoft.com/office/officeart/2005/8/layout/vList5"/>
    <dgm:cxn modelId="{1CCCBCFF-5865-4859-BE14-C857DCA27095}" type="presParOf" srcId="{A3A8D8DA-067B-EC42-9EAF-7E4FD8AA6489}" destId="{B2E2EFB5-3D81-DA40-B0AB-7277103CCFA5}" srcOrd="1" destOrd="0" presId="urn:microsoft.com/office/officeart/2005/8/layout/vList5"/>
    <dgm:cxn modelId="{68A6231F-505A-436E-841F-64051AD8A19D}" type="presParOf" srcId="{82B71E07-46A9-1F4C-9980-576B2FA3ADD8}" destId="{86757E5C-20F4-E745-A720-B10E686939A4}" srcOrd="1" destOrd="0" presId="urn:microsoft.com/office/officeart/2005/8/layout/vList5"/>
    <dgm:cxn modelId="{D8D3E631-3D3A-4FC5-87C0-803FDFD74BD2}" type="presParOf" srcId="{82B71E07-46A9-1F4C-9980-576B2FA3ADD8}" destId="{0760AE06-7B56-494A-A0E8-36B594643D8E}" srcOrd="2" destOrd="0" presId="urn:microsoft.com/office/officeart/2005/8/layout/vList5"/>
    <dgm:cxn modelId="{237EC13F-80E4-44A5-AA5C-2D8AE9DC81C2}" type="presParOf" srcId="{0760AE06-7B56-494A-A0E8-36B594643D8E}" destId="{C3381103-080C-D746-8B27-46B2DEE4028C}" srcOrd="0" destOrd="0" presId="urn:microsoft.com/office/officeart/2005/8/layout/vList5"/>
    <dgm:cxn modelId="{5B68B59A-DF43-4265-A9E7-CD79598F965E}" type="presParOf" srcId="{0760AE06-7B56-494A-A0E8-36B594643D8E}" destId="{FBE9ED35-B856-174C-8737-A32D2C924CA6}" srcOrd="1" destOrd="0" presId="urn:microsoft.com/office/officeart/2005/8/layout/vList5"/>
    <dgm:cxn modelId="{FAED2725-1F2B-4C00-99F2-218A658B5676}" type="presParOf" srcId="{82B71E07-46A9-1F4C-9980-576B2FA3ADD8}" destId="{42D27948-8160-FF47-9116-9786F5E669CE}" srcOrd="3" destOrd="0" presId="urn:microsoft.com/office/officeart/2005/8/layout/vList5"/>
    <dgm:cxn modelId="{95D0CED4-C33F-4581-B4A5-AA16BA2B116C}" type="presParOf" srcId="{82B71E07-46A9-1F4C-9980-576B2FA3ADD8}" destId="{39BBA486-03BD-2144-ABBF-AE369E5400B7}" srcOrd="4" destOrd="0" presId="urn:microsoft.com/office/officeart/2005/8/layout/vList5"/>
    <dgm:cxn modelId="{6C742A18-E609-455A-8F5D-1CE9DFF50CE5}" type="presParOf" srcId="{39BBA486-03BD-2144-ABBF-AE369E5400B7}" destId="{70B8D9E0-4A6D-2F44-B595-4E51FB1CC510}" srcOrd="0" destOrd="0" presId="urn:microsoft.com/office/officeart/2005/8/layout/vList5"/>
    <dgm:cxn modelId="{DF7D5500-44DC-4A41-97DD-0A333DA6187E}" type="presParOf" srcId="{39BBA486-03BD-2144-ABBF-AE369E5400B7}" destId="{09F84ED2-5430-D348-8351-1C588DA968EF}" srcOrd="1" destOrd="0" presId="urn:microsoft.com/office/officeart/2005/8/layout/vList5"/>
    <dgm:cxn modelId="{563AACA1-058E-473B-B291-B5575C86AC2A}" type="presParOf" srcId="{82B71E07-46A9-1F4C-9980-576B2FA3ADD8}" destId="{26A10C18-A8F4-6A4C-BDEE-6F7DE3CE4615}" srcOrd="5" destOrd="0" presId="urn:microsoft.com/office/officeart/2005/8/layout/vList5"/>
    <dgm:cxn modelId="{3ADEEB22-8C6F-4ABC-ACFA-F7EF92BAC395}" type="presParOf" srcId="{82B71E07-46A9-1F4C-9980-576B2FA3ADD8}" destId="{4ECD3363-8FE6-2E4D-AEB8-DD61ACBB9653}" srcOrd="6" destOrd="0" presId="urn:microsoft.com/office/officeart/2005/8/layout/vList5"/>
    <dgm:cxn modelId="{498C294B-55AB-4590-A2BF-B64FBD2F64F4}" type="presParOf" srcId="{4ECD3363-8FE6-2E4D-AEB8-DD61ACBB9653}" destId="{E895D6B0-A2C0-8846-B022-1C147093D231}" srcOrd="0" destOrd="0" presId="urn:microsoft.com/office/officeart/2005/8/layout/vList5"/>
    <dgm:cxn modelId="{59A39597-0024-4243-80EE-ABAFA6E2F18B}" type="presParOf" srcId="{4ECD3363-8FE6-2E4D-AEB8-DD61ACBB9653}" destId="{1017B7CB-13B4-9B4A-A898-E550BB192901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39104730-2024-374C-98E0-3A4CE7ED9881}" type="doc">
      <dgm:prSet loTypeId="urn:microsoft.com/office/officeart/2005/8/layout/vList5" loCatId="" qsTypeId="urn:microsoft.com/office/officeart/2005/8/quickstyle/3d7" qsCatId="3D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5A256FE1-617A-F64B-AAA5-E71BA3D8E71B}">
      <dgm:prSet phldrT="[Texte]"/>
      <dgm:spPr/>
      <dgm:t>
        <a:bodyPr/>
        <a:lstStyle/>
        <a:p>
          <a:r>
            <a:rPr lang="fr-FR" dirty="0"/>
            <a:t>a</a:t>
          </a:r>
        </a:p>
      </dgm:t>
    </dgm:pt>
    <dgm:pt modelId="{8DF59BD0-F274-DA45-A4C6-CD1040D03631}" type="parTrans" cxnId="{D627691E-CE20-A240-AE75-17D9A5E8D80E}">
      <dgm:prSet/>
      <dgm:spPr/>
      <dgm:t>
        <a:bodyPr/>
        <a:lstStyle/>
        <a:p>
          <a:endParaRPr lang="fr-FR"/>
        </a:p>
      </dgm:t>
    </dgm:pt>
    <dgm:pt modelId="{1221B9A9-1B18-A546-BD93-54DBEC081E68}" type="sibTrans" cxnId="{D627691E-CE20-A240-AE75-17D9A5E8D80E}">
      <dgm:prSet/>
      <dgm:spPr/>
      <dgm:t>
        <a:bodyPr/>
        <a:lstStyle/>
        <a:p>
          <a:endParaRPr lang="fr-FR"/>
        </a:p>
      </dgm:t>
    </dgm:pt>
    <dgm:pt modelId="{C98D5B68-7884-6648-A6A0-2E344EE2F2C1}">
      <dgm:prSet phldrT="[Texte]"/>
      <dgm:spPr/>
      <dgm:t>
        <a:bodyPr/>
        <a:lstStyle/>
        <a:p>
          <a:r>
            <a:rPr lang="fr-FR" dirty="0"/>
            <a:t>c</a:t>
          </a:r>
        </a:p>
      </dgm:t>
    </dgm:pt>
    <dgm:pt modelId="{89F25B63-67C6-2B49-87BA-7718746C431D}" type="parTrans" cxnId="{6E4E9F2E-D306-E440-8065-DAD3485E0D1C}">
      <dgm:prSet/>
      <dgm:spPr/>
      <dgm:t>
        <a:bodyPr/>
        <a:lstStyle/>
        <a:p>
          <a:endParaRPr lang="fr-FR"/>
        </a:p>
      </dgm:t>
    </dgm:pt>
    <dgm:pt modelId="{675274CD-34E5-B949-B313-38064B3EA771}" type="sibTrans" cxnId="{6E4E9F2E-D306-E440-8065-DAD3485E0D1C}">
      <dgm:prSet/>
      <dgm:spPr/>
      <dgm:t>
        <a:bodyPr/>
        <a:lstStyle/>
        <a:p>
          <a:endParaRPr lang="fr-FR"/>
        </a:p>
      </dgm:t>
    </dgm:pt>
    <dgm:pt modelId="{31427C3A-E33A-4C40-B6A8-DF440F9FA9C2}">
      <dgm:prSet phldrT="[Texte]"/>
      <dgm:spPr>
        <a:solidFill>
          <a:srgbClr val="FF0000">
            <a:alpha val="90000"/>
          </a:srgbClr>
        </a:solidFill>
      </dgm:spPr>
      <dgm:t>
        <a:bodyPr/>
        <a:lstStyle/>
        <a:p>
          <a:pPr algn="ctr">
            <a:buNone/>
          </a:pPr>
          <a:r>
            <a:rPr lang="fr-FR" b="1" dirty="0"/>
            <a:t>Gabrielle</a:t>
          </a:r>
        </a:p>
      </dgm:t>
    </dgm:pt>
    <dgm:pt modelId="{6AE38952-7C1E-B044-B8FC-9A933EC36630}" type="parTrans" cxnId="{49662439-979C-B841-B009-6D99A978E2AA}">
      <dgm:prSet/>
      <dgm:spPr/>
      <dgm:t>
        <a:bodyPr/>
        <a:lstStyle/>
        <a:p>
          <a:endParaRPr lang="fr-FR"/>
        </a:p>
      </dgm:t>
    </dgm:pt>
    <dgm:pt modelId="{BAB3FA31-E8FC-CF47-A92D-5E67F5AC535C}" type="sibTrans" cxnId="{49662439-979C-B841-B009-6D99A978E2AA}">
      <dgm:prSet/>
      <dgm:spPr/>
      <dgm:t>
        <a:bodyPr/>
        <a:lstStyle/>
        <a:p>
          <a:endParaRPr lang="fr-FR"/>
        </a:p>
      </dgm:t>
    </dgm:pt>
    <dgm:pt modelId="{877D7047-60CD-754B-B94B-0D52DA8802EF}">
      <dgm:prSet phldrT="[Texte]"/>
      <dgm:spPr/>
      <dgm:t>
        <a:bodyPr/>
        <a:lstStyle/>
        <a:p>
          <a:r>
            <a:rPr lang="fr-FR" dirty="0"/>
            <a:t>d</a:t>
          </a:r>
        </a:p>
      </dgm:t>
    </dgm:pt>
    <dgm:pt modelId="{F776D0C3-C0C0-7847-978B-D8398B928E33}" type="parTrans" cxnId="{F29E88BF-B2B7-8C4D-8CAE-014202FBF28B}">
      <dgm:prSet/>
      <dgm:spPr/>
      <dgm:t>
        <a:bodyPr/>
        <a:lstStyle/>
        <a:p>
          <a:endParaRPr lang="fr-FR"/>
        </a:p>
      </dgm:t>
    </dgm:pt>
    <dgm:pt modelId="{D8C37D6F-0C89-C44B-B88F-7FDB054464A6}" type="sibTrans" cxnId="{F29E88BF-B2B7-8C4D-8CAE-014202FBF28B}">
      <dgm:prSet/>
      <dgm:spPr/>
      <dgm:t>
        <a:bodyPr/>
        <a:lstStyle/>
        <a:p>
          <a:endParaRPr lang="fr-FR"/>
        </a:p>
      </dgm:t>
    </dgm:pt>
    <dgm:pt modelId="{8943F2E6-3B0D-E448-9217-B317A1C852F5}">
      <dgm:prSet phldrT="[Texte]"/>
      <dgm:spPr>
        <a:solidFill>
          <a:srgbClr val="FF0000">
            <a:alpha val="90000"/>
          </a:srgbClr>
        </a:solidFill>
      </dgm:spPr>
      <dgm:t>
        <a:bodyPr/>
        <a:lstStyle/>
        <a:p>
          <a:pPr algn="ctr">
            <a:buNone/>
          </a:pPr>
          <a:r>
            <a:rPr lang="fr-FR" b="1" dirty="0"/>
            <a:t>Gilles</a:t>
          </a:r>
        </a:p>
      </dgm:t>
    </dgm:pt>
    <dgm:pt modelId="{BACB9BDF-48A8-8446-9EF0-0777EB594CBD}" type="parTrans" cxnId="{E328896C-D41F-1447-83EE-3427764BA201}">
      <dgm:prSet/>
      <dgm:spPr/>
      <dgm:t>
        <a:bodyPr/>
        <a:lstStyle/>
        <a:p>
          <a:endParaRPr lang="fr-FR"/>
        </a:p>
      </dgm:t>
    </dgm:pt>
    <dgm:pt modelId="{8E47323C-8EED-B74F-B64B-018CD74E9966}" type="sibTrans" cxnId="{E328896C-D41F-1447-83EE-3427764BA201}">
      <dgm:prSet/>
      <dgm:spPr/>
      <dgm:t>
        <a:bodyPr/>
        <a:lstStyle/>
        <a:p>
          <a:endParaRPr lang="fr-FR"/>
        </a:p>
      </dgm:t>
    </dgm:pt>
    <dgm:pt modelId="{D865DF60-6A8A-1346-86CF-ADC5241F7441}">
      <dgm:prSet/>
      <dgm:spPr/>
      <dgm:t>
        <a:bodyPr/>
        <a:lstStyle/>
        <a:p>
          <a:r>
            <a:rPr lang="fr-FR" dirty="0"/>
            <a:t>b</a:t>
          </a:r>
        </a:p>
      </dgm:t>
    </dgm:pt>
    <dgm:pt modelId="{806608CC-D2DF-374E-A47A-AC1E4E471D34}" type="parTrans" cxnId="{26514B5C-E4AC-D045-BD76-2A427C25A6C9}">
      <dgm:prSet/>
      <dgm:spPr/>
      <dgm:t>
        <a:bodyPr/>
        <a:lstStyle/>
        <a:p>
          <a:endParaRPr lang="fr-FR"/>
        </a:p>
      </dgm:t>
    </dgm:pt>
    <dgm:pt modelId="{752CCB7B-ADC2-E04D-8F22-DB13BC887169}" type="sibTrans" cxnId="{26514B5C-E4AC-D045-BD76-2A427C25A6C9}">
      <dgm:prSet/>
      <dgm:spPr/>
      <dgm:t>
        <a:bodyPr/>
        <a:lstStyle/>
        <a:p>
          <a:endParaRPr lang="fr-FR"/>
        </a:p>
      </dgm:t>
    </dgm:pt>
    <dgm:pt modelId="{2C8EC395-066D-984E-8F48-1D03BBA365D6}">
      <dgm:prSet/>
      <dgm:spPr>
        <a:solidFill>
          <a:srgbClr val="FF0000">
            <a:alpha val="90000"/>
          </a:srgbClr>
        </a:solidFill>
      </dgm:spPr>
      <dgm:t>
        <a:bodyPr/>
        <a:lstStyle/>
        <a:p>
          <a:pPr algn="ctr">
            <a:buNone/>
          </a:pPr>
          <a:r>
            <a:rPr lang="fr-FR" b="1" dirty="0"/>
            <a:t>la maman</a:t>
          </a:r>
        </a:p>
      </dgm:t>
    </dgm:pt>
    <dgm:pt modelId="{E889BD5D-09F1-B84F-9539-CDB6EA89993B}" type="parTrans" cxnId="{A3CBA274-D7F7-CB45-BAA7-46A89E45535F}">
      <dgm:prSet/>
      <dgm:spPr/>
      <dgm:t>
        <a:bodyPr/>
        <a:lstStyle/>
        <a:p>
          <a:endParaRPr lang="fr-FR"/>
        </a:p>
      </dgm:t>
    </dgm:pt>
    <dgm:pt modelId="{788D42F9-2A3B-334A-B81A-EE2D57E4C222}" type="sibTrans" cxnId="{A3CBA274-D7F7-CB45-BAA7-46A89E45535F}">
      <dgm:prSet/>
      <dgm:spPr/>
      <dgm:t>
        <a:bodyPr/>
        <a:lstStyle/>
        <a:p>
          <a:endParaRPr lang="fr-FR"/>
        </a:p>
      </dgm:t>
    </dgm:pt>
    <dgm:pt modelId="{DD6BBC1B-D149-744A-A30E-EFE273F02222}">
      <dgm:prSet phldrT="[Texte]"/>
      <dgm:spPr>
        <a:solidFill>
          <a:srgbClr val="0070C0">
            <a:alpha val="90000"/>
          </a:srgbClr>
        </a:solidFill>
      </dgm:spPr>
      <dgm:t>
        <a:bodyPr/>
        <a:lstStyle/>
        <a:p>
          <a:pPr algn="ctr">
            <a:buNone/>
          </a:pPr>
          <a:r>
            <a:rPr lang="fr-FR" b="1" dirty="0"/>
            <a:t> Peggy</a:t>
          </a:r>
        </a:p>
      </dgm:t>
    </dgm:pt>
    <dgm:pt modelId="{FA359944-C295-7C49-BDAC-C5B8B15CDFE7}" type="sibTrans" cxnId="{BBB76332-05A7-BD4A-AEE7-B327FE3E9402}">
      <dgm:prSet/>
      <dgm:spPr/>
      <dgm:t>
        <a:bodyPr/>
        <a:lstStyle/>
        <a:p>
          <a:endParaRPr lang="fr-FR"/>
        </a:p>
      </dgm:t>
    </dgm:pt>
    <dgm:pt modelId="{58BA337C-5D18-7648-9FBC-E3DFEE45FE39}" type="parTrans" cxnId="{BBB76332-05A7-BD4A-AEE7-B327FE3E9402}">
      <dgm:prSet/>
      <dgm:spPr/>
      <dgm:t>
        <a:bodyPr/>
        <a:lstStyle/>
        <a:p>
          <a:endParaRPr lang="fr-FR"/>
        </a:p>
      </dgm:t>
    </dgm:pt>
    <dgm:pt modelId="{82B71E07-46A9-1F4C-9980-576B2FA3ADD8}" type="pres">
      <dgm:prSet presAssocID="{39104730-2024-374C-98E0-3A4CE7ED988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A3A8D8DA-067B-EC42-9EAF-7E4FD8AA6489}" type="pres">
      <dgm:prSet presAssocID="{5A256FE1-617A-F64B-AAA5-E71BA3D8E71B}" presName="linNode" presStyleCnt="0"/>
      <dgm:spPr/>
    </dgm:pt>
    <dgm:pt modelId="{5131D196-118F-ED4B-8F8C-9F861CEE6268}" type="pres">
      <dgm:prSet presAssocID="{5A256FE1-617A-F64B-AAA5-E71BA3D8E71B}" presName="parentText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2E2EFB5-3D81-DA40-B0AB-7277103CCFA5}" type="pres">
      <dgm:prSet presAssocID="{5A256FE1-617A-F64B-AAA5-E71BA3D8E71B}" presName="descendantText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6757E5C-20F4-E745-A720-B10E686939A4}" type="pres">
      <dgm:prSet presAssocID="{1221B9A9-1B18-A546-BD93-54DBEC081E68}" presName="sp" presStyleCnt="0"/>
      <dgm:spPr/>
    </dgm:pt>
    <dgm:pt modelId="{0760AE06-7B56-494A-A0E8-36B594643D8E}" type="pres">
      <dgm:prSet presAssocID="{D865DF60-6A8A-1346-86CF-ADC5241F7441}" presName="linNode" presStyleCnt="0"/>
      <dgm:spPr/>
    </dgm:pt>
    <dgm:pt modelId="{C3381103-080C-D746-8B27-46B2DEE4028C}" type="pres">
      <dgm:prSet presAssocID="{D865DF60-6A8A-1346-86CF-ADC5241F7441}" presName="parentText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BE9ED35-B856-174C-8737-A32D2C924CA6}" type="pres">
      <dgm:prSet presAssocID="{D865DF60-6A8A-1346-86CF-ADC5241F7441}" presName="descendantText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2D27948-8160-FF47-9116-9786F5E669CE}" type="pres">
      <dgm:prSet presAssocID="{752CCB7B-ADC2-E04D-8F22-DB13BC887169}" presName="sp" presStyleCnt="0"/>
      <dgm:spPr/>
    </dgm:pt>
    <dgm:pt modelId="{39BBA486-03BD-2144-ABBF-AE369E5400B7}" type="pres">
      <dgm:prSet presAssocID="{C98D5B68-7884-6648-A6A0-2E344EE2F2C1}" presName="linNode" presStyleCnt="0"/>
      <dgm:spPr/>
    </dgm:pt>
    <dgm:pt modelId="{70B8D9E0-4A6D-2F44-B595-4E51FB1CC510}" type="pres">
      <dgm:prSet presAssocID="{C98D5B68-7884-6648-A6A0-2E344EE2F2C1}" presName="parentText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9F84ED2-5430-D348-8351-1C588DA968EF}" type="pres">
      <dgm:prSet presAssocID="{C98D5B68-7884-6648-A6A0-2E344EE2F2C1}" presName="descendantText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6A10C18-A8F4-6A4C-BDEE-6F7DE3CE4615}" type="pres">
      <dgm:prSet presAssocID="{675274CD-34E5-B949-B313-38064B3EA771}" presName="sp" presStyleCnt="0"/>
      <dgm:spPr/>
    </dgm:pt>
    <dgm:pt modelId="{4ECD3363-8FE6-2E4D-AEB8-DD61ACBB9653}" type="pres">
      <dgm:prSet presAssocID="{877D7047-60CD-754B-B94B-0D52DA8802EF}" presName="linNode" presStyleCnt="0"/>
      <dgm:spPr/>
    </dgm:pt>
    <dgm:pt modelId="{E895D6B0-A2C0-8846-B022-1C147093D231}" type="pres">
      <dgm:prSet presAssocID="{877D7047-60CD-754B-B94B-0D52DA8802EF}" presName="parentText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017B7CB-13B4-9B4A-A898-E550BB192901}" type="pres">
      <dgm:prSet presAssocID="{877D7047-60CD-754B-B94B-0D52DA8802EF}" presName="descendantText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6E4E9F2E-D306-E440-8065-DAD3485E0D1C}" srcId="{39104730-2024-374C-98E0-3A4CE7ED9881}" destId="{C98D5B68-7884-6648-A6A0-2E344EE2F2C1}" srcOrd="2" destOrd="0" parTransId="{89F25B63-67C6-2B49-87BA-7718746C431D}" sibTransId="{675274CD-34E5-B949-B313-38064B3EA771}"/>
    <dgm:cxn modelId="{26514B5C-E4AC-D045-BD76-2A427C25A6C9}" srcId="{39104730-2024-374C-98E0-3A4CE7ED9881}" destId="{D865DF60-6A8A-1346-86CF-ADC5241F7441}" srcOrd="1" destOrd="0" parTransId="{806608CC-D2DF-374E-A47A-AC1E4E471D34}" sibTransId="{752CCB7B-ADC2-E04D-8F22-DB13BC887169}"/>
    <dgm:cxn modelId="{6341920F-6E5F-4C39-A011-15FC7DA2FCCF}" type="presOf" srcId="{877D7047-60CD-754B-B94B-0D52DA8802EF}" destId="{E895D6B0-A2C0-8846-B022-1C147093D231}" srcOrd="0" destOrd="0" presId="urn:microsoft.com/office/officeart/2005/8/layout/vList5"/>
    <dgm:cxn modelId="{90AA2F71-8108-42DF-92FC-2FBF52D9C590}" type="presOf" srcId="{31427C3A-E33A-4C40-B6A8-DF440F9FA9C2}" destId="{09F84ED2-5430-D348-8351-1C588DA968EF}" srcOrd="0" destOrd="0" presId="urn:microsoft.com/office/officeart/2005/8/layout/vList5"/>
    <dgm:cxn modelId="{F29E88BF-B2B7-8C4D-8CAE-014202FBF28B}" srcId="{39104730-2024-374C-98E0-3A4CE7ED9881}" destId="{877D7047-60CD-754B-B94B-0D52DA8802EF}" srcOrd="3" destOrd="0" parTransId="{F776D0C3-C0C0-7847-978B-D8398B928E33}" sibTransId="{D8C37D6F-0C89-C44B-B88F-7FDB054464A6}"/>
    <dgm:cxn modelId="{BCB3016D-2E5B-43E5-B8AA-0E9EDFC79789}" type="presOf" srcId="{5A256FE1-617A-F64B-AAA5-E71BA3D8E71B}" destId="{5131D196-118F-ED4B-8F8C-9F861CEE6268}" srcOrd="0" destOrd="0" presId="urn:microsoft.com/office/officeart/2005/8/layout/vList5"/>
    <dgm:cxn modelId="{A30CAC82-37E8-4174-9187-7B0BA505F8CD}" type="presOf" srcId="{39104730-2024-374C-98E0-3A4CE7ED9881}" destId="{82B71E07-46A9-1F4C-9980-576B2FA3ADD8}" srcOrd="0" destOrd="0" presId="urn:microsoft.com/office/officeart/2005/8/layout/vList5"/>
    <dgm:cxn modelId="{E328896C-D41F-1447-83EE-3427764BA201}" srcId="{877D7047-60CD-754B-B94B-0D52DA8802EF}" destId="{8943F2E6-3B0D-E448-9217-B317A1C852F5}" srcOrd="0" destOrd="0" parTransId="{BACB9BDF-48A8-8446-9EF0-0777EB594CBD}" sibTransId="{8E47323C-8EED-B74F-B64B-018CD74E9966}"/>
    <dgm:cxn modelId="{0EF440DE-C83A-47B5-9750-98C29F7F68FC}" type="presOf" srcId="{DD6BBC1B-D149-744A-A30E-EFE273F02222}" destId="{B2E2EFB5-3D81-DA40-B0AB-7277103CCFA5}" srcOrd="0" destOrd="0" presId="urn:microsoft.com/office/officeart/2005/8/layout/vList5"/>
    <dgm:cxn modelId="{BBB76332-05A7-BD4A-AEE7-B327FE3E9402}" srcId="{5A256FE1-617A-F64B-AAA5-E71BA3D8E71B}" destId="{DD6BBC1B-D149-744A-A30E-EFE273F02222}" srcOrd="0" destOrd="0" parTransId="{58BA337C-5D18-7648-9FBC-E3DFEE45FE39}" sibTransId="{FA359944-C295-7C49-BDAC-C5B8B15CDFE7}"/>
    <dgm:cxn modelId="{49662439-979C-B841-B009-6D99A978E2AA}" srcId="{C98D5B68-7884-6648-A6A0-2E344EE2F2C1}" destId="{31427C3A-E33A-4C40-B6A8-DF440F9FA9C2}" srcOrd="0" destOrd="0" parTransId="{6AE38952-7C1E-B044-B8FC-9A933EC36630}" sibTransId="{BAB3FA31-E8FC-CF47-A92D-5E67F5AC535C}"/>
    <dgm:cxn modelId="{D627691E-CE20-A240-AE75-17D9A5E8D80E}" srcId="{39104730-2024-374C-98E0-3A4CE7ED9881}" destId="{5A256FE1-617A-F64B-AAA5-E71BA3D8E71B}" srcOrd="0" destOrd="0" parTransId="{8DF59BD0-F274-DA45-A4C6-CD1040D03631}" sibTransId="{1221B9A9-1B18-A546-BD93-54DBEC081E68}"/>
    <dgm:cxn modelId="{01C290F2-2C06-4A75-BF86-7CBF8404DF0A}" type="presOf" srcId="{2C8EC395-066D-984E-8F48-1D03BBA365D6}" destId="{FBE9ED35-B856-174C-8737-A32D2C924CA6}" srcOrd="0" destOrd="0" presId="urn:microsoft.com/office/officeart/2005/8/layout/vList5"/>
    <dgm:cxn modelId="{919F1598-7468-479D-BF3F-B61B65BE5B4A}" type="presOf" srcId="{8943F2E6-3B0D-E448-9217-B317A1C852F5}" destId="{1017B7CB-13B4-9B4A-A898-E550BB192901}" srcOrd="0" destOrd="0" presId="urn:microsoft.com/office/officeart/2005/8/layout/vList5"/>
    <dgm:cxn modelId="{627C1C6F-631C-4362-8C1D-D4853B03D574}" type="presOf" srcId="{D865DF60-6A8A-1346-86CF-ADC5241F7441}" destId="{C3381103-080C-D746-8B27-46B2DEE4028C}" srcOrd="0" destOrd="0" presId="urn:microsoft.com/office/officeart/2005/8/layout/vList5"/>
    <dgm:cxn modelId="{8409044C-4CFF-4935-8F98-C6CD9B842776}" type="presOf" srcId="{C98D5B68-7884-6648-A6A0-2E344EE2F2C1}" destId="{70B8D9E0-4A6D-2F44-B595-4E51FB1CC510}" srcOrd="0" destOrd="0" presId="urn:microsoft.com/office/officeart/2005/8/layout/vList5"/>
    <dgm:cxn modelId="{A3CBA274-D7F7-CB45-BAA7-46A89E45535F}" srcId="{D865DF60-6A8A-1346-86CF-ADC5241F7441}" destId="{2C8EC395-066D-984E-8F48-1D03BBA365D6}" srcOrd="0" destOrd="0" parTransId="{E889BD5D-09F1-B84F-9539-CDB6EA89993B}" sibTransId="{788D42F9-2A3B-334A-B81A-EE2D57E4C222}"/>
    <dgm:cxn modelId="{67DF807E-B7E0-4616-BA14-DE3BAADC7617}" type="presParOf" srcId="{82B71E07-46A9-1F4C-9980-576B2FA3ADD8}" destId="{A3A8D8DA-067B-EC42-9EAF-7E4FD8AA6489}" srcOrd="0" destOrd="0" presId="urn:microsoft.com/office/officeart/2005/8/layout/vList5"/>
    <dgm:cxn modelId="{BDC38C20-87C5-4256-AB88-5C4EF28AC088}" type="presParOf" srcId="{A3A8D8DA-067B-EC42-9EAF-7E4FD8AA6489}" destId="{5131D196-118F-ED4B-8F8C-9F861CEE6268}" srcOrd="0" destOrd="0" presId="urn:microsoft.com/office/officeart/2005/8/layout/vList5"/>
    <dgm:cxn modelId="{EE5EAADE-467A-4E82-A102-35B3BB504C29}" type="presParOf" srcId="{A3A8D8DA-067B-EC42-9EAF-7E4FD8AA6489}" destId="{B2E2EFB5-3D81-DA40-B0AB-7277103CCFA5}" srcOrd="1" destOrd="0" presId="urn:microsoft.com/office/officeart/2005/8/layout/vList5"/>
    <dgm:cxn modelId="{D06C67A7-3CD7-4BA2-898D-A5D4E6C28458}" type="presParOf" srcId="{82B71E07-46A9-1F4C-9980-576B2FA3ADD8}" destId="{86757E5C-20F4-E745-A720-B10E686939A4}" srcOrd="1" destOrd="0" presId="urn:microsoft.com/office/officeart/2005/8/layout/vList5"/>
    <dgm:cxn modelId="{8ED2E1E2-DD6C-421C-A986-660EEC399B61}" type="presParOf" srcId="{82B71E07-46A9-1F4C-9980-576B2FA3ADD8}" destId="{0760AE06-7B56-494A-A0E8-36B594643D8E}" srcOrd="2" destOrd="0" presId="urn:microsoft.com/office/officeart/2005/8/layout/vList5"/>
    <dgm:cxn modelId="{1636E96B-BFB4-4131-86B1-BEFE6CC2E0BC}" type="presParOf" srcId="{0760AE06-7B56-494A-A0E8-36B594643D8E}" destId="{C3381103-080C-D746-8B27-46B2DEE4028C}" srcOrd="0" destOrd="0" presId="urn:microsoft.com/office/officeart/2005/8/layout/vList5"/>
    <dgm:cxn modelId="{F98CB4EA-B306-4DA4-8BA3-9C0E4941EC89}" type="presParOf" srcId="{0760AE06-7B56-494A-A0E8-36B594643D8E}" destId="{FBE9ED35-B856-174C-8737-A32D2C924CA6}" srcOrd="1" destOrd="0" presId="urn:microsoft.com/office/officeart/2005/8/layout/vList5"/>
    <dgm:cxn modelId="{1AE57171-BB43-434F-A33A-CC39A529A17F}" type="presParOf" srcId="{82B71E07-46A9-1F4C-9980-576B2FA3ADD8}" destId="{42D27948-8160-FF47-9116-9786F5E669CE}" srcOrd="3" destOrd="0" presId="urn:microsoft.com/office/officeart/2005/8/layout/vList5"/>
    <dgm:cxn modelId="{C0CE0B28-5589-4260-832B-C11FADE52FEC}" type="presParOf" srcId="{82B71E07-46A9-1F4C-9980-576B2FA3ADD8}" destId="{39BBA486-03BD-2144-ABBF-AE369E5400B7}" srcOrd="4" destOrd="0" presId="urn:microsoft.com/office/officeart/2005/8/layout/vList5"/>
    <dgm:cxn modelId="{0E1FA8D0-1BBB-41B6-B2B9-C2D0E783EA70}" type="presParOf" srcId="{39BBA486-03BD-2144-ABBF-AE369E5400B7}" destId="{70B8D9E0-4A6D-2F44-B595-4E51FB1CC510}" srcOrd="0" destOrd="0" presId="urn:microsoft.com/office/officeart/2005/8/layout/vList5"/>
    <dgm:cxn modelId="{B1D26FA1-2FBF-4F1C-961B-A058A5DE5546}" type="presParOf" srcId="{39BBA486-03BD-2144-ABBF-AE369E5400B7}" destId="{09F84ED2-5430-D348-8351-1C588DA968EF}" srcOrd="1" destOrd="0" presId="urn:microsoft.com/office/officeart/2005/8/layout/vList5"/>
    <dgm:cxn modelId="{30C6BB1A-ED6E-484E-A24F-05127BC26C30}" type="presParOf" srcId="{82B71E07-46A9-1F4C-9980-576B2FA3ADD8}" destId="{26A10C18-A8F4-6A4C-BDEE-6F7DE3CE4615}" srcOrd="5" destOrd="0" presId="urn:microsoft.com/office/officeart/2005/8/layout/vList5"/>
    <dgm:cxn modelId="{DEAED888-5AE7-4947-BFE1-D6FD1A338361}" type="presParOf" srcId="{82B71E07-46A9-1F4C-9980-576B2FA3ADD8}" destId="{4ECD3363-8FE6-2E4D-AEB8-DD61ACBB9653}" srcOrd="6" destOrd="0" presId="urn:microsoft.com/office/officeart/2005/8/layout/vList5"/>
    <dgm:cxn modelId="{1FF6D24A-BBBA-4EB7-8B9F-64C8D2CB27DE}" type="presParOf" srcId="{4ECD3363-8FE6-2E4D-AEB8-DD61ACBB9653}" destId="{E895D6B0-A2C0-8846-B022-1C147093D231}" srcOrd="0" destOrd="0" presId="urn:microsoft.com/office/officeart/2005/8/layout/vList5"/>
    <dgm:cxn modelId="{F2A78330-96B4-46DA-B4DD-892D9DD640AB}" type="presParOf" srcId="{4ECD3363-8FE6-2E4D-AEB8-DD61ACBB9653}" destId="{1017B7CB-13B4-9B4A-A898-E550BB192901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39104730-2024-374C-98E0-3A4CE7ED9881}" type="doc">
      <dgm:prSet loTypeId="urn:microsoft.com/office/officeart/2005/8/layout/vList5" loCatId="" qsTypeId="urn:microsoft.com/office/officeart/2005/8/quickstyle/3d7" qsCatId="3D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5A256FE1-617A-F64B-AAA5-E71BA3D8E71B}">
      <dgm:prSet phldrT="[Texte]"/>
      <dgm:spPr/>
      <dgm:t>
        <a:bodyPr/>
        <a:lstStyle/>
        <a:p>
          <a:r>
            <a:rPr lang="fr-FR" dirty="0"/>
            <a:t>a</a:t>
          </a:r>
        </a:p>
      </dgm:t>
    </dgm:pt>
    <dgm:pt modelId="{8DF59BD0-F274-DA45-A4C6-CD1040D03631}" type="parTrans" cxnId="{D627691E-CE20-A240-AE75-17D9A5E8D80E}">
      <dgm:prSet/>
      <dgm:spPr/>
      <dgm:t>
        <a:bodyPr/>
        <a:lstStyle/>
        <a:p>
          <a:endParaRPr lang="fr-FR"/>
        </a:p>
      </dgm:t>
    </dgm:pt>
    <dgm:pt modelId="{1221B9A9-1B18-A546-BD93-54DBEC081E68}" type="sibTrans" cxnId="{D627691E-CE20-A240-AE75-17D9A5E8D80E}">
      <dgm:prSet/>
      <dgm:spPr/>
      <dgm:t>
        <a:bodyPr/>
        <a:lstStyle/>
        <a:p>
          <a:endParaRPr lang="fr-FR"/>
        </a:p>
      </dgm:t>
    </dgm:pt>
    <dgm:pt modelId="{DD6BBC1B-D149-744A-A30E-EFE273F02222}">
      <dgm:prSet phldrT="[Texte]"/>
      <dgm:spPr/>
      <dgm:t>
        <a:bodyPr/>
        <a:lstStyle/>
        <a:p>
          <a:pPr algn="ctr">
            <a:buNone/>
          </a:pPr>
          <a:r>
            <a:rPr lang="fr-FR" b="1" dirty="0"/>
            <a:t>le linge</a:t>
          </a:r>
        </a:p>
      </dgm:t>
    </dgm:pt>
    <dgm:pt modelId="{58BA337C-5D18-7648-9FBC-E3DFEE45FE39}" type="parTrans" cxnId="{BBB76332-05A7-BD4A-AEE7-B327FE3E9402}">
      <dgm:prSet/>
      <dgm:spPr/>
      <dgm:t>
        <a:bodyPr/>
        <a:lstStyle/>
        <a:p>
          <a:endParaRPr lang="fr-FR"/>
        </a:p>
      </dgm:t>
    </dgm:pt>
    <dgm:pt modelId="{FA359944-C295-7C49-BDAC-C5B8B15CDFE7}" type="sibTrans" cxnId="{BBB76332-05A7-BD4A-AEE7-B327FE3E9402}">
      <dgm:prSet/>
      <dgm:spPr/>
      <dgm:t>
        <a:bodyPr/>
        <a:lstStyle/>
        <a:p>
          <a:endParaRPr lang="fr-FR"/>
        </a:p>
      </dgm:t>
    </dgm:pt>
    <dgm:pt modelId="{C98D5B68-7884-6648-A6A0-2E344EE2F2C1}">
      <dgm:prSet phldrT="[Texte]"/>
      <dgm:spPr/>
      <dgm:t>
        <a:bodyPr/>
        <a:lstStyle/>
        <a:p>
          <a:r>
            <a:rPr lang="fr-FR" dirty="0"/>
            <a:t>c</a:t>
          </a:r>
        </a:p>
      </dgm:t>
    </dgm:pt>
    <dgm:pt modelId="{89F25B63-67C6-2B49-87BA-7718746C431D}" type="parTrans" cxnId="{6E4E9F2E-D306-E440-8065-DAD3485E0D1C}">
      <dgm:prSet/>
      <dgm:spPr/>
      <dgm:t>
        <a:bodyPr/>
        <a:lstStyle/>
        <a:p>
          <a:endParaRPr lang="fr-FR"/>
        </a:p>
      </dgm:t>
    </dgm:pt>
    <dgm:pt modelId="{675274CD-34E5-B949-B313-38064B3EA771}" type="sibTrans" cxnId="{6E4E9F2E-D306-E440-8065-DAD3485E0D1C}">
      <dgm:prSet/>
      <dgm:spPr/>
      <dgm:t>
        <a:bodyPr/>
        <a:lstStyle/>
        <a:p>
          <a:endParaRPr lang="fr-FR"/>
        </a:p>
      </dgm:t>
    </dgm:pt>
    <dgm:pt modelId="{31427C3A-E33A-4C40-B6A8-DF440F9FA9C2}">
      <dgm:prSet phldrT="[Texte]"/>
      <dgm:spPr/>
      <dgm:t>
        <a:bodyPr/>
        <a:lstStyle/>
        <a:p>
          <a:pPr algn="ctr">
            <a:buNone/>
          </a:pPr>
          <a:r>
            <a:rPr lang="fr-FR" b="1" dirty="0"/>
            <a:t>la gymnastique</a:t>
          </a:r>
        </a:p>
      </dgm:t>
    </dgm:pt>
    <dgm:pt modelId="{6AE38952-7C1E-B044-B8FC-9A933EC36630}" type="parTrans" cxnId="{49662439-979C-B841-B009-6D99A978E2AA}">
      <dgm:prSet/>
      <dgm:spPr/>
      <dgm:t>
        <a:bodyPr/>
        <a:lstStyle/>
        <a:p>
          <a:endParaRPr lang="fr-FR"/>
        </a:p>
      </dgm:t>
    </dgm:pt>
    <dgm:pt modelId="{BAB3FA31-E8FC-CF47-A92D-5E67F5AC535C}" type="sibTrans" cxnId="{49662439-979C-B841-B009-6D99A978E2AA}">
      <dgm:prSet/>
      <dgm:spPr/>
      <dgm:t>
        <a:bodyPr/>
        <a:lstStyle/>
        <a:p>
          <a:endParaRPr lang="fr-FR"/>
        </a:p>
      </dgm:t>
    </dgm:pt>
    <dgm:pt modelId="{877D7047-60CD-754B-B94B-0D52DA8802EF}">
      <dgm:prSet phldrT="[Texte]"/>
      <dgm:spPr/>
      <dgm:t>
        <a:bodyPr/>
        <a:lstStyle/>
        <a:p>
          <a:r>
            <a:rPr lang="fr-FR" dirty="0"/>
            <a:t>d</a:t>
          </a:r>
        </a:p>
      </dgm:t>
    </dgm:pt>
    <dgm:pt modelId="{F776D0C3-C0C0-7847-978B-D8398B928E33}" type="parTrans" cxnId="{F29E88BF-B2B7-8C4D-8CAE-014202FBF28B}">
      <dgm:prSet/>
      <dgm:spPr/>
      <dgm:t>
        <a:bodyPr/>
        <a:lstStyle/>
        <a:p>
          <a:endParaRPr lang="fr-FR"/>
        </a:p>
      </dgm:t>
    </dgm:pt>
    <dgm:pt modelId="{D8C37D6F-0C89-C44B-B88F-7FDB054464A6}" type="sibTrans" cxnId="{F29E88BF-B2B7-8C4D-8CAE-014202FBF28B}">
      <dgm:prSet/>
      <dgm:spPr/>
      <dgm:t>
        <a:bodyPr/>
        <a:lstStyle/>
        <a:p>
          <a:endParaRPr lang="fr-FR"/>
        </a:p>
      </dgm:t>
    </dgm:pt>
    <dgm:pt modelId="{8943F2E6-3B0D-E448-9217-B317A1C852F5}">
      <dgm:prSet phldrT="[Texte]"/>
      <dgm:spPr/>
      <dgm:t>
        <a:bodyPr/>
        <a:lstStyle/>
        <a:p>
          <a:pPr algn="ctr">
            <a:buNone/>
          </a:pPr>
          <a:r>
            <a:rPr lang="fr-FR" b="1" dirty="0"/>
            <a:t>un toboggan</a:t>
          </a:r>
        </a:p>
      </dgm:t>
    </dgm:pt>
    <dgm:pt modelId="{BACB9BDF-48A8-8446-9EF0-0777EB594CBD}" type="parTrans" cxnId="{E328896C-D41F-1447-83EE-3427764BA201}">
      <dgm:prSet/>
      <dgm:spPr/>
      <dgm:t>
        <a:bodyPr/>
        <a:lstStyle/>
        <a:p>
          <a:endParaRPr lang="fr-FR"/>
        </a:p>
      </dgm:t>
    </dgm:pt>
    <dgm:pt modelId="{8E47323C-8EED-B74F-B64B-018CD74E9966}" type="sibTrans" cxnId="{E328896C-D41F-1447-83EE-3427764BA201}">
      <dgm:prSet/>
      <dgm:spPr/>
      <dgm:t>
        <a:bodyPr/>
        <a:lstStyle/>
        <a:p>
          <a:endParaRPr lang="fr-FR"/>
        </a:p>
      </dgm:t>
    </dgm:pt>
    <dgm:pt modelId="{D865DF60-6A8A-1346-86CF-ADC5241F7441}">
      <dgm:prSet/>
      <dgm:spPr/>
      <dgm:t>
        <a:bodyPr/>
        <a:lstStyle/>
        <a:p>
          <a:r>
            <a:rPr lang="fr-FR" dirty="0"/>
            <a:t>b</a:t>
          </a:r>
        </a:p>
      </dgm:t>
    </dgm:pt>
    <dgm:pt modelId="{806608CC-D2DF-374E-A47A-AC1E4E471D34}" type="parTrans" cxnId="{26514B5C-E4AC-D045-BD76-2A427C25A6C9}">
      <dgm:prSet/>
      <dgm:spPr/>
      <dgm:t>
        <a:bodyPr/>
        <a:lstStyle/>
        <a:p>
          <a:endParaRPr lang="fr-FR"/>
        </a:p>
      </dgm:t>
    </dgm:pt>
    <dgm:pt modelId="{752CCB7B-ADC2-E04D-8F22-DB13BC887169}" type="sibTrans" cxnId="{26514B5C-E4AC-D045-BD76-2A427C25A6C9}">
      <dgm:prSet/>
      <dgm:spPr/>
      <dgm:t>
        <a:bodyPr/>
        <a:lstStyle/>
        <a:p>
          <a:endParaRPr lang="fr-FR"/>
        </a:p>
      </dgm:t>
    </dgm:pt>
    <dgm:pt modelId="{2C8EC395-066D-984E-8F48-1D03BBA365D6}">
      <dgm:prSet/>
      <dgm:spPr/>
      <dgm:t>
        <a:bodyPr/>
        <a:lstStyle/>
        <a:p>
          <a:pPr algn="ctr">
            <a:buNone/>
          </a:pPr>
          <a:r>
            <a:rPr lang="fr-FR" b="1" dirty="0"/>
            <a:t>une suggestion</a:t>
          </a:r>
        </a:p>
      </dgm:t>
    </dgm:pt>
    <dgm:pt modelId="{E889BD5D-09F1-B84F-9539-CDB6EA89993B}" type="parTrans" cxnId="{A3CBA274-D7F7-CB45-BAA7-46A89E45535F}">
      <dgm:prSet/>
      <dgm:spPr/>
      <dgm:t>
        <a:bodyPr/>
        <a:lstStyle/>
        <a:p>
          <a:endParaRPr lang="fr-FR"/>
        </a:p>
      </dgm:t>
    </dgm:pt>
    <dgm:pt modelId="{788D42F9-2A3B-334A-B81A-EE2D57E4C222}" type="sibTrans" cxnId="{A3CBA274-D7F7-CB45-BAA7-46A89E45535F}">
      <dgm:prSet/>
      <dgm:spPr/>
      <dgm:t>
        <a:bodyPr/>
        <a:lstStyle/>
        <a:p>
          <a:endParaRPr lang="fr-FR"/>
        </a:p>
      </dgm:t>
    </dgm:pt>
    <dgm:pt modelId="{82B71E07-46A9-1F4C-9980-576B2FA3ADD8}" type="pres">
      <dgm:prSet presAssocID="{39104730-2024-374C-98E0-3A4CE7ED988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A3A8D8DA-067B-EC42-9EAF-7E4FD8AA6489}" type="pres">
      <dgm:prSet presAssocID="{5A256FE1-617A-F64B-AAA5-E71BA3D8E71B}" presName="linNode" presStyleCnt="0"/>
      <dgm:spPr/>
    </dgm:pt>
    <dgm:pt modelId="{5131D196-118F-ED4B-8F8C-9F861CEE6268}" type="pres">
      <dgm:prSet presAssocID="{5A256FE1-617A-F64B-AAA5-E71BA3D8E71B}" presName="parentText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2E2EFB5-3D81-DA40-B0AB-7277103CCFA5}" type="pres">
      <dgm:prSet presAssocID="{5A256FE1-617A-F64B-AAA5-E71BA3D8E71B}" presName="descendantText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6757E5C-20F4-E745-A720-B10E686939A4}" type="pres">
      <dgm:prSet presAssocID="{1221B9A9-1B18-A546-BD93-54DBEC081E68}" presName="sp" presStyleCnt="0"/>
      <dgm:spPr/>
    </dgm:pt>
    <dgm:pt modelId="{0760AE06-7B56-494A-A0E8-36B594643D8E}" type="pres">
      <dgm:prSet presAssocID="{D865DF60-6A8A-1346-86CF-ADC5241F7441}" presName="linNode" presStyleCnt="0"/>
      <dgm:spPr/>
    </dgm:pt>
    <dgm:pt modelId="{C3381103-080C-D746-8B27-46B2DEE4028C}" type="pres">
      <dgm:prSet presAssocID="{D865DF60-6A8A-1346-86CF-ADC5241F7441}" presName="parentText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BE9ED35-B856-174C-8737-A32D2C924CA6}" type="pres">
      <dgm:prSet presAssocID="{D865DF60-6A8A-1346-86CF-ADC5241F7441}" presName="descendantText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2D27948-8160-FF47-9116-9786F5E669CE}" type="pres">
      <dgm:prSet presAssocID="{752CCB7B-ADC2-E04D-8F22-DB13BC887169}" presName="sp" presStyleCnt="0"/>
      <dgm:spPr/>
    </dgm:pt>
    <dgm:pt modelId="{39BBA486-03BD-2144-ABBF-AE369E5400B7}" type="pres">
      <dgm:prSet presAssocID="{C98D5B68-7884-6648-A6A0-2E344EE2F2C1}" presName="linNode" presStyleCnt="0"/>
      <dgm:spPr/>
    </dgm:pt>
    <dgm:pt modelId="{70B8D9E0-4A6D-2F44-B595-4E51FB1CC510}" type="pres">
      <dgm:prSet presAssocID="{C98D5B68-7884-6648-A6A0-2E344EE2F2C1}" presName="parentText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9F84ED2-5430-D348-8351-1C588DA968EF}" type="pres">
      <dgm:prSet presAssocID="{C98D5B68-7884-6648-A6A0-2E344EE2F2C1}" presName="descendantText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6A10C18-A8F4-6A4C-BDEE-6F7DE3CE4615}" type="pres">
      <dgm:prSet presAssocID="{675274CD-34E5-B949-B313-38064B3EA771}" presName="sp" presStyleCnt="0"/>
      <dgm:spPr/>
    </dgm:pt>
    <dgm:pt modelId="{4ECD3363-8FE6-2E4D-AEB8-DD61ACBB9653}" type="pres">
      <dgm:prSet presAssocID="{877D7047-60CD-754B-B94B-0D52DA8802EF}" presName="linNode" presStyleCnt="0"/>
      <dgm:spPr/>
    </dgm:pt>
    <dgm:pt modelId="{E895D6B0-A2C0-8846-B022-1C147093D231}" type="pres">
      <dgm:prSet presAssocID="{877D7047-60CD-754B-B94B-0D52DA8802EF}" presName="parentText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017B7CB-13B4-9B4A-A898-E550BB192901}" type="pres">
      <dgm:prSet presAssocID="{877D7047-60CD-754B-B94B-0D52DA8802EF}" presName="descendantText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DF0D9407-EEE4-4DF3-A1C3-0D2EF992FCE4}" type="presOf" srcId="{2C8EC395-066D-984E-8F48-1D03BBA365D6}" destId="{FBE9ED35-B856-174C-8737-A32D2C924CA6}" srcOrd="0" destOrd="0" presId="urn:microsoft.com/office/officeart/2005/8/layout/vList5"/>
    <dgm:cxn modelId="{26514B5C-E4AC-D045-BD76-2A427C25A6C9}" srcId="{39104730-2024-374C-98E0-3A4CE7ED9881}" destId="{D865DF60-6A8A-1346-86CF-ADC5241F7441}" srcOrd="1" destOrd="0" parTransId="{806608CC-D2DF-374E-A47A-AC1E4E471D34}" sibTransId="{752CCB7B-ADC2-E04D-8F22-DB13BC887169}"/>
    <dgm:cxn modelId="{ED419C93-DAE9-4257-A51A-81E086047A9B}" type="presOf" srcId="{DD6BBC1B-D149-744A-A30E-EFE273F02222}" destId="{B2E2EFB5-3D81-DA40-B0AB-7277103CCFA5}" srcOrd="0" destOrd="0" presId="urn:microsoft.com/office/officeart/2005/8/layout/vList5"/>
    <dgm:cxn modelId="{35D9CAE3-3C52-4CD6-B381-70374BBDF18C}" type="presOf" srcId="{D865DF60-6A8A-1346-86CF-ADC5241F7441}" destId="{C3381103-080C-D746-8B27-46B2DEE4028C}" srcOrd="0" destOrd="0" presId="urn:microsoft.com/office/officeart/2005/8/layout/vList5"/>
    <dgm:cxn modelId="{3F891206-9D66-4168-B673-7204C3AD0385}" type="presOf" srcId="{5A256FE1-617A-F64B-AAA5-E71BA3D8E71B}" destId="{5131D196-118F-ED4B-8F8C-9F861CEE6268}" srcOrd="0" destOrd="0" presId="urn:microsoft.com/office/officeart/2005/8/layout/vList5"/>
    <dgm:cxn modelId="{4B97C4E7-ADA3-456C-8D48-F3FD636ED709}" type="presOf" srcId="{31427C3A-E33A-4C40-B6A8-DF440F9FA9C2}" destId="{09F84ED2-5430-D348-8351-1C588DA968EF}" srcOrd="0" destOrd="0" presId="urn:microsoft.com/office/officeart/2005/8/layout/vList5"/>
    <dgm:cxn modelId="{6E4E9F2E-D306-E440-8065-DAD3485E0D1C}" srcId="{39104730-2024-374C-98E0-3A4CE7ED9881}" destId="{C98D5B68-7884-6648-A6A0-2E344EE2F2C1}" srcOrd="2" destOrd="0" parTransId="{89F25B63-67C6-2B49-87BA-7718746C431D}" sibTransId="{675274CD-34E5-B949-B313-38064B3EA771}"/>
    <dgm:cxn modelId="{90B5F071-3338-4D53-B0E8-6D676C1A407C}" type="presOf" srcId="{39104730-2024-374C-98E0-3A4CE7ED9881}" destId="{82B71E07-46A9-1F4C-9980-576B2FA3ADD8}" srcOrd="0" destOrd="0" presId="urn:microsoft.com/office/officeart/2005/8/layout/vList5"/>
    <dgm:cxn modelId="{49662439-979C-B841-B009-6D99A978E2AA}" srcId="{C98D5B68-7884-6648-A6A0-2E344EE2F2C1}" destId="{31427C3A-E33A-4C40-B6A8-DF440F9FA9C2}" srcOrd="0" destOrd="0" parTransId="{6AE38952-7C1E-B044-B8FC-9A933EC36630}" sibTransId="{BAB3FA31-E8FC-CF47-A92D-5E67F5AC535C}"/>
    <dgm:cxn modelId="{D627691E-CE20-A240-AE75-17D9A5E8D80E}" srcId="{39104730-2024-374C-98E0-3A4CE7ED9881}" destId="{5A256FE1-617A-F64B-AAA5-E71BA3D8E71B}" srcOrd="0" destOrd="0" parTransId="{8DF59BD0-F274-DA45-A4C6-CD1040D03631}" sibTransId="{1221B9A9-1B18-A546-BD93-54DBEC081E68}"/>
    <dgm:cxn modelId="{E328896C-D41F-1447-83EE-3427764BA201}" srcId="{877D7047-60CD-754B-B94B-0D52DA8802EF}" destId="{8943F2E6-3B0D-E448-9217-B317A1C852F5}" srcOrd="0" destOrd="0" parTransId="{BACB9BDF-48A8-8446-9EF0-0777EB594CBD}" sibTransId="{8E47323C-8EED-B74F-B64B-018CD74E9966}"/>
    <dgm:cxn modelId="{E6A7694F-246A-4063-BD30-E8C3965B1600}" type="presOf" srcId="{877D7047-60CD-754B-B94B-0D52DA8802EF}" destId="{E895D6B0-A2C0-8846-B022-1C147093D231}" srcOrd="0" destOrd="0" presId="urn:microsoft.com/office/officeart/2005/8/layout/vList5"/>
    <dgm:cxn modelId="{A3CBA274-D7F7-CB45-BAA7-46A89E45535F}" srcId="{D865DF60-6A8A-1346-86CF-ADC5241F7441}" destId="{2C8EC395-066D-984E-8F48-1D03BBA365D6}" srcOrd="0" destOrd="0" parTransId="{E889BD5D-09F1-B84F-9539-CDB6EA89993B}" sibTransId="{788D42F9-2A3B-334A-B81A-EE2D57E4C222}"/>
    <dgm:cxn modelId="{F29E88BF-B2B7-8C4D-8CAE-014202FBF28B}" srcId="{39104730-2024-374C-98E0-3A4CE7ED9881}" destId="{877D7047-60CD-754B-B94B-0D52DA8802EF}" srcOrd="3" destOrd="0" parTransId="{F776D0C3-C0C0-7847-978B-D8398B928E33}" sibTransId="{D8C37D6F-0C89-C44B-B88F-7FDB054464A6}"/>
    <dgm:cxn modelId="{BBB76332-05A7-BD4A-AEE7-B327FE3E9402}" srcId="{5A256FE1-617A-F64B-AAA5-E71BA3D8E71B}" destId="{DD6BBC1B-D149-744A-A30E-EFE273F02222}" srcOrd="0" destOrd="0" parTransId="{58BA337C-5D18-7648-9FBC-E3DFEE45FE39}" sibTransId="{FA359944-C295-7C49-BDAC-C5B8B15CDFE7}"/>
    <dgm:cxn modelId="{A31771E5-202D-42F3-AC4C-7699479CB2B8}" type="presOf" srcId="{C98D5B68-7884-6648-A6A0-2E344EE2F2C1}" destId="{70B8D9E0-4A6D-2F44-B595-4E51FB1CC510}" srcOrd="0" destOrd="0" presId="urn:microsoft.com/office/officeart/2005/8/layout/vList5"/>
    <dgm:cxn modelId="{B4E13804-093E-4B69-BFD0-FB21DE2354B4}" type="presOf" srcId="{8943F2E6-3B0D-E448-9217-B317A1C852F5}" destId="{1017B7CB-13B4-9B4A-A898-E550BB192901}" srcOrd="0" destOrd="0" presId="urn:microsoft.com/office/officeart/2005/8/layout/vList5"/>
    <dgm:cxn modelId="{52D5EC1B-A73C-4E92-928E-4243D48B2B43}" type="presParOf" srcId="{82B71E07-46A9-1F4C-9980-576B2FA3ADD8}" destId="{A3A8D8DA-067B-EC42-9EAF-7E4FD8AA6489}" srcOrd="0" destOrd="0" presId="urn:microsoft.com/office/officeart/2005/8/layout/vList5"/>
    <dgm:cxn modelId="{60429072-414A-48A9-ACF9-F4279DC7C113}" type="presParOf" srcId="{A3A8D8DA-067B-EC42-9EAF-7E4FD8AA6489}" destId="{5131D196-118F-ED4B-8F8C-9F861CEE6268}" srcOrd="0" destOrd="0" presId="urn:microsoft.com/office/officeart/2005/8/layout/vList5"/>
    <dgm:cxn modelId="{1F6D5031-3B1A-40F4-BB26-B652A3571BEE}" type="presParOf" srcId="{A3A8D8DA-067B-EC42-9EAF-7E4FD8AA6489}" destId="{B2E2EFB5-3D81-DA40-B0AB-7277103CCFA5}" srcOrd="1" destOrd="0" presId="urn:microsoft.com/office/officeart/2005/8/layout/vList5"/>
    <dgm:cxn modelId="{FE0D84E6-277A-493A-B210-D750CFFEE22B}" type="presParOf" srcId="{82B71E07-46A9-1F4C-9980-576B2FA3ADD8}" destId="{86757E5C-20F4-E745-A720-B10E686939A4}" srcOrd="1" destOrd="0" presId="urn:microsoft.com/office/officeart/2005/8/layout/vList5"/>
    <dgm:cxn modelId="{223A49D5-A700-49A0-A3DE-E43D0081C480}" type="presParOf" srcId="{82B71E07-46A9-1F4C-9980-576B2FA3ADD8}" destId="{0760AE06-7B56-494A-A0E8-36B594643D8E}" srcOrd="2" destOrd="0" presId="urn:microsoft.com/office/officeart/2005/8/layout/vList5"/>
    <dgm:cxn modelId="{E7C5B943-5B12-42AB-A78F-39B1AA304834}" type="presParOf" srcId="{0760AE06-7B56-494A-A0E8-36B594643D8E}" destId="{C3381103-080C-D746-8B27-46B2DEE4028C}" srcOrd="0" destOrd="0" presId="urn:microsoft.com/office/officeart/2005/8/layout/vList5"/>
    <dgm:cxn modelId="{4C140F3E-CEE8-4E7C-A4E1-3489ECFD9CBF}" type="presParOf" srcId="{0760AE06-7B56-494A-A0E8-36B594643D8E}" destId="{FBE9ED35-B856-174C-8737-A32D2C924CA6}" srcOrd="1" destOrd="0" presId="urn:microsoft.com/office/officeart/2005/8/layout/vList5"/>
    <dgm:cxn modelId="{2C3B9855-ABF9-47EE-92FF-201BF256DA42}" type="presParOf" srcId="{82B71E07-46A9-1F4C-9980-576B2FA3ADD8}" destId="{42D27948-8160-FF47-9116-9786F5E669CE}" srcOrd="3" destOrd="0" presId="urn:microsoft.com/office/officeart/2005/8/layout/vList5"/>
    <dgm:cxn modelId="{28E1B3CB-E85C-49C5-83FB-F51E35C41E6C}" type="presParOf" srcId="{82B71E07-46A9-1F4C-9980-576B2FA3ADD8}" destId="{39BBA486-03BD-2144-ABBF-AE369E5400B7}" srcOrd="4" destOrd="0" presId="urn:microsoft.com/office/officeart/2005/8/layout/vList5"/>
    <dgm:cxn modelId="{C3E88D81-AC73-4ED1-9E2C-D0F107FCF7B9}" type="presParOf" srcId="{39BBA486-03BD-2144-ABBF-AE369E5400B7}" destId="{70B8D9E0-4A6D-2F44-B595-4E51FB1CC510}" srcOrd="0" destOrd="0" presId="urn:microsoft.com/office/officeart/2005/8/layout/vList5"/>
    <dgm:cxn modelId="{4B7FAB7C-F587-4416-B577-B0C7A63F48F6}" type="presParOf" srcId="{39BBA486-03BD-2144-ABBF-AE369E5400B7}" destId="{09F84ED2-5430-D348-8351-1C588DA968EF}" srcOrd="1" destOrd="0" presId="urn:microsoft.com/office/officeart/2005/8/layout/vList5"/>
    <dgm:cxn modelId="{EF66D70D-D860-495B-BDC2-08B9FD22581F}" type="presParOf" srcId="{82B71E07-46A9-1F4C-9980-576B2FA3ADD8}" destId="{26A10C18-A8F4-6A4C-BDEE-6F7DE3CE4615}" srcOrd="5" destOrd="0" presId="urn:microsoft.com/office/officeart/2005/8/layout/vList5"/>
    <dgm:cxn modelId="{C6123A8A-EEB4-4255-AFF3-10628B5CB0F2}" type="presParOf" srcId="{82B71E07-46A9-1F4C-9980-576B2FA3ADD8}" destId="{4ECD3363-8FE6-2E4D-AEB8-DD61ACBB9653}" srcOrd="6" destOrd="0" presId="urn:microsoft.com/office/officeart/2005/8/layout/vList5"/>
    <dgm:cxn modelId="{22D01C97-2EDF-4953-BE4F-A52DA1707413}" type="presParOf" srcId="{4ECD3363-8FE6-2E4D-AEB8-DD61ACBB9653}" destId="{E895D6B0-A2C0-8846-B022-1C147093D231}" srcOrd="0" destOrd="0" presId="urn:microsoft.com/office/officeart/2005/8/layout/vList5"/>
    <dgm:cxn modelId="{185AAAA5-62BE-47CE-98C7-C9DC0BCDF09B}" type="presParOf" srcId="{4ECD3363-8FE6-2E4D-AEB8-DD61ACBB9653}" destId="{1017B7CB-13B4-9B4A-A898-E550BB192901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39104730-2024-374C-98E0-3A4CE7ED9881}" type="doc">
      <dgm:prSet loTypeId="urn:microsoft.com/office/officeart/2005/8/layout/vList5" loCatId="" qsTypeId="urn:microsoft.com/office/officeart/2005/8/quickstyle/3d7" qsCatId="3D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5A256FE1-617A-F64B-AAA5-E71BA3D8E71B}">
      <dgm:prSet phldrT="[Texte]"/>
      <dgm:spPr/>
      <dgm:t>
        <a:bodyPr/>
        <a:lstStyle/>
        <a:p>
          <a:r>
            <a:rPr lang="fr-FR" dirty="0"/>
            <a:t>a</a:t>
          </a:r>
        </a:p>
      </dgm:t>
    </dgm:pt>
    <dgm:pt modelId="{8DF59BD0-F274-DA45-A4C6-CD1040D03631}" type="parTrans" cxnId="{D627691E-CE20-A240-AE75-17D9A5E8D80E}">
      <dgm:prSet/>
      <dgm:spPr/>
      <dgm:t>
        <a:bodyPr/>
        <a:lstStyle/>
        <a:p>
          <a:endParaRPr lang="fr-FR"/>
        </a:p>
      </dgm:t>
    </dgm:pt>
    <dgm:pt modelId="{1221B9A9-1B18-A546-BD93-54DBEC081E68}" type="sibTrans" cxnId="{D627691E-CE20-A240-AE75-17D9A5E8D80E}">
      <dgm:prSet/>
      <dgm:spPr/>
      <dgm:t>
        <a:bodyPr/>
        <a:lstStyle/>
        <a:p>
          <a:endParaRPr lang="fr-FR"/>
        </a:p>
      </dgm:t>
    </dgm:pt>
    <dgm:pt modelId="{DD6BBC1B-D149-744A-A30E-EFE273F02222}">
      <dgm:prSet phldrT="[Texte]"/>
      <dgm:spPr>
        <a:solidFill>
          <a:srgbClr val="FF0000">
            <a:alpha val="90000"/>
          </a:srgbClr>
        </a:solidFill>
      </dgm:spPr>
      <dgm:t>
        <a:bodyPr/>
        <a:lstStyle/>
        <a:p>
          <a:pPr algn="ctr">
            <a:buNone/>
          </a:pPr>
          <a:r>
            <a:rPr lang="fr-FR" b="1" dirty="0"/>
            <a:t>le linge </a:t>
          </a:r>
        </a:p>
      </dgm:t>
    </dgm:pt>
    <dgm:pt modelId="{58BA337C-5D18-7648-9FBC-E3DFEE45FE39}" type="parTrans" cxnId="{BBB76332-05A7-BD4A-AEE7-B327FE3E9402}">
      <dgm:prSet/>
      <dgm:spPr/>
      <dgm:t>
        <a:bodyPr/>
        <a:lstStyle/>
        <a:p>
          <a:endParaRPr lang="fr-FR"/>
        </a:p>
      </dgm:t>
    </dgm:pt>
    <dgm:pt modelId="{FA359944-C295-7C49-BDAC-C5B8B15CDFE7}" type="sibTrans" cxnId="{BBB76332-05A7-BD4A-AEE7-B327FE3E9402}">
      <dgm:prSet/>
      <dgm:spPr/>
      <dgm:t>
        <a:bodyPr/>
        <a:lstStyle/>
        <a:p>
          <a:endParaRPr lang="fr-FR"/>
        </a:p>
      </dgm:t>
    </dgm:pt>
    <dgm:pt modelId="{C98D5B68-7884-6648-A6A0-2E344EE2F2C1}">
      <dgm:prSet phldrT="[Texte]"/>
      <dgm:spPr/>
      <dgm:t>
        <a:bodyPr/>
        <a:lstStyle/>
        <a:p>
          <a:r>
            <a:rPr lang="fr-FR" dirty="0"/>
            <a:t>c</a:t>
          </a:r>
        </a:p>
      </dgm:t>
    </dgm:pt>
    <dgm:pt modelId="{89F25B63-67C6-2B49-87BA-7718746C431D}" type="parTrans" cxnId="{6E4E9F2E-D306-E440-8065-DAD3485E0D1C}">
      <dgm:prSet/>
      <dgm:spPr/>
      <dgm:t>
        <a:bodyPr/>
        <a:lstStyle/>
        <a:p>
          <a:endParaRPr lang="fr-FR"/>
        </a:p>
      </dgm:t>
    </dgm:pt>
    <dgm:pt modelId="{675274CD-34E5-B949-B313-38064B3EA771}" type="sibTrans" cxnId="{6E4E9F2E-D306-E440-8065-DAD3485E0D1C}">
      <dgm:prSet/>
      <dgm:spPr/>
      <dgm:t>
        <a:bodyPr/>
        <a:lstStyle/>
        <a:p>
          <a:endParaRPr lang="fr-FR"/>
        </a:p>
      </dgm:t>
    </dgm:pt>
    <dgm:pt modelId="{31427C3A-E33A-4C40-B6A8-DF440F9FA9C2}">
      <dgm:prSet phldrT="[Texte]"/>
      <dgm:spPr>
        <a:solidFill>
          <a:srgbClr val="FF0000">
            <a:alpha val="90000"/>
          </a:srgbClr>
        </a:solidFill>
      </dgm:spPr>
      <dgm:t>
        <a:bodyPr/>
        <a:lstStyle/>
        <a:p>
          <a:pPr algn="ctr">
            <a:buNone/>
          </a:pPr>
          <a:r>
            <a:rPr lang="fr-FR" b="1" dirty="0"/>
            <a:t>la gymnastique</a:t>
          </a:r>
        </a:p>
      </dgm:t>
    </dgm:pt>
    <dgm:pt modelId="{6AE38952-7C1E-B044-B8FC-9A933EC36630}" type="parTrans" cxnId="{49662439-979C-B841-B009-6D99A978E2AA}">
      <dgm:prSet/>
      <dgm:spPr/>
      <dgm:t>
        <a:bodyPr/>
        <a:lstStyle/>
        <a:p>
          <a:endParaRPr lang="fr-FR"/>
        </a:p>
      </dgm:t>
    </dgm:pt>
    <dgm:pt modelId="{BAB3FA31-E8FC-CF47-A92D-5E67F5AC535C}" type="sibTrans" cxnId="{49662439-979C-B841-B009-6D99A978E2AA}">
      <dgm:prSet/>
      <dgm:spPr/>
      <dgm:t>
        <a:bodyPr/>
        <a:lstStyle/>
        <a:p>
          <a:endParaRPr lang="fr-FR"/>
        </a:p>
      </dgm:t>
    </dgm:pt>
    <dgm:pt modelId="{877D7047-60CD-754B-B94B-0D52DA8802EF}">
      <dgm:prSet phldrT="[Texte]"/>
      <dgm:spPr/>
      <dgm:t>
        <a:bodyPr/>
        <a:lstStyle/>
        <a:p>
          <a:r>
            <a:rPr lang="fr-FR" dirty="0"/>
            <a:t>d</a:t>
          </a:r>
        </a:p>
      </dgm:t>
    </dgm:pt>
    <dgm:pt modelId="{F776D0C3-C0C0-7847-978B-D8398B928E33}" type="parTrans" cxnId="{F29E88BF-B2B7-8C4D-8CAE-014202FBF28B}">
      <dgm:prSet/>
      <dgm:spPr/>
      <dgm:t>
        <a:bodyPr/>
        <a:lstStyle/>
        <a:p>
          <a:endParaRPr lang="fr-FR"/>
        </a:p>
      </dgm:t>
    </dgm:pt>
    <dgm:pt modelId="{D8C37D6F-0C89-C44B-B88F-7FDB054464A6}" type="sibTrans" cxnId="{F29E88BF-B2B7-8C4D-8CAE-014202FBF28B}">
      <dgm:prSet/>
      <dgm:spPr/>
      <dgm:t>
        <a:bodyPr/>
        <a:lstStyle/>
        <a:p>
          <a:endParaRPr lang="fr-FR"/>
        </a:p>
      </dgm:t>
    </dgm:pt>
    <dgm:pt modelId="{8943F2E6-3B0D-E448-9217-B317A1C852F5}">
      <dgm:prSet phldrT="[Texte]"/>
      <dgm:spPr>
        <a:solidFill>
          <a:srgbClr val="0070C0">
            <a:alpha val="90000"/>
          </a:srgbClr>
        </a:solidFill>
      </dgm:spPr>
      <dgm:t>
        <a:bodyPr/>
        <a:lstStyle/>
        <a:p>
          <a:pPr algn="ctr">
            <a:buNone/>
          </a:pPr>
          <a:r>
            <a:rPr lang="fr-FR" b="1" dirty="0"/>
            <a:t>un toboggan</a:t>
          </a:r>
        </a:p>
      </dgm:t>
    </dgm:pt>
    <dgm:pt modelId="{BACB9BDF-48A8-8446-9EF0-0777EB594CBD}" type="parTrans" cxnId="{E328896C-D41F-1447-83EE-3427764BA201}">
      <dgm:prSet/>
      <dgm:spPr/>
      <dgm:t>
        <a:bodyPr/>
        <a:lstStyle/>
        <a:p>
          <a:endParaRPr lang="fr-FR"/>
        </a:p>
      </dgm:t>
    </dgm:pt>
    <dgm:pt modelId="{8E47323C-8EED-B74F-B64B-018CD74E9966}" type="sibTrans" cxnId="{E328896C-D41F-1447-83EE-3427764BA201}">
      <dgm:prSet/>
      <dgm:spPr/>
      <dgm:t>
        <a:bodyPr/>
        <a:lstStyle/>
        <a:p>
          <a:endParaRPr lang="fr-FR"/>
        </a:p>
      </dgm:t>
    </dgm:pt>
    <dgm:pt modelId="{D865DF60-6A8A-1346-86CF-ADC5241F7441}">
      <dgm:prSet/>
      <dgm:spPr/>
      <dgm:t>
        <a:bodyPr/>
        <a:lstStyle/>
        <a:p>
          <a:r>
            <a:rPr lang="fr-FR" dirty="0"/>
            <a:t>b</a:t>
          </a:r>
        </a:p>
      </dgm:t>
    </dgm:pt>
    <dgm:pt modelId="{806608CC-D2DF-374E-A47A-AC1E4E471D34}" type="parTrans" cxnId="{26514B5C-E4AC-D045-BD76-2A427C25A6C9}">
      <dgm:prSet/>
      <dgm:spPr/>
      <dgm:t>
        <a:bodyPr/>
        <a:lstStyle/>
        <a:p>
          <a:endParaRPr lang="fr-FR"/>
        </a:p>
      </dgm:t>
    </dgm:pt>
    <dgm:pt modelId="{752CCB7B-ADC2-E04D-8F22-DB13BC887169}" type="sibTrans" cxnId="{26514B5C-E4AC-D045-BD76-2A427C25A6C9}">
      <dgm:prSet/>
      <dgm:spPr/>
      <dgm:t>
        <a:bodyPr/>
        <a:lstStyle/>
        <a:p>
          <a:endParaRPr lang="fr-FR"/>
        </a:p>
      </dgm:t>
    </dgm:pt>
    <dgm:pt modelId="{2C8EC395-066D-984E-8F48-1D03BBA365D6}">
      <dgm:prSet/>
      <dgm:spPr>
        <a:solidFill>
          <a:srgbClr val="FF0000">
            <a:alpha val="90000"/>
          </a:srgbClr>
        </a:solidFill>
      </dgm:spPr>
      <dgm:t>
        <a:bodyPr/>
        <a:lstStyle/>
        <a:p>
          <a:pPr algn="ctr">
            <a:buNone/>
          </a:pPr>
          <a:r>
            <a:rPr lang="fr-FR" b="1" dirty="0"/>
            <a:t>une suggestion</a:t>
          </a:r>
        </a:p>
      </dgm:t>
    </dgm:pt>
    <dgm:pt modelId="{E889BD5D-09F1-B84F-9539-CDB6EA89993B}" type="parTrans" cxnId="{A3CBA274-D7F7-CB45-BAA7-46A89E45535F}">
      <dgm:prSet/>
      <dgm:spPr/>
      <dgm:t>
        <a:bodyPr/>
        <a:lstStyle/>
        <a:p>
          <a:endParaRPr lang="fr-FR"/>
        </a:p>
      </dgm:t>
    </dgm:pt>
    <dgm:pt modelId="{788D42F9-2A3B-334A-B81A-EE2D57E4C222}" type="sibTrans" cxnId="{A3CBA274-D7F7-CB45-BAA7-46A89E45535F}">
      <dgm:prSet/>
      <dgm:spPr/>
      <dgm:t>
        <a:bodyPr/>
        <a:lstStyle/>
        <a:p>
          <a:endParaRPr lang="fr-FR"/>
        </a:p>
      </dgm:t>
    </dgm:pt>
    <dgm:pt modelId="{82B71E07-46A9-1F4C-9980-576B2FA3ADD8}" type="pres">
      <dgm:prSet presAssocID="{39104730-2024-374C-98E0-3A4CE7ED988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A3A8D8DA-067B-EC42-9EAF-7E4FD8AA6489}" type="pres">
      <dgm:prSet presAssocID="{5A256FE1-617A-F64B-AAA5-E71BA3D8E71B}" presName="linNode" presStyleCnt="0"/>
      <dgm:spPr/>
    </dgm:pt>
    <dgm:pt modelId="{5131D196-118F-ED4B-8F8C-9F861CEE6268}" type="pres">
      <dgm:prSet presAssocID="{5A256FE1-617A-F64B-AAA5-E71BA3D8E71B}" presName="parentText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2E2EFB5-3D81-DA40-B0AB-7277103CCFA5}" type="pres">
      <dgm:prSet presAssocID="{5A256FE1-617A-F64B-AAA5-E71BA3D8E71B}" presName="descendantText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6757E5C-20F4-E745-A720-B10E686939A4}" type="pres">
      <dgm:prSet presAssocID="{1221B9A9-1B18-A546-BD93-54DBEC081E68}" presName="sp" presStyleCnt="0"/>
      <dgm:spPr/>
    </dgm:pt>
    <dgm:pt modelId="{0760AE06-7B56-494A-A0E8-36B594643D8E}" type="pres">
      <dgm:prSet presAssocID="{D865DF60-6A8A-1346-86CF-ADC5241F7441}" presName="linNode" presStyleCnt="0"/>
      <dgm:spPr/>
    </dgm:pt>
    <dgm:pt modelId="{C3381103-080C-D746-8B27-46B2DEE4028C}" type="pres">
      <dgm:prSet presAssocID="{D865DF60-6A8A-1346-86CF-ADC5241F7441}" presName="parentText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BE9ED35-B856-174C-8737-A32D2C924CA6}" type="pres">
      <dgm:prSet presAssocID="{D865DF60-6A8A-1346-86CF-ADC5241F7441}" presName="descendantText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2D27948-8160-FF47-9116-9786F5E669CE}" type="pres">
      <dgm:prSet presAssocID="{752CCB7B-ADC2-E04D-8F22-DB13BC887169}" presName="sp" presStyleCnt="0"/>
      <dgm:spPr/>
    </dgm:pt>
    <dgm:pt modelId="{39BBA486-03BD-2144-ABBF-AE369E5400B7}" type="pres">
      <dgm:prSet presAssocID="{C98D5B68-7884-6648-A6A0-2E344EE2F2C1}" presName="linNode" presStyleCnt="0"/>
      <dgm:spPr/>
    </dgm:pt>
    <dgm:pt modelId="{70B8D9E0-4A6D-2F44-B595-4E51FB1CC510}" type="pres">
      <dgm:prSet presAssocID="{C98D5B68-7884-6648-A6A0-2E344EE2F2C1}" presName="parentText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9F84ED2-5430-D348-8351-1C588DA968EF}" type="pres">
      <dgm:prSet presAssocID="{C98D5B68-7884-6648-A6A0-2E344EE2F2C1}" presName="descendantText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6A10C18-A8F4-6A4C-BDEE-6F7DE3CE4615}" type="pres">
      <dgm:prSet presAssocID="{675274CD-34E5-B949-B313-38064B3EA771}" presName="sp" presStyleCnt="0"/>
      <dgm:spPr/>
    </dgm:pt>
    <dgm:pt modelId="{4ECD3363-8FE6-2E4D-AEB8-DD61ACBB9653}" type="pres">
      <dgm:prSet presAssocID="{877D7047-60CD-754B-B94B-0D52DA8802EF}" presName="linNode" presStyleCnt="0"/>
      <dgm:spPr/>
    </dgm:pt>
    <dgm:pt modelId="{E895D6B0-A2C0-8846-B022-1C147093D231}" type="pres">
      <dgm:prSet presAssocID="{877D7047-60CD-754B-B94B-0D52DA8802EF}" presName="parentText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017B7CB-13B4-9B4A-A898-E550BB192901}" type="pres">
      <dgm:prSet presAssocID="{877D7047-60CD-754B-B94B-0D52DA8802EF}" presName="descendantText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9F46CE35-23FA-43F8-8963-290C4C3322F8}" type="presOf" srcId="{DD6BBC1B-D149-744A-A30E-EFE273F02222}" destId="{B2E2EFB5-3D81-DA40-B0AB-7277103CCFA5}" srcOrd="0" destOrd="0" presId="urn:microsoft.com/office/officeart/2005/8/layout/vList5"/>
    <dgm:cxn modelId="{F5DA1AA9-D55F-4E87-AB2E-852D4C33AB0E}" type="presOf" srcId="{877D7047-60CD-754B-B94B-0D52DA8802EF}" destId="{E895D6B0-A2C0-8846-B022-1C147093D231}" srcOrd="0" destOrd="0" presId="urn:microsoft.com/office/officeart/2005/8/layout/vList5"/>
    <dgm:cxn modelId="{6E4E9F2E-D306-E440-8065-DAD3485E0D1C}" srcId="{39104730-2024-374C-98E0-3A4CE7ED9881}" destId="{C98D5B68-7884-6648-A6A0-2E344EE2F2C1}" srcOrd="2" destOrd="0" parTransId="{89F25B63-67C6-2B49-87BA-7718746C431D}" sibTransId="{675274CD-34E5-B949-B313-38064B3EA771}"/>
    <dgm:cxn modelId="{26514B5C-E4AC-D045-BD76-2A427C25A6C9}" srcId="{39104730-2024-374C-98E0-3A4CE7ED9881}" destId="{D865DF60-6A8A-1346-86CF-ADC5241F7441}" srcOrd="1" destOrd="0" parTransId="{806608CC-D2DF-374E-A47A-AC1E4E471D34}" sibTransId="{752CCB7B-ADC2-E04D-8F22-DB13BC887169}"/>
    <dgm:cxn modelId="{3D55474C-736F-4918-8293-F9D8213F403D}" type="presOf" srcId="{31427C3A-E33A-4C40-B6A8-DF440F9FA9C2}" destId="{09F84ED2-5430-D348-8351-1C588DA968EF}" srcOrd="0" destOrd="0" presId="urn:microsoft.com/office/officeart/2005/8/layout/vList5"/>
    <dgm:cxn modelId="{CC69ED36-670A-4C15-8A74-47EC6985A89A}" type="presOf" srcId="{2C8EC395-066D-984E-8F48-1D03BBA365D6}" destId="{FBE9ED35-B856-174C-8737-A32D2C924CA6}" srcOrd="0" destOrd="0" presId="urn:microsoft.com/office/officeart/2005/8/layout/vList5"/>
    <dgm:cxn modelId="{F29E88BF-B2B7-8C4D-8CAE-014202FBF28B}" srcId="{39104730-2024-374C-98E0-3A4CE7ED9881}" destId="{877D7047-60CD-754B-B94B-0D52DA8802EF}" srcOrd="3" destOrd="0" parTransId="{F776D0C3-C0C0-7847-978B-D8398B928E33}" sibTransId="{D8C37D6F-0C89-C44B-B88F-7FDB054464A6}"/>
    <dgm:cxn modelId="{3F760E37-A383-4AC8-B9D4-9A3CF78380C3}" type="presOf" srcId="{C98D5B68-7884-6648-A6A0-2E344EE2F2C1}" destId="{70B8D9E0-4A6D-2F44-B595-4E51FB1CC510}" srcOrd="0" destOrd="0" presId="urn:microsoft.com/office/officeart/2005/8/layout/vList5"/>
    <dgm:cxn modelId="{2E8FE79D-D571-426E-B04C-DBE2E87A7534}" type="presOf" srcId="{39104730-2024-374C-98E0-3A4CE7ED9881}" destId="{82B71E07-46A9-1F4C-9980-576B2FA3ADD8}" srcOrd="0" destOrd="0" presId="urn:microsoft.com/office/officeart/2005/8/layout/vList5"/>
    <dgm:cxn modelId="{E328896C-D41F-1447-83EE-3427764BA201}" srcId="{877D7047-60CD-754B-B94B-0D52DA8802EF}" destId="{8943F2E6-3B0D-E448-9217-B317A1C852F5}" srcOrd="0" destOrd="0" parTransId="{BACB9BDF-48A8-8446-9EF0-0777EB594CBD}" sibTransId="{8E47323C-8EED-B74F-B64B-018CD74E9966}"/>
    <dgm:cxn modelId="{0CD6910B-8758-426F-8D07-5CB7A37294A7}" type="presOf" srcId="{8943F2E6-3B0D-E448-9217-B317A1C852F5}" destId="{1017B7CB-13B4-9B4A-A898-E550BB192901}" srcOrd="0" destOrd="0" presId="urn:microsoft.com/office/officeart/2005/8/layout/vList5"/>
    <dgm:cxn modelId="{BBB76332-05A7-BD4A-AEE7-B327FE3E9402}" srcId="{5A256FE1-617A-F64B-AAA5-E71BA3D8E71B}" destId="{DD6BBC1B-D149-744A-A30E-EFE273F02222}" srcOrd="0" destOrd="0" parTransId="{58BA337C-5D18-7648-9FBC-E3DFEE45FE39}" sibTransId="{FA359944-C295-7C49-BDAC-C5B8B15CDFE7}"/>
    <dgm:cxn modelId="{49662439-979C-B841-B009-6D99A978E2AA}" srcId="{C98D5B68-7884-6648-A6A0-2E344EE2F2C1}" destId="{31427C3A-E33A-4C40-B6A8-DF440F9FA9C2}" srcOrd="0" destOrd="0" parTransId="{6AE38952-7C1E-B044-B8FC-9A933EC36630}" sibTransId="{BAB3FA31-E8FC-CF47-A92D-5E67F5AC535C}"/>
    <dgm:cxn modelId="{D627691E-CE20-A240-AE75-17D9A5E8D80E}" srcId="{39104730-2024-374C-98E0-3A4CE7ED9881}" destId="{5A256FE1-617A-F64B-AAA5-E71BA3D8E71B}" srcOrd="0" destOrd="0" parTransId="{8DF59BD0-F274-DA45-A4C6-CD1040D03631}" sibTransId="{1221B9A9-1B18-A546-BD93-54DBEC081E68}"/>
    <dgm:cxn modelId="{A3CBA274-D7F7-CB45-BAA7-46A89E45535F}" srcId="{D865DF60-6A8A-1346-86CF-ADC5241F7441}" destId="{2C8EC395-066D-984E-8F48-1D03BBA365D6}" srcOrd="0" destOrd="0" parTransId="{E889BD5D-09F1-B84F-9539-CDB6EA89993B}" sibTransId="{788D42F9-2A3B-334A-B81A-EE2D57E4C222}"/>
    <dgm:cxn modelId="{AEC58FEE-0BE2-4B0A-A9FC-0CDD9021DDBD}" type="presOf" srcId="{D865DF60-6A8A-1346-86CF-ADC5241F7441}" destId="{C3381103-080C-D746-8B27-46B2DEE4028C}" srcOrd="0" destOrd="0" presId="urn:microsoft.com/office/officeart/2005/8/layout/vList5"/>
    <dgm:cxn modelId="{D7F83A39-444B-4891-B6FC-215EF1A45CF7}" type="presOf" srcId="{5A256FE1-617A-F64B-AAA5-E71BA3D8E71B}" destId="{5131D196-118F-ED4B-8F8C-9F861CEE6268}" srcOrd="0" destOrd="0" presId="urn:microsoft.com/office/officeart/2005/8/layout/vList5"/>
    <dgm:cxn modelId="{5680A29F-6862-4D32-B2F3-96BBF4A67F95}" type="presParOf" srcId="{82B71E07-46A9-1F4C-9980-576B2FA3ADD8}" destId="{A3A8D8DA-067B-EC42-9EAF-7E4FD8AA6489}" srcOrd="0" destOrd="0" presId="urn:microsoft.com/office/officeart/2005/8/layout/vList5"/>
    <dgm:cxn modelId="{47B12F37-B12C-4F70-8FD6-2C47BA4D74C3}" type="presParOf" srcId="{A3A8D8DA-067B-EC42-9EAF-7E4FD8AA6489}" destId="{5131D196-118F-ED4B-8F8C-9F861CEE6268}" srcOrd="0" destOrd="0" presId="urn:microsoft.com/office/officeart/2005/8/layout/vList5"/>
    <dgm:cxn modelId="{154E0DE2-0DA4-4E7C-8F9E-7E6498494598}" type="presParOf" srcId="{A3A8D8DA-067B-EC42-9EAF-7E4FD8AA6489}" destId="{B2E2EFB5-3D81-DA40-B0AB-7277103CCFA5}" srcOrd="1" destOrd="0" presId="urn:microsoft.com/office/officeart/2005/8/layout/vList5"/>
    <dgm:cxn modelId="{C3332555-2B8A-42D1-9321-E056939F1A79}" type="presParOf" srcId="{82B71E07-46A9-1F4C-9980-576B2FA3ADD8}" destId="{86757E5C-20F4-E745-A720-B10E686939A4}" srcOrd="1" destOrd="0" presId="urn:microsoft.com/office/officeart/2005/8/layout/vList5"/>
    <dgm:cxn modelId="{F6DF53B2-4C96-4E13-945D-319493B1C51E}" type="presParOf" srcId="{82B71E07-46A9-1F4C-9980-576B2FA3ADD8}" destId="{0760AE06-7B56-494A-A0E8-36B594643D8E}" srcOrd="2" destOrd="0" presId="urn:microsoft.com/office/officeart/2005/8/layout/vList5"/>
    <dgm:cxn modelId="{B73D6A9F-BC6B-4F91-BFDC-7A913936003A}" type="presParOf" srcId="{0760AE06-7B56-494A-A0E8-36B594643D8E}" destId="{C3381103-080C-D746-8B27-46B2DEE4028C}" srcOrd="0" destOrd="0" presId="urn:microsoft.com/office/officeart/2005/8/layout/vList5"/>
    <dgm:cxn modelId="{72A863B8-25CA-43CF-BEA1-BB63E4D6C82B}" type="presParOf" srcId="{0760AE06-7B56-494A-A0E8-36B594643D8E}" destId="{FBE9ED35-B856-174C-8737-A32D2C924CA6}" srcOrd="1" destOrd="0" presId="urn:microsoft.com/office/officeart/2005/8/layout/vList5"/>
    <dgm:cxn modelId="{E09B6DB5-EF20-4832-8C76-7A255D1D91F2}" type="presParOf" srcId="{82B71E07-46A9-1F4C-9980-576B2FA3ADD8}" destId="{42D27948-8160-FF47-9116-9786F5E669CE}" srcOrd="3" destOrd="0" presId="urn:microsoft.com/office/officeart/2005/8/layout/vList5"/>
    <dgm:cxn modelId="{0440CAA3-7D46-4252-B2CB-F66277E45784}" type="presParOf" srcId="{82B71E07-46A9-1F4C-9980-576B2FA3ADD8}" destId="{39BBA486-03BD-2144-ABBF-AE369E5400B7}" srcOrd="4" destOrd="0" presId="urn:microsoft.com/office/officeart/2005/8/layout/vList5"/>
    <dgm:cxn modelId="{0344AB60-05BA-4396-8209-161E134BFEDE}" type="presParOf" srcId="{39BBA486-03BD-2144-ABBF-AE369E5400B7}" destId="{70B8D9E0-4A6D-2F44-B595-4E51FB1CC510}" srcOrd="0" destOrd="0" presId="urn:microsoft.com/office/officeart/2005/8/layout/vList5"/>
    <dgm:cxn modelId="{676002CD-5AAB-4B02-A18F-38510DE07CC0}" type="presParOf" srcId="{39BBA486-03BD-2144-ABBF-AE369E5400B7}" destId="{09F84ED2-5430-D348-8351-1C588DA968EF}" srcOrd="1" destOrd="0" presId="urn:microsoft.com/office/officeart/2005/8/layout/vList5"/>
    <dgm:cxn modelId="{4973961C-7FBF-4B89-9C00-80557BA1F5E4}" type="presParOf" srcId="{82B71E07-46A9-1F4C-9980-576B2FA3ADD8}" destId="{26A10C18-A8F4-6A4C-BDEE-6F7DE3CE4615}" srcOrd="5" destOrd="0" presId="urn:microsoft.com/office/officeart/2005/8/layout/vList5"/>
    <dgm:cxn modelId="{91BE129C-5204-443B-87B0-14C666C3ACDA}" type="presParOf" srcId="{82B71E07-46A9-1F4C-9980-576B2FA3ADD8}" destId="{4ECD3363-8FE6-2E4D-AEB8-DD61ACBB9653}" srcOrd="6" destOrd="0" presId="urn:microsoft.com/office/officeart/2005/8/layout/vList5"/>
    <dgm:cxn modelId="{3CD0B7BE-5FBF-4CB5-AF4F-050A43F929B2}" type="presParOf" srcId="{4ECD3363-8FE6-2E4D-AEB8-DD61ACBB9653}" destId="{E895D6B0-A2C0-8846-B022-1C147093D231}" srcOrd="0" destOrd="0" presId="urn:microsoft.com/office/officeart/2005/8/layout/vList5"/>
    <dgm:cxn modelId="{BB2261C9-F933-4625-9FB3-21E4BCBE2BD7}" type="presParOf" srcId="{4ECD3363-8FE6-2E4D-AEB8-DD61ACBB9653}" destId="{1017B7CB-13B4-9B4A-A898-E550BB192901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39104730-2024-374C-98E0-3A4CE7ED9881}" type="doc">
      <dgm:prSet loTypeId="urn:microsoft.com/office/officeart/2005/8/layout/vList5" loCatId="" qsTypeId="urn:microsoft.com/office/officeart/2005/8/quickstyle/3d7" qsCatId="3D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5A256FE1-617A-F64B-AAA5-E71BA3D8E71B}">
      <dgm:prSet phldrT="[Texte]"/>
      <dgm:spPr/>
      <dgm:t>
        <a:bodyPr/>
        <a:lstStyle/>
        <a:p>
          <a:r>
            <a:rPr lang="fr-FR" dirty="0"/>
            <a:t>a</a:t>
          </a:r>
        </a:p>
      </dgm:t>
    </dgm:pt>
    <dgm:pt modelId="{8DF59BD0-F274-DA45-A4C6-CD1040D03631}" type="parTrans" cxnId="{D627691E-CE20-A240-AE75-17D9A5E8D80E}">
      <dgm:prSet/>
      <dgm:spPr/>
      <dgm:t>
        <a:bodyPr/>
        <a:lstStyle/>
        <a:p>
          <a:endParaRPr lang="fr-FR"/>
        </a:p>
      </dgm:t>
    </dgm:pt>
    <dgm:pt modelId="{1221B9A9-1B18-A546-BD93-54DBEC081E68}" type="sibTrans" cxnId="{D627691E-CE20-A240-AE75-17D9A5E8D80E}">
      <dgm:prSet/>
      <dgm:spPr/>
      <dgm:t>
        <a:bodyPr/>
        <a:lstStyle/>
        <a:p>
          <a:endParaRPr lang="fr-FR"/>
        </a:p>
      </dgm:t>
    </dgm:pt>
    <dgm:pt modelId="{DD6BBC1B-D149-744A-A30E-EFE273F02222}">
      <dgm:prSet phldrT="[Texte]"/>
      <dgm:spPr/>
      <dgm:t>
        <a:bodyPr/>
        <a:lstStyle/>
        <a:p>
          <a:pPr algn="ctr">
            <a:buNone/>
          </a:pPr>
          <a:r>
            <a:rPr lang="fr-FR" b="1" dirty="0"/>
            <a:t>une cage</a:t>
          </a:r>
        </a:p>
      </dgm:t>
    </dgm:pt>
    <dgm:pt modelId="{58BA337C-5D18-7648-9FBC-E3DFEE45FE39}" type="parTrans" cxnId="{BBB76332-05A7-BD4A-AEE7-B327FE3E9402}">
      <dgm:prSet/>
      <dgm:spPr/>
      <dgm:t>
        <a:bodyPr/>
        <a:lstStyle/>
        <a:p>
          <a:endParaRPr lang="fr-FR"/>
        </a:p>
      </dgm:t>
    </dgm:pt>
    <dgm:pt modelId="{FA359944-C295-7C49-BDAC-C5B8B15CDFE7}" type="sibTrans" cxnId="{BBB76332-05A7-BD4A-AEE7-B327FE3E9402}">
      <dgm:prSet/>
      <dgm:spPr/>
      <dgm:t>
        <a:bodyPr/>
        <a:lstStyle/>
        <a:p>
          <a:endParaRPr lang="fr-FR"/>
        </a:p>
      </dgm:t>
    </dgm:pt>
    <dgm:pt modelId="{C98D5B68-7884-6648-A6A0-2E344EE2F2C1}">
      <dgm:prSet phldrT="[Texte]"/>
      <dgm:spPr/>
      <dgm:t>
        <a:bodyPr/>
        <a:lstStyle/>
        <a:p>
          <a:r>
            <a:rPr lang="fr-FR" dirty="0"/>
            <a:t>c</a:t>
          </a:r>
        </a:p>
      </dgm:t>
    </dgm:pt>
    <dgm:pt modelId="{89F25B63-67C6-2B49-87BA-7718746C431D}" type="parTrans" cxnId="{6E4E9F2E-D306-E440-8065-DAD3485E0D1C}">
      <dgm:prSet/>
      <dgm:spPr/>
      <dgm:t>
        <a:bodyPr/>
        <a:lstStyle/>
        <a:p>
          <a:endParaRPr lang="fr-FR"/>
        </a:p>
      </dgm:t>
    </dgm:pt>
    <dgm:pt modelId="{675274CD-34E5-B949-B313-38064B3EA771}" type="sibTrans" cxnId="{6E4E9F2E-D306-E440-8065-DAD3485E0D1C}">
      <dgm:prSet/>
      <dgm:spPr/>
      <dgm:t>
        <a:bodyPr/>
        <a:lstStyle/>
        <a:p>
          <a:endParaRPr lang="fr-FR"/>
        </a:p>
      </dgm:t>
    </dgm:pt>
    <dgm:pt modelId="{31427C3A-E33A-4C40-B6A8-DF440F9FA9C2}">
      <dgm:prSet phldrT="[Texte]"/>
      <dgm:spPr/>
      <dgm:t>
        <a:bodyPr/>
        <a:lstStyle/>
        <a:p>
          <a:pPr algn="ctr">
            <a:buNone/>
          </a:pPr>
          <a:r>
            <a:rPr lang="fr-FR" b="1" dirty="0"/>
            <a:t>une guitare</a:t>
          </a:r>
        </a:p>
      </dgm:t>
    </dgm:pt>
    <dgm:pt modelId="{6AE38952-7C1E-B044-B8FC-9A933EC36630}" type="parTrans" cxnId="{49662439-979C-B841-B009-6D99A978E2AA}">
      <dgm:prSet/>
      <dgm:spPr/>
      <dgm:t>
        <a:bodyPr/>
        <a:lstStyle/>
        <a:p>
          <a:endParaRPr lang="fr-FR"/>
        </a:p>
      </dgm:t>
    </dgm:pt>
    <dgm:pt modelId="{BAB3FA31-E8FC-CF47-A92D-5E67F5AC535C}" type="sibTrans" cxnId="{49662439-979C-B841-B009-6D99A978E2AA}">
      <dgm:prSet/>
      <dgm:spPr/>
      <dgm:t>
        <a:bodyPr/>
        <a:lstStyle/>
        <a:p>
          <a:endParaRPr lang="fr-FR"/>
        </a:p>
      </dgm:t>
    </dgm:pt>
    <dgm:pt modelId="{877D7047-60CD-754B-B94B-0D52DA8802EF}">
      <dgm:prSet phldrT="[Texte]"/>
      <dgm:spPr/>
      <dgm:t>
        <a:bodyPr/>
        <a:lstStyle/>
        <a:p>
          <a:r>
            <a:rPr lang="fr-FR" dirty="0"/>
            <a:t>d</a:t>
          </a:r>
        </a:p>
      </dgm:t>
    </dgm:pt>
    <dgm:pt modelId="{F776D0C3-C0C0-7847-978B-D8398B928E33}" type="parTrans" cxnId="{F29E88BF-B2B7-8C4D-8CAE-014202FBF28B}">
      <dgm:prSet/>
      <dgm:spPr/>
      <dgm:t>
        <a:bodyPr/>
        <a:lstStyle/>
        <a:p>
          <a:endParaRPr lang="fr-FR"/>
        </a:p>
      </dgm:t>
    </dgm:pt>
    <dgm:pt modelId="{D8C37D6F-0C89-C44B-B88F-7FDB054464A6}" type="sibTrans" cxnId="{F29E88BF-B2B7-8C4D-8CAE-014202FBF28B}">
      <dgm:prSet/>
      <dgm:spPr/>
      <dgm:t>
        <a:bodyPr/>
        <a:lstStyle/>
        <a:p>
          <a:endParaRPr lang="fr-FR"/>
        </a:p>
      </dgm:t>
    </dgm:pt>
    <dgm:pt modelId="{8943F2E6-3B0D-E448-9217-B317A1C852F5}">
      <dgm:prSet phldrT="[Texte]"/>
      <dgm:spPr/>
      <dgm:t>
        <a:bodyPr/>
        <a:lstStyle/>
        <a:p>
          <a:pPr algn="ctr">
            <a:buNone/>
          </a:pPr>
          <a:r>
            <a:rPr lang="fr-FR" b="1" dirty="0"/>
            <a:t>une suggestion</a:t>
          </a:r>
        </a:p>
      </dgm:t>
    </dgm:pt>
    <dgm:pt modelId="{BACB9BDF-48A8-8446-9EF0-0777EB594CBD}" type="parTrans" cxnId="{E328896C-D41F-1447-83EE-3427764BA201}">
      <dgm:prSet/>
      <dgm:spPr/>
      <dgm:t>
        <a:bodyPr/>
        <a:lstStyle/>
        <a:p>
          <a:endParaRPr lang="fr-FR"/>
        </a:p>
      </dgm:t>
    </dgm:pt>
    <dgm:pt modelId="{8E47323C-8EED-B74F-B64B-018CD74E9966}" type="sibTrans" cxnId="{E328896C-D41F-1447-83EE-3427764BA201}">
      <dgm:prSet/>
      <dgm:spPr/>
      <dgm:t>
        <a:bodyPr/>
        <a:lstStyle/>
        <a:p>
          <a:endParaRPr lang="fr-FR"/>
        </a:p>
      </dgm:t>
    </dgm:pt>
    <dgm:pt modelId="{D865DF60-6A8A-1346-86CF-ADC5241F7441}">
      <dgm:prSet/>
      <dgm:spPr/>
      <dgm:t>
        <a:bodyPr/>
        <a:lstStyle/>
        <a:p>
          <a:r>
            <a:rPr lang="fr-FR" dirty="0"/>
            <a:t>b</a:t>
          </a:r>
        </a:p>
      </dgm:t>
    </dgm:pt>
    <dgm:pt modelId="{806608CC-D2DF-374E-A47A-AC1E4E471D34}" type="parTrans" cxnId="{26514B5C-E4AC-D045-BD76-2A427C25A6C9}">
      <dgm:prSet/>
      <dgm:spPr/>
      <dgm:t>
        <a:bodyPr/>
        <a:lstStyle/>
        <a:p>
          <a:endParaRPr lang="fr-FR"/>
        </a:p>
      </dgm:t>
    </dgm:pt>
    <dgm:pt modelId="{752CCB7B-ADC2-E04D-8F22-DB13BC887169}" type="sibTrans" cxnId="{26514B5C-E4AC-D045-BD76-2A427C25A6C9}">
      <dgm:prSet/>
      <dgm:spPr/>
      <dgm:t>
        <a:bodyPr/>
        <a:lstStyle/>
        <a:p>
          <a:endParaRPr lang="fr-FR"/>
        </a:p>
      </dgm:t>
    </dgm:pt>
    <dgm:pt modelId="{2C8EC395-066D-984E-8F48-1D03BBA365D6}">
      <dgm:prSet/>
      <dgm:spPr/>
      <dgm:t>
        <a:bodyPr/>
        <a:lstStyle/>
        <a:p>
          <a:pPr algn="ctr">
            <a:buNone/>
          </a:pPr>
          <a:r>
            <a:rPr lang="fr-FR" b="1" dirty="0"/>
            <a:t>un jogging</a:t>
          </a:r>
        </a:p>
      </dgm:t>
    </dgm:pt>
    <dgm:pt modelId="{E889BD5D-09F1-B84F-9539-CDB6EA89993B}" type="parTrans" cxnId="{A3CBA274-D7F7-CB45-BAA7-46A89E45535F}">
      <dgm:prSet/>
      <dgm:spPr/>
      <dgm:t>
        <a:bodyPr/>
        <a:lstStyle/>
        <a:p>
          <a:endParaRPr lang="fr-FR"/>
        </a:p>
      </dgm:t>
    </dgm:pt>
    <dgm:pt modelId="{788D42F9-2A3B-334A-B81A-EE2D57E4C222}" type="sibTrans" cxnId="{A3CBA274-D7F7-CB45-BAA7-46A89E45535F}">
      <dgm:prSet/>
      <dgm:spPr/>
      <dgm:t>
        <a:bodyPr/>
        <a:lstStyle/>
        <a:p>
          <a:endParaRPr lang="fr-FR"/>
        </a:p>
      </dgm:t>
    </dgm:pt>
    <dgm:pt modelId="{82B71E07-46A9-1F4C-9980-576B2FA3ADD8}" type="pres">
      <dgm:prSet presAssocID="{39104730-2024-374C-98E0-3A4CE7ED988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A3A8D8DA-067B-EC42-9EAF-7E4FD8AA6489}" type="pres">
      <dgm:prSet presAssocID="{5A256FE1-617A-F64B-AAA5-E71BA3D8E71B}" presName="linNode" presStyleCnt="0"/>
      <dgm:spPr/>
    </dgm:pt>
    <dgm:pt modelId="{5131D196-118F-ED4B-8F8C-9F861CEE6268}" type="pres">
      <dgm:prSet presAssocID="{5A256FE1-617A-F64B-AAA5-E71BA3D8E71B}" presName="parentText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2E2EFB5-3D81-DA40-B0AB-7277103CCFA5}" type="pres">
      <dgm:prSet presAssocID="{5A256FE1-617A-F64B-AAA5-E71BA3D8E71B}" presName="descendantText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6757E5C-20F4-E745-A720-B10E686939A4}" type="pres">
      <dgm:prSet presAssocID="{1221B9A9-1B18-A546-BD93-54DBEC081E68}" presName="sp" presStyleCnt="0"/>
      <dgm:spPr/>
    </dgm:pt>
    <dgm:pt modelId="{0760AE06-7B56-494A-A0E8-36B594643D8E}" type="pres">
      <dgm:prSet presAssocID="{D865DF60-6A8A-1346-86CF-ADC5241F7441}" presName="linNode" presStyleCnt="0"/>
      <dgm:spPr/>
    </dgm:pt>
    <dgm:pt modelId="{C3381103-080C-D746-8B27-46B2DEE4028C}" type="pres">
      <dgm:prSet presAssocID="{D865DF60-6A8A-1346-86CF-ADC5241F7441}" presName="parentText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BE9ED35-B856-174C-8737-A32D2C924CA6}" type="pres">
      <dgm:prSet presAssocID="{D865DF60-6A8A-1346-86CF-ADC5241F7441}" presName="descendantText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2D27948-8160-FF47-9116-9786F5E669CE}" type="pres">
      <dgm:prSet presAssocID="{752CCB7B-ADC2-E04D-8F22-DB13BC887169}" presName="sp" presStyleCnt="0"/>
      <dgm:spPr/>
    </dgm:pt>
    <dgm:pt modelId="{39BBA486-03BD-2144-ABBF-AE369E5400B7}" type="pres">
      <dgm:prSet presAssocID="{C98D5B68-7884-6648-A6A0-2E344EE2F2C1}" presName="linNode" presStyleCnt="0"/>
      <dgm:spPr/>
    </dgm:pt>
    <dgm:pt modelId="{70B8D9E0-4A6D-2F44-B595-4E51FB1CC510}" type="pres">
      <dgm:prSet presAssocID="{C98D5B68-7884-6648-A6A0-2E344EE2F2C1}" presName="parentText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9F84ED2-5430-D348-8351-1C588DA968EF}" type="pres">
      <dgm:prSet presAssocID="{C98D5B68-7884-6648-A6A0-2E344EE2F2C1}" presName="descendantText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6A10C18-A8F4-6A4C-BDEE-6F7DE3CE4615}" type="pres">
      <dgm:prSet presAssocID="{675274CD-34E5-B949-B313-38064B3EA771}" presName="sp" presStyleCnt="0"/>
      <dgm:spPr/>
    </dgm:pt>
    <dgm:pt modelId="{4ECD3363-8FE6-2E4D-AEB8-DD61ACBB9653}" type="pres">
      <dgm:prSet presAssocID="{877D7047-60CD-754B-B94B-0D52DA8802EF}" presName="linNode" presStyleCnt="0"/>
      <dgm:spPr/>
    </dgm:pt>
    <dgm:pt modelId="{E895D6B0-A2C0-8846-B022-1C147093D231}" type="pres">
      <dgm:prSet presAssocID="{877D7047-60CD-754B-B94B-0D52DA8802EF}" presName="parentText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017B7CB-13B4-9B4A-A898-E550BB192901}" type="pres">
      <dgm:prSet presAssocID="{877D7047-60CD-754B-B94B-0D52DA8802EF}" presName="descendantText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C9CCDEA5-B67A-4D55-A9C8-28BB089C1212}" type="presOf" srcId="{39104730-2024-374C-98E0-3A4CE7ED9881}" destId="{82B71E07-46A9-1F4C-9980-576B2FA3ADD8}" srcOrd="0" destOrd="0" presId="urn:microsoft.com/office/officeart/2005/8/layout/vList5"/>
    <dgm:cxn modelId="{26514B5C-E4AC-D045-BD76-2A427C25A6C9}" srcId="{39104730-2024-374C-98E0-3A4CE7ED9881}" destId="{D865DF60-6A8A-1346-86CF-ADC5241F7441}" srcOrd="1" destOrd="0" parTransId="{806608CC-D2DF-374E-A47A-AC1E4E471D34}" sibTransId="{752CCB7B-ADC2-E04D-8F22-DB13BC887169}"/>
    <dgm:cxn modelId="{F885934C-5EAA-4B8E-B7B6-A57850BA2C40}" type="presOf" srcId="{877D7047-60CD-754B-B94B-0D52DA8802EF}" destId="{E895D6B0-A2C0-8846-B022-1C147093D231}" srcOrd="0" destOrd="0" presId="urn:microsoft.com/office/officeart/2005/8/layout/vList5"/>
    <dgm:cxn modelId="{D08ADC66-FED4-4EC1-BCEA-0637B940498B}" type="presOf" srcId="{31427C3A-E33A-4C40-B6A8-DF440F9FA9C2}" destId="{09F84ED2-5430-D348-8351-1C588DA968EF}" srcOrd="0" destOrd="0" presId="urn:microsoft.com/office/officeart/2005/8/layout/vList5"/>
    <dgm:cxn modelId="{6E4E9F2E-D306-E440-8065-DAD3485E0D1C}" srcId="{39104730-2024-374C-98E0-3A4CE7ED9881}" destId="{C98D5B68-7884-6648-A6A0-2E344EE2F2C1}" srcOrd="2" destOrd="0" parTransId="{89F25B63-67C6-2B49-87BA-7718746C431D}" sibTransId="{675274CD-34E5-B949-B313-38064B3EA771}"/>
    <dgm:cxn modelId="{ED1E2FAD-BF34-4F5D-BF80-80FE9F2DE88D}" type="presOf" srcId="{2C8EC395-066D-984E-8F48-1D03BBA365D6}" destId="{FBE9ED35-B856-174C-8737-A32D2C924CA6}" srcOrd="0" destOrd="0" presId="urn:microsoft.com/office/officeart/2005/8/layout/vList5"/>
    <dgm:cxn modelId="{49662439-979C-B841-B009-6D99A978E2AA}" srcId="{C98D5B68-7884-6648-A6A0-2E344EE2F2C1}" destId="{31427C3A-E33A-4C40-B6A8-DF440F9FA9C2}" srcOrd="0" destOrd="0" parTransId="{6AE38952-7C1E-B044-B8FC-9A933EC36630}" sibTransId="{BAB3FA31-E8FC-CF47-A92D-5E67F5AC535C}"/>
    <dgm:cxn modelId="{1151ABDD-7C50-4486-BFC5-BE3D830B9632}" type="presOf" srcId="{5A256FE1-617A-F64B-AAA5-E71BA3D8E71B}" destId="{5131D196-118F-ED4B-8F8C-9F861CEE6268}" srcOrd="0" destOrd="0" presId="urn:microsoft.com/office/officeart/2005/8/layout/vList5"/>
    <dgm:cxn modelId="{2D493470-3356-461E-9DD0-CB0288375F96}" type="presOf" srcId="{C98D5B68-7884-6648-A6A0-2E344EE2F2C1}" destId="{70B8D9E0-4A6D-2F44-B595-4E51FB1CC510}" srcOrd="0" destOrd="0" presId="urn:microsoft.com/office/officeart/2005/8/layout/vList5"/>
    <dgm:cxn modelId="{48088AF4-96EB-466E-A09D-BBB91CEF64E5}" type="presOf" srcId="{8943F2E6-3B0D-E448-9217-B317A1C852F5}" destId="{1017B7CB-13B4-9B4A-A898-E550BB192901}" srcOrd="0" destOrd="0" presId="urn:microsoft.com/office/officeart/2005/8/layout/vList5"/>
    <dgm:cxn modelId="{D627691E-CE20-A240-AE75-17D9A5E8D80E}" srcId="{39104730-2024-374C-98E0-3A4CE7ED9881}" destId="{5A256FE1-617A-F64B-AAA5-E71BA3D8E71B}" srcOrd="0" destOrd="0" parTransId="{8DF59BD0-F274-DA45-A4C6-CD1040D03631}" sibTransId="{1221B9A9-1B18-A546-BD93-54DBEC081E68}"/>
    <dgm:cxn modelId="{E328896C-D41F-1447-83EE-3427764BA201}" srcId="{877D7047-60CD-754B-B94B-0D52DA8802EF}" destId="{8943F2E6-3B0D-E448-9217-B317A1C852F5}" srcOrd="0" destOrd="0" parTransId="{BACB9BDF-48A8-8446-9EF0-0777EB594CBD}" sibTransId="{8E47323C-8EED-B74F-B64B-018CD74E9966}"/>
    <dgm:cxn modelId="{4AD30455-7C3F-488F-8CF0-48E59FB355B9}" type="presOf" srcId="{DD6BBC1B-D149-744A-A30E-EFE273F02222}" destId="{B2E2EFB5-3D81-DA40-B0AB-7277103CCFA5}" srcOrd="0" destOrd="0" presId="urn:microsoft.com/office/officeart/2005/8/layout/vList5"/>
    <dgm:cxn modelId="{A3CBA274-D7F7-CB45-BAA7-46A89E45535F}" srcId="{D865DF60-6A8A-1346-86CF-ADC5241F7441}" destId="{2C8EC395-066D-984E-8F48-1D03BBA365D6}" srcOrd="0" destOrd="0" parTransId="{E889BD5D-09F1-B84F-9539-CDB6EA89993B}" sibTransId="{788D42F9-2A3B-334A-B81A-EE2D57E4C222}"/>
    <dgm:cxn modelId="{D3B334F7-BDD9-4504-8247-CEDAF9A8E36C}" type="presOf" srcId="{D865DF60-6A8A-1346-86CF-ADC5241F7441}" destId="{C3381103-080C-D746-8B27-46B2DEE4028C}" srcOrd="0" destOrd="0" presId="urn:microsoft.com/office/officeart/2005/8/layout/vList5"/>
    <dgm:cxn modelId="{F29E88BF-B2B7-8C4D-8CAE-014202FBF28B}" srcId="{39104730-2024-374C-98E0-3A4CE7ED9881}" destId="{877D7047-60CD-754B-B94B-0D52DA8802EF}" srcOrd="3" destOrd="0" parTransId="{F776D0C3-C0C0-7847-978B-D8398B928E33}" sibTransId="{D8C37D6F-0C89-C44B-B88F-7FDB054464A6}"/>
    <dgm:cxn modelId="{BBB76332-05A7-BD4A-AEE7-B327FE3E9402}" srcId="{5A256FE1-617A-F64B-AAA5-E71BA3D8E71B}" destId="{DD6BBC1B-D149-744A-A30E-EFE273F02222}" srcOrd="0" destOrd="0" parTransId="{58BA337C-5D18-7648-9FBC-E3DFEE45FE39}" sibTransId="{FA359944-C295-7C49-BDAC-C5B8B15CDFE7}"/>
    <dgm:cxn modelId="{6D331104-2EF5-4A18-A65A-9792D812564F}" type="presParOf" srcId="{82B71E07-46A9-1F4C-9980-576B2FA3ADD8}" destId="{A3A8D8DA-067B-EC42-9EAF-7E4FD8AA6489}" srcOrd="0" destOrd="0" presId="urn:microsoft.com/office/officeart/2005/8/layout/vList5"/>
    <dgm:cxn modelId="{80D6993E-1DE8-46CE-8BAB-28250A25F79F}" type="presParOf" srcId="{A3A8D8DA-067B-EC42-9EAF-7E4FD8AA6489}" destId="{5131D196-118F-ED4B-8F8C-9F861CEE6268}" srcOrd="0" destOrd="0" presId="urn:microsoft.com/office/officeart/2005/8/layout/vList5"/>
    <dgm:cxn modelId="{AC1BCFD6-F458-425A-9C1F-AD698F6BEE54}" type="presParOf" srcId="{A3A8D8DA-067B-EC42-9EAF-7E4FD8AA6489}" destId="{B2E2EFB5-3D81-DA40-B0AB-7277103CCFA5}" srcOrd="1" destOrd="0" presId="urn:microsoft.com/office/officeart/2005/8/layout/vList5"/>
    <dgm:cxn modelId="{49452166-9D41-4320-8703-1C8677EFD759}" type="presParOf" srcId="{82B71E07-46A9-1F4C-9980-576B2FA3ADD8}" destId="{86757E5C-20F4-E745-A720-B10E686939A4}" srcOrd="1" destOrd="0" presId="urn:microsoft.com/office/officeart/2005/8/layout/vList5"/>
    <dgm:cxn modelId="{437DBCBF-02D4-4FF3-BDF9-5A555E756CEA}" type="presParOf" srcId="{82B71E07-46A9-1F4C-9980-576B2FA3ADD8}" destId="{0760AE06-7B56-494A-A0E8-36B594643D8E}" srcOrd="2" destOrd="0" presId="urn:microsoft.com/office/officeart/2005/8/layout/vList5"/>
    <dgm:cxn modelId="{50212D73-782A-4241-8584-2114DB2CC793}" type="presParOf" srcId="{0760AE06-7B56-494A-A0E8-36B594643D8E}" destId="{C3381103-080C-D746-8B27-46B2DEE4028C}" srcOrd="0" destOrd="0" presId="urn:microsoft.com/office/officeart/2005/8/layout/vList5"/>
    <dgm:cxn modelId="{F9913768-1178-4987-9671-277E5F3B82FA}" type="presParOf" srcId="{0760AE06-7B56-494A-A0E8-36B594643D8E}" destId="{FBE9ED35-B856-174C-8737-A32D2C924CA6}" srcOrd="1" destOrd="0" presId="urn:microsoft.com/office/officeart/2005/8/layout/vList5"/>
    <dgm:cxn modelId="{BE4655E1-A1B9-4BA2-9DA1-11404339F790}" type="presParOf" srcId="{82B71E07-46A9-1F4C-9980-576B2FA3ADD8}" destId="{42D27948-8160-FF47-9116-9786F5E669CE}" srcOrd="3" destOrd="0" presId="urn:microsoft.com/office/officeart/2005/8/layout/vList5"/>
    <dgm:cxn modelId="{783E9061-0155-470F-9A01-4D6F62086AFB}" type="presParOf" srcId="{82B71E07-46A9-1F4C-9980-576B2FA3ADD8}" destId="{39BBA486-03BD-2144-ABBF-AE369E5400B7}" srcOrd="4" destOrd="0" presId="urn:microsoft.com/office/officeart/2005/8/layout/vList5"/>
    <dgm:cxn modelId="{E8472C56-D689-4305-9874-948DBDC2AD57}" type="presParOf" srcId="{39BBA486-03BD-2144-ABBF-AE369E5400B7}" destId="{70B8D9E0-4A6D-2F44-B595-4E51FB1CC510}" srcOrd="0" destOrd="0" presId="urn:microsoft.com/office/officeart/2005/8/layout/vList5"/>
    <dgm:cxn modelId="{72E67BAB-2C37-4705-B915-2F81D16C0114}" type="presParOf" srcId="{39BBA486-03BD-2144-ABBF-AE369E5400B7}" destId="{09F84ED2-5430-D348-8351-1C588DA968EF}" srcOrd="1" destOrd="0" presId="urn:microsoft.com/office/officeart/2005/8/layout/vList5"/>
    <dgm:cxn modelId="{BD970E51-19F8-4EFC-9E98-98746991DE2F}" type="presParOf" srcId="{82B71E07-46A9-1F4C-9980-576B2FA3ADD8}" destId="{26A10C18-A8F4-6A4C-BDEE-6F7DE3CE4615}" srcOrd="5" destOrd="0" presId="urn:microsoft.com/office/officeart/2005/8/layout/vList5"/>
    <dgm:cxn modelId="{927CD332-0B4E-412B-AF64-4208F180A5EA}" type="presParOf" srcId="{82B71E07-46A9-1F4C-9980-576B2FA3ADD8}" destId="{4ECD3363-8FE6-2E4D-AEB8-DD61ACBB9653}" srcOrd="6" destOrd="0" presId="urn:microsoft.com/office/officeart/2005/8/layout/vList5"/>
    <dgm:cxn modelId="{C4B8E1F3-1753-458A-84BD-FC7CFDE2B75C}" type="presParOf" srcId="{4ECD3363-8FE6-2E4D-AEB8-DD61ACBB9653}" destId="{E895D6B0-A2C0-8846-B022-1C147093D231}" srcOrd="0" destOrd="0" presId="urn:microsoft.com/office/officeart/2005/8/layout/vList5"/>
    <dgm:cxn modelId="{E7917818-7AF3-4460-80D8-75206CEEF92C}" type="presParOf" srcId="{4ECD3363-8FE6-2E4D-AEB8-DD61ACBB9653}" destId="{1017B7CB-13B4-9B4A-A898-E550BB192901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39104730-2024-374C-98E0-3A4CE7ED9881}" type="doc">
      <dgm:prSet loTypeId="urn:microsoft.com/office/officeart/2005/8/layout/vList5" loCatId="" qsTypeId="urn:microsoft.com/office/officeart/2005/8/quickstyle/3d7" qsCatId="3D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5A256FE1-617A-F64B-AAA5-E71BA3D8E71B}">
      <dgm:prSet phldrT="[Texte]"/>
      <dgm:spPr/>
      <dgm:t>
        <a:bodyPr/>
        <a:lstStyle/>
        <a:p>
          <a:r>
            <a:rPr lang="fr-FR" dirty="0"/>
            <a:t>a</a:t>
          </a:r>
        </a:p>
      </dgm:t>
    </dgm:pt>
    <dgm:pt modelId="{8DF59BD0-F274-DA45-A4C6-CD1040D03631}" type="parTrans" cxnId="{D627691E-CE20-A240-AE75-17D9A5E8D80E}">
      <dgm:prSet/>
      <dgm:spPr/>
      <dgm:t>
        <a:bodyPr/>
        <a:lstStyle/>
        <a:p>
          <a:endParaRPr lang="fr-FR"/>
        </a:p>
      </dgm:t>
    </dgm:pt>
    <dgm:pt modelId="{1221B9A9-1B18-A546-BD93-54DBEC081E68}" type="sibTrans" cxnId="{D627691E-CE20-A240-AE75-17D9A5E8D80E}">
      <dgm:prSet/>
      <dgm:spPr/>
      <dgm:t>
        <a:bodyPr/>
        <a:lstStyle/>
        <a:p>
          <a:endParaRPr lang="fr-FR"/>
        </a:p>
      </dgm:t>
    </dgm:pt>
    <dgm:pt modelId="{DD6BBC1B-D149-744A-A30E-EFE273F02222}">
      <dgm:prSet phldrT="[Texte]"/>
      <dgm:spPr>
        <a:solidFill>
          <a:srgbClr val="FF0000">
            <a:alpha val="90000"/>
          </a:srgbClr>
        </a:solidFill>
      </dgm:spPr>
      <dgm:t>
        <a:bodyPr/>
        <a:lstStyle/>
        <a:p>
          <a:pPr algn="ctr">
            <a:buNone/>
          </a:pPr>
          <a:r>
            <a:rPr lang="fr-FR" b="1" dirty="0"/>
            <a:t>une cage</a:t>
          </a:r>
        </a:p>
      </dgm:t>
    </dgm:pt>
    <dgm:pt modelId="{58BA337C-5D18-7648-9FBC-E3DFEE45FE39}" type="parTrans" cxnId="{BBB76332-05A7-BD4A-AEE7-B327FE3E9402}">
      <dgm:prSet/>
      <dgm:spPr/>
      <dgm:t>
        <a:bodyPr/>
        <a:lstStyle/>
        <a:p>
          <a:endParaRPr lang="fr-FR"/>
        </a:p>
      </dgm:t>
    </dgm:pt>
    <dgm:pt modelId="{FA359944-C295-7C49-BDAC-C5B8B15CDFE7}" type="sibTrans" cxnId="{BBB76332-05A7-BD4A-AEE7-B327FE3E9402}">
      <dgm:prSet/>
      <dgm:spPr/>
      <dgm:t>
        <a:bodyPr/>
        <a:lstStyle/>
        <a:p>
          <a:endParaRPr lang="fr-FR"/>
        </a:p>
      </dgm:t>
    </dgm:pt>
    <dgm:pt modelId="{C98D5B68-7884-6648-A6A0-2E344EE2F2C1}">
      <dgm:prSet phldrT="[Texte]"/>
      <dgm:spPr/>
      <dgm:t>
        <a:bodyPr/>
        <a:lstStyle/>
        <a:p>
          <a:r>
            <a:rPr lang="fr-FR" dirty="0"/>
            <a:t>c</a:t>
          </a:r>
        </a:p>
      </dgm:t>
    </dgm:pt>
    <dgm:pt modelId="{89F25B63-67C6-2B49-87BA-7718746C431D}" type="parTrans" cxnId="{6E4E9F2E-D306-E440-8065-DAD3485E0D1C}">
      <dgm:prSet/>
      <dgm:spPr/>
      <dgm:t>
        <a:bodyPr/>
        <a:lstStyle/>
        <a:p>
          <a:endParaRPr lang="fr-FR"/>
        </a:p>
      </dgm:t>
    </dgm:pt>
    <dgm:pt modelId="{675274CD-34E5-B949-B313-38064B3EA771}" type="sibTrans" cxnId="{6E4E9F2E-D306-E440-8065-DAD3485E0D1C}">
      <dgm:prSet/>
      <dgm:spPr/>
      <dgm:t>
        <a:bodyPr/>
        <a:lstStyle/>
        <a:p>
          <a:endParaRPr lang="fr-FR"/>
        </a:p>
      </dgm:t>
    </dgm:pt>
    <dgm:pt modelId="{31427C3A-E33A-4C40-B6A8-DF440F9FA9C2}">
      <dgm:prSet phldrT="[Texte]"/>
      <dgm:spPr>
        <a:solidFill>
          <a:srgbClr val="FF0000">
            <a:alpha val="90000"/>
          </a:srgbClr>
        </a:solidFill>
      </dgm:spPr>
      <dgm:t>
        <a:bodyPr/>
        <a:lstStyle/>
        <a:p>
          <a:pPr algn="ctr">
            <a:buNone/>
          </a:pPr>
          <a:r>
            <a:rPr lang="fr-FR" b="1" dirty="0"/>
            <a:t>une guitare</a:t>
          </a:r>
        </a:p>
      </dgm:t>
    </dgm:pt>
    <dgm:pt modelId="{6AE38952-7C1E-B044-B8FC-9A933EC36630}" type="parTrans" cxnId="{49662439-979C-B841-B009-6D99A978E2AA}">
      <dgm:prSet/>
      <dgm:spPr/>
      <dgm:t>
        <a:bodyPr/>
        <a:lstStyle/>
        <a:p>
          <a:endParaRPr lang="fr-FR"/>
        </a:p>
      </dgm:t>
    </dgm:pt>
    <dgm:pt modelId="{BAB3FA31-E8FC-CF47-A92D-5E67F5AC535C}" type="sibTrans" cxnId="{49662439-979C-B841-B009-6D99A978E2AA}">
      <dgm:prSet/>
      <dgm:spPr/>
      <dgm:t>
        <a:bodyPr/>
        <a:lstStyle/>
        <a:p>
          <a:endParaRPr lang="fr-FR"/>
        </a:p>
      </dgm:t>
    </dgm:pt>
    <dgm:pt modelId="{877D7047-60CD-754B-B94B-0D52DA8802EF}">
      <dgm:prSet phldrT="[Texte]"/>
      <dgm:spPr/>
      <dgm:t>
        <a:bodyPr/>
        <a:lstStyle/>
        <a:p>
          <a:r>
            <a:rPr lang="fr-FR" dirty="0"/>
            <a:t>d</a:t>
          </a:r>
        </a:p>
      </dgm:t>
    </dgm:pt>
    <dgm:pt modelId="{F776D0C3-C0C0-7847-978B-D8398B928E33}" type="parTrans" cxnId="{F29E88BF-B2B7-8C4D-8CAE-014202FBF28B}">
      <dgm:prSet/>
      <dgm:spPr/>
      <dgm:t>
        <a:bodyPr/>
        <a:lstStyle/>
        <a:p>
          <a:endParaRPr lang="fr-FR"/>
        </a:p>
      </dgm:t>
    </dgm:pt>
    <dgm:pt modelId="{D8C37D6F-0C89-C44B-B88F-7FDB054464A6}" type="sibTrans" cxnId="{F29E88BF-B2B7-8C4D-8CAE-014202FBF28B}">
      <dgm:prSet/>
      <dgm:spPr/>
      <dgm:t>
        <a:bodyPr/>
        <a:lstStyle/>
        <a:p>
          <a:endParaRPr lang="fr-FR"/>
        </a:p>
      </dgm:t>
    </dgm:pt>
    <dgm:pt modelId="{8943F2E6-3B0D-E448-9217-B317A1C852F5}">
      <dgm:prSet phldrT="[Texte]"/>
      <dgm:spPr>
        <a:solidFill>
          <a:srgbClr val="FF0000">
            <a:alpha val="90000"/>
          </a:srgbClr>
        </a:solidFill>
      </dgm:spPr>
      <dgm:t>
        <a:bodyPr/>
        <a:lstStyle/>
        <a:p>
          <a:pPr algn="ctr">
            <a:buNone/>
          </a:pPr>
          <a:r>
            <a:rPr lang="fr-FR" b="1" dirty="0"/>
            <a:t>une suggestion</a:t>
          </a:r>
        </a:p>
      </dgm:t>
    </dgm:pt>
    <dgm:pt modelId="{BACB9BDF-48A8-8446-9EF0-0777EB594CBD}" type="parTrans" cxnId="{E328896C-D41F-1447-83EE-3427764BA201}">
      <dgm:prSet/>
      <dgm:spPr/>
      <dgm:t>
        <a:bodyPr/>
        <a:lstStyle/>
        <a:p>
          <a:endParaRPr lang="fr-FR"/>
        </a:p>
      </dgm:t>
    </dgm:pt>
    <dgm:pt modelId="{8E47323C-8EED-B74F-B64B-018CD74E9966}" type="sibTrans" cxnId="{E328896C-D41F-1447-83EE-3427764BA201}">
      <dgm:prSet/>
      <dgm:spPr/>
      <dgm:t>
        <a:bodyPr/>
        <a:lstStyle/>
        <a:p>
          <a:endParaRPr lang="fr-FR"/>
        </a:p>
      </dgm:t>
    </dgm:pt>
    <dgm:pt modelId="{D865DF60-6A8A-1346-86CF-ADC5241F7441}">
      <dgm:prSet/>
      <dgm:spPr/>
      <dgm:t>
        <a:bodyPr/>
        <a:lstStyle/>
        <a:p>
          <a:r>
            <a:rPr lang="fr-FR" dirty="0"/>
            <a:t>b</a:t>
          </a:r>
        </a:p>
      </dgm:t>
    </dgm:pt>
    <dgm:pt modelId="{806608CC-D2DF-374E-A47A-AC1E4E471D34}" type="parTrans" cxnId="{26514B5C-E4AC-D045-BD76-2A427C25A6C9}">
      <dgm:prSet/>
      <dgm:spPr/>
      <dgm:t>
        <a:bodyPr/>
        <a:lstStyle/>
        <a:p>
          <a:endParaRPr lang="fr-FR"/>
        </a:p>
      </dgm:t>
    </dgm:pt>
    <dgm:pt modelId="{752CCB7B-ADC2-E04D-8F22-DB13BC887169}" type="sibTrans" cxnId="{26514B5C-E4AC-D045-BD76-2A427C25A6C9}">
      <dgm:prSet/>
      <dgm:spPr/>
      <dgm:t>
        <a:bodyPr/>
        <a:lstStyle/>
        <a:p>
          <a:endParaRPr lang="fr-FR"/>
        </a:p>
      </dgm:t>
    </dgm:pt>
    <dgm:pt modelId="{2C8EC395-066D-984E-8F48-1D03BBA365D6}">
      <dgm:prSet/>
      <dgm:spPr>
        <a:solidFill>
          <a:srgbClr val="0070C0">
            <a:alpha val="90000"/>
          </a:srgbClr>
        </a:solidFill>
      </dgm:spPr>
      <dgm:t>
        <a:bodyPr/>
        <a:lstStyle/>
        <a:p>
          <a:pPr algn="ctr">
            <a:buNone/>
          </a:pPr>
          <a:r>
            <a:rPr lang="fr-FR" b="1" dirty="0"/>
            <a:t>un jogging</a:t>
          </a:r>
        </a:p>
      </dgm:t>
    </dgm:pt>
    <dgm:pt modelId="{E889BD5D-09F1-B84F-9539-CDB6EA89993B}" type="parTrans" cxnId="{A3CBA274-D7F7-CB45-BAA7-46A89E45535F}">
      <dgm:prSet/>
      <dgm:spPr/>
      <dgm:t>
        <a:bodyPr/>
        <a:lstStyle/>
        <a:p>
          <a:endParaRPr lang="fr-FR"/>
        </a:p>
      </dgm:t>
    </dgm:pt>
    <dgm:pt modelId="{788D42F9-2A3B-334A-B81A-EE2D57E4C222}" type="sibTrans" cxnId="{A3CBA274-D7F7-CB45-BAA7-46A89E45535F}">
      <dgm:prSet/>
      <dgm:spPr/>
      <dgm:t>
        <a:bodyPr/>
        <a:lstStyle/>
        <a:p>
          <a:endParaRPr lang="fr-FR"/>
        </a:p>
      </dgm:t>
    </dgm:pt>
    <dgm:pt modelId="{82B71E07-46A9-1F4C-9980-576B2FA3ADD8}" type="pres">
      <dgm:prSet presAssocID="{39104730-2024-374C-98E0-3A4CE7ED988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A3A8D8DA-067B-EC42-9EAF-7E4FD8AA6489}" type="pres">
      <dgm:prSet presAssocID="{5A256FE1-617A-F64B-AAA5-E71BA3D8E71B}" presName="linNode" presStyleCnt="0"/>
      <dgm:spPr/>
    </dgm:pt>
    <dgm:pt modelId="{5131D196-118F-ED4B-8F8C-9F861CEE6268}" type="pres">
      <dgm:prSet presAssocID="{5A256FE1-617A-F64B-AAA5-E71BA3D8E71B}" presName="parentText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2E2EFB5-3D81-DA40-B0AB-7277103CCFA5}" type="pres">
      <dgm:prSet presAssocID="{5A256FE1-617A-F64B-AAA5-E71BA3D8E71B}" presName="descendantText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6757E5C-20F4-E745-A720-B10E686939A4}" type="pres">
      <dgm:prSet presAssocID="{1221B9A9-1B18-A546-BD93-54DBEC081E68}" presName="sp" presStyleCnt="0"/>
      <dgm:spPr/>
    </dgm:pt>
    <dgm:pt modelId="{0760AE06-7B56-494A-A0E8-36B594643D8E}" type="pres">
      <dgm:prSet presAssocID="{D865DF60-6A8A-1346-86CF-ADC5241F7441}" presName="linNode" presStyleCnt="0"/>
      <dgm:spPr/>
    </dgm:pt>
    <dgm:pt modelId="{C3381103-080C-D746-8B27-46B2DEE4028C}" type="pres">
      <dgm:prSet presAssocID="{D865DF60-6A8A-1346-86CF-ADC5241F7441}" presName="parentText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BE9ED35-B856-174C-8737-A32D2C924CA6}" type="pres">
      <dgm:prSet presAssocID="{D865DF60-6A8A-1346-86CF-ADC5241F7441}" presName="descendantText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2D27948-8160-FF47-9116-9786F5E669CE}" type="pres">
      <dgm:prSet presAssocID="{752CCB7B-ADC2-E04D-8F22-DB13BC887169}" presName="sp" presStyleCnt="0"/>
      <dgm:spPr/>
    </dgm:pt>
    <dgm:pt modelId="{39BBA486-03BD-2144-ABBF-AE369E5400B7}" type="pres">
      <dgm:prSet presAssocID="{C98D5B68-7884-6648-A6A0-2E344EE2F2C1}" presName="linNode" presStyleCnt="0"/>
      <dgm:spPr/>
    </dgm:pt>
    <dgm:pt modelId="{70B8D9E0-4A6D-2F44-B595-4E51FB1CC510}" type="pres">
      <dgm:prSet presAssocID="{C98D5B68-7884-6648-A6A0-2E344EE2F2C1}" presName="parentText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9F84ED2-5430-D348-8351-1C588DA968EF}" type="pres">
      <dgm:prSet presAssocID="{C98D5B68-7884-6648-A6A0-2E344EE2F2C1}" presName="descendantText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6A10C18-A8F4-6A4C-BDEE-6F7DE3CE4615}" type="pres">
      <dgm:prSet presAssocID="{675274CD-34E5-B949-B313-38064B3EA771}" presName="sp" presStyleCnt="0"/>
      <dgm:spPr/>
    </dgm:pt>
    <dgm:pt modelId="{4ECD3363-8FE6-2E4D-AEB8-DD61ACBB9653}" type="pres">
      <dgm:prSet presAssocID="{877D7047-60CD-754B-B94B-0D52DA8802EF}" presName="linNode" presStyleCnt="0"/>
      <dgm:spPr/>
    </dgm:pt>
    <dgm:pt modelId="{E895D6B0-A2C0-8846-B022-1C147093D231}" type="pres">
      <dgm:prSet presAssocID="{877D7047-60CD-754B-B94B-0D52DA8802EF}" presName="parentText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017B7CB-13B4-9B4A-A898-E550BB192901}" type="pres">
      <dgm:prSet presAssocID="{877D7047-60CD-754B-B94B-0D52DA8802EF}" presName="descendantText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4BFE5E1E-2B4C-4FF7-9762-7C1FDF42226C}" type="presOf" srcId="{31427C3A-E33A-4C40-B6A8-DF440F9FA9C2}" destId="{09F84ED2-5430-D348-8351-1C588DA968EF}" srcOrd="0" destOrd="0" presId="urn:microsoft.com/office/officeart/2005/8/layout/vList5"/>
    <dgm:cxn modelId="{62295842-3624-48CF-83ED-6CCE74A7DE6F}" type="presOf" srcId="{877D7047-60CD-754B-B94B-0D52DA8802EF}" destId="{E895D6B0-A2C0-8846-B022-1C147093D231}" srcOrd="0" destOrd="0" presId="urn:microsoft.com/office/officeart/2005/8/layout/vList5"/>
    <dgm:cxn modelId="{E26F2A77-71ED-4AC0-9D1C-38963E70123B}" type="presOf" srcId="{2C8EC395-066D-984E-8F48-1D03BBA365D6}" destId="{FBE9ED35-B856-174C-8737-A32D2C924CA6}" srcOrd="0" destOrd="0" presId="urn:microsoft.com/office/officeart/2005/8/layout/vList5"/>
    <dgm:cxn modelId="{26514B5C-E4AC-D045-BD76-2A427C25A6C9}" srcId="{39104730-2024-374C-98E0-3A4CE7ED9881}" destId="{D865DF60-6A8A-1346-86CF-ADC5241F7441}" srcOrd="1" destOrd="0" parTransId="{806608CC-D2DF-374E-A47A-AC1E4E471D34}" sibTransId="{752CCB7B-ADC2-E04D-8F22-DB13BC887169}"/>
    <dgm:cxn modelId="{B7BEA863-1022-468F-8334-E8D6FCD2FA7F}" type="presOf" srcId="{5A256FE1-617A-F64B-AAA5-E71BA3D8E71B}" destId="{5131D196-118F-ED4B-8F8C-9F861CEE6268}" srcOrd="0" destOrd="0" presId="urn:microsoft.com/office/officeart/2005/8/layout/vList5"/>
    <dgm:cxn modelId="{022F0338-464D-419B-BD02-CD22915497B0}" type="presOf" srcId="{C98D5B68-7884-6648-A6A0-2E344EE2F2C1}" destId="{70B8D9E0-4A6D-2F44-B595-4E51FB1CC510}" srcOrd="0" destOrd="0" presId="urn:microsoft.com/office/officeart/2005/8/layout/vList5"/>
    <dgm:cxn modelId="{F5C76D8F-0992-4C34-A407-72738A694E28}" type="presOf" srcId="{39104730-2024-374C-98E0-3A4CE7ED9881}" destId="{82B71E07-46A9-1F4C-9980-576B2FA3ADD8}" srcOrd="0" destOrd="0" presId="urn:microsoft.com/office/officeart/2005/8/layout/vList5"/>
    <dgm:cxn modelId="{6E4E9F2E-D306-E440-8065-DAD3485E0D1C}" srcId="{39104730-2024-374C-98E0-3A4CE7ED9881}" destId="{C98D5B68-7884-6648-A6A0-2E344EE2F2C1}" srcOrd="2" destOrd="0" parTransId="{89F25B63-67C6-2B49-87BA-7718746C431D}" sibTransId="{675274CD-34E5-B949-B313-38064B3EA771}"/>
    <dgm:cxn modelId="{49662439-979C-B841-B009-6D99A978E2AA}" srcId="{C98D5B68-7884-6648-A6A0-2E344EE2F2C1}" destId="{31427C3A-E33A-4C40-B6A8-DF440F9FA9C2}" srcOrd="0" destOrd="0" parTransId="{6AE38952-7C1E-B044-B8FC-9A933EC36630}" sibTransId="{BAB3FA31-E8FC-CF47-A92D-5E67F5AC535C}"/>
    <dgm:cxn modelId="{9D091783-B6B1-479C-839E-FD6FAC928506}" type="presOf" srcId="{D865DF60-6A8A-1346-86CF-ADC5241F7441}" destId="{C3381103-080C-D746-8B27-46B2DEE4028C}" srcOrd="0" destOrd="0" presId="urn:microsoft.com/office/officeart/2005/8/layout/vList5"/>
    <dgm:cxn modelId="{D627691E-CE20-A240-AE75-17D9A5E8D80E}" srcId="{39104730-2024-374C-98E0-3A4CE7ED9881}" destId="{5A256FE1-617A-F64B-AAA5-E71BA3D8E71B}" srcOrd="0" destOrd="0" parTransId="{8DF59BD0-F274-DA45-A4C6-CD1040D03631}" sibTransId="{1221B9A9-1B18-A546-BD93-54DBEC081E68}"/>
    <dgm:cxn modelId="{E328896C-D41F-1447-83EE-3427764BA201}" srcId="{877D7047-60CD-754B-B94B-0D52DA8802EF}" destId="{8943F2E6-3B0D-E448-9217-B317A1C852F5}" srcOrd="0" destOrd="0" parTransId="{BACB9BDF-48A8-8446-9EF0-0777EB594CBD}" sibTransId="{8E47323C-8EED-B74F-B64B-018CD74E9966}"/>
    <dgm:cxn modelId="{A3CBA274-D7F7-CB45-BAA7-46A89E45535F}" srcId="{D865DF60-6A8A-1346-86CF-ADC5241F7441}" destId="{2C8EC395-066D-984E-8F48-1D03BBA365D6}" srcOrd="0" destOrd="0" parTransId="{E889BD5D-09F1-B84F-9539-CDB6EA89993B}" sibTransId="{788D42F9-2A3B-334A-B81A-EE2D57E4C222}"/>
    <dgm:cxn modelId="{BBB76332-05A7-BD4A-AEE7-B327FE3E9402}" srcId="{5A256FE1-617A-F64B-AAA5-E71BA3D8E71B}" destId="{DD6BBC1B-D149-744A-A30E-EFE273F02222}" srcOrd="0" destOrd="0" parTransId="{58BA337C-5D18-7648-9FBC-E3DFEE45FE39}" sibTransId="{FA359944-C295-7C49-BDAC-C5B8B15CDFE7}"/>
    <dgm:cxn modelId="{F29E88BF-B2B7-8C4D-8CAE-014202FBF28B}" srcId="{39104730-2024-374C-98E0-3A4CE7ED9881}" destId="{877D7047-60CD-754B-B94B-0D52DA8802EF}" srcOrd="3" destOrd="0" parTransId="{F776D0C3-C0C0-7847-978B-D8398B928E33}" sibTransId="{D8C37D6F-0C89-C44B-B88F-7FDB054464A6}"/>
    <dgm:cxn modelId="{BB221947-152E-4D1F-BECE-ECEAFC17666B}" type="presOf" srcId="{DD6BBC1B-D149-744A-A30E-EFE273F02222}" destId="{B2E2EFB5-3D81-DA40-B0AB-7277103CCFA5}" srcOrd="0" destOrd="0" presId="urn:microsoft.com/office/officeart/2005/8/layout/vList5"/>
    <dgm:cxn modelId="{83518C39-D156-4C98-93AF-DC5FE5E8836C}" type="presOf" srcId="{8943F2E6-3B0D-E448-9217-B317A1C852F5}" destId="{1017B7CB-13B4-9B4A-A898-E550BB192901}" srcOrd="0" destOrd="0" presId="urn:microsoft.com/office/officeart/2005/8/layout/vList5"/>
    <dgm:cxn modelId="{F7730719-6151-44E3-BC30-99F0A813D2E7}" type="presParOf" srcId="{82B71E07-46A9-1F4C-9980-576B2FA3ADD8}" destId="{A3A8D8DA-067B-EC42-9EAF-7E4FD8AA6489}" srcOrd="0" destOrd="0" presId="urn:microsoft.com/office/officeart/2005/8/layout/vList5"/>
    <dgm:cxn modelId="{B09048F1-6DA2-45BE-8434-2C74D664B6CC}" type="presParOf" srcId="{A3A8D8DA-067B-EC42-9EAF-7E4FD8AA6489}" destId="{5131D196-118F-ED4B-8F8C-9F861CEE6268}" srcOrd="0" destOrd="0" presId="urn:microsoft.com/office/officeart/2005/8/layout/vList5"/>
    <dgm:cxn modelId="{9FB8FFFB-F2FB-4793-ADB2-C44D89D1BA2F}" type="presParOf" srcId="{A3A8D8DA-067B-EC42-9EAF-7E4FD8AA6489}" destId="{B2E2EFB5-3D81-DA40-B0AB-7277103CCFA5}" srcOrd="1" destOrd="0" presId="urn:microsoft.com/office/officeart/2005/8/layout/vList5"/>
    <dgm:cxn modelId="{233D33A6-A362-4FD6-849C-6DEC8ED74847}" type="presParOf" srcId="{82B71E07-46A9-1F4C-9980-576B2FA3ADD8}" destId="{86757E5C-20F4-E745-A720-B10E686939A4}" srcOrd="1" destOrd="0" presId="urn:microsoft.com/office/officeart/2005/8/layout/vList5"/>
    <dgm:cxn modelId="{F92E500E-33F6-4EC4-933A-75CCA9AD83D8}" type="presParOf" srcId="{82B71E07-46A9-1F4C-9980-576B2FA3ADD8}" destId="{0760AE06-7B56-494A-A0E8-36B594643D8E}" srcOrd="2" destOrd="0" presId="urn:microsoft.com/office/officeart/2005/8/layout/vList5"/>
    <dgm:cxn modelId="{8081A707-F0D3-4526-A6DB-50BA025D3FC1}" type="presParOf" srcId="{0760AE06-7B56-494A-A0E8-36B594643D8E}" destId="{C3381103-080C-D746-8B27-46B2DEE4028C}" srcOrd="0" destOrd="0" presId="urn:microsoft.com/office/officeart/2005/8/layout/vList5"/>
    <dgm:cxn modelId="{0DFED744-E266-4BD9-B6EE-8CEF4456C89E}" type="presParOf" srcId="{0760AE06-7B56-494A-A0E8-36B594643D8E}" destId="{FBE9ED35-B856-174C-8737-A32D2C924CA6}" srcOrd="1" destOrd="0" presId="urn:microsoft.com/office/officeart/2005/8/layout/vList5"/>
    <dgm:cxn modelId="{8D8D22D0-B157-4900-B1A0-EAB0187D5136}" type="presParOf" srcId="{82B71E07-46A9-1F4C-9980-576B2FA3ADD8}" destId="{42D27948-8160-FF47-9116-9786F5E669CE}" srcOrd="3" destOrd="0" presId="urn:microsoft.com/office/officeart/2005/8/layout/vList5"/>
    <dgm:cxn modelId="{0B8AE89E-63BF-475A-8FAF-8591293A0372}" type="presParOf" srcId="{82B71E07-46A9-1F4C-9980-576B2FA3ADD8}" destId="{39BBA486-03BD-2144-ABBF-AE369E5400B7}" srcOrd="4" destOrd="0" presId="urn:microsoft.com/office/officeart/2005/8/layout/vList5"/>
    <dgm:cxn modelId="{AF00411B-E62D-4D7D-8FF0-8C0BAF89B198}" type="presParOf" srcId="{39BBA486-03BD-2144-ABBF-AE369E5400B7}" destId="{70B8D9E0-4A6D-2F44-B595-4E51FB1CC510}" srcOrd="0" destOrd="0" presId="urn:microsoft.com/office/officeart/2005/8/layout/vList5"/>
    <dgm:cxn modelId="{8C182B07-365C-45F8-A748-F06013800E43}" type="presParOf" srcId="{39BBA486-03BD-2144-ABBF-AE369E5400B7}" destId="{09F84ED2-5430-D348-8351-1C588DA968EF}" srcOrd="1" destOrd="0" presId="urn:microsoft.com/office/officeart/2005/8/layout/vList5"/>
    <dgm:cxn modelId="{5C05E63D-07FF-457A-A2B5-73126DE1B2D0}" type="presParOf" srcId="{82B71E07-46A9-1F4C-9980-576B2FA3ADD8}" destId="{26A10C18-A8F4-6A4C-BDEE-6F7DE3CE4615}" srcOrd="5" destOrd="0" presId="urn:microsoft.com/office/officeart/2005/8/layout/vList5"/>
    <dgm:cxn modelId="{E7404AB4-77C0-4028-99A1-74B1FF4FBAB9}" type="presParOf" srcId="{82B71E07-46A9-1F4C-9980-576B2FA3ADD8}" destId="{4ECD3363-8FE6-2E4D-AEB8-DD61ACBB9653}" srcOrd="6" destOrd="0" presId="urn:microsoft.com/office/officeart/2005/8/layout/vList5"/>
    <dgm:cxn modelId="{6B57FDBA-622A-4652-8FA7-E1068BB35D6A}" type="presParOf" srcId="{4ECD3363-8FE6-2E4D-AEB8-DD61ACBB9653}" destId="{E895D6B0-A2C0-8846-B022-1C147093D231}" srcOrd="0" destOrd="0" presId="urn:microsoft.com/office/officeart/2005/8/layout/vList5"/>
    <dgm:cxn modelId="{9BF03CDD-B0F6-47D7-A326-41CCF87708E0}" type="presParOf" srcId="{4ECD3363-8FE6-2E4D-AEB8-DD61ACBB9653}" destId="{1017B7CB-13B4-9B4A-A898-E550BB192901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9104730-2024-374C-98E0-3A4CE7ED9881}" type="doc">
      <dgm:prSet loTypeId="urn:microsoft.com/office/officeart/2005/8/layout/vList5" loCatId="" qsTypeId="urn:microsoft.com/office/officeart/2005/8/quickstyle/3d7" qsCatId="3D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5A256FE1-617A-F64B-AAA5-E71BA3D8E71B}">
      <dgm:prSet phldrT="[Texte]"/>
      <dgm:spPr/>
      <dgm:t>
        <a:bodyPr/>
        <a:lstStyle/>
        <a:p>
          <a:r>
            <a:rPr lang="fr-FR" dirty="0"/>
            <a:t>a</a:t>
          </a:r>
        </a:p>
      </dgm:t>
    </dgm:pt>
    <dgm:pt modelId="{8DF59BD0-F274-DA45-A4C6-CD1040D03631}" type="parTrans" cxnId="{D627691E-CE20-A240-AE75-17D9A5E8D80E}">
      <dgm:prSet/>
      <dgm:spPr/>
      <dgm:t>
        <a:bodyPr/>
        <a:lstStyle/>
        <a:p>
          <a:endParaRPr lang="fr-FR"/>
        </a:p>
      </dgm:t>
    </dgm:pt>
    <dgm:pt modelId="{1221B9A9-1B18-A546-BD93-54DBEC081E68}" type="sibTrans" cxnId="{D627691E-CE20-A240-AE75-17D9A5E8D80E}">
      <dgm:prSet/>
      <dgm:spPr/>
      <dgm:t>
        <a:bodyPr/>
        <a:lstStyle/>
        <a:p>
          <a:endParaRPr lang="fr-FR"/>
        </a:p>
      </dgm:t>
    </dgm:pt>
    <dgm:pt modelId="{C98D5B68-7884-6648-A6A0-2E344EE2F2C1}">
      <dgm:prSet phldrT="[Texte]"/>
      <dgm:spPr/>
      <dgm:t>
        <a:bodyPr/>
        <a:lstStyle/>
        <a:p>
          <a:r>
            <a:rPr lang="fr-FR" dirty="0"/>
            <a:t>c</a:t>
          </a:r>
        </a:p>
      </dgm:t>
    </dgm:pt>
    <dgm:pt modelId="{89F25B63-67C6-2B49-87BA-7718746C431D}" type="parTrans" cxnId="{6E4E9F2E-D306-E440-8065-DAD3485E0D1C}">
      <dgm:prSet/>
      <dgm:spPr/>
      <dgm:t>
        <a:bodyPr/>
        <a:lstStyle/>
        <a:p>
          <a:endParaRPr lang="fr-FR"/>
        </a:p>
      </dgm:t>
    </dgm:pt>
    <dgm:pt modelId="{675274CD-34E5-B949-B313-38064B3EA771}" type="sibTrans" cxnId="{6E4E9F2E-D306-E440-8065-DAD3485E0D1C}">
      <dgm:prSet/>
      <dgm:spPr/>
      <dgm:t>
        <a:bodyPr/>
        <a:lstStyle/>
        <a:p>
          <a:endParaRPr lang="fr-FR"/>
        </a:p>
      </dgm:t>
    </dgm:pt>
    <dgm:pt modelId="{31427C3A-E33A-4C40-B6A8-DF440F9FA9C2}">
      <dgm:prSet phldrT="[Texte]"/>
      <dgm:spPr>
        <a:solidFill>
          <a:srgbClr val="FF0000">
            <a:alpha val="90000"/>
          </a:srgbClr>
        </a:solidFill>
      </dgm:spPr>
      <dgm:t>
        <a:bodyPr/>
        <a:lstStyle/>
        <a:p>
          <a:pPr algn="ctr">
            <a:buNone/>
          </a:pPr>
          <a:r>
            <a:rPr lang="fr-FR" b="1" dirty="0"/>
            <a:t>dans le jardin</a:t>
          </a:r>
        </a:p>
      </dgm:t>
    </dgm:pt>
    <dgm:pt modelId="{6AE38952-7C1E-B044-B8FC-9A933EC36630}" type="parTrans" cxnId="{49662439-979C-B841-B009-6D99A978E2AA}">
      <dgm:prSet/>
      <dgm:spPr/>
      <dgm:t>
        <a:bodyPr/>
        <a:lstStyle/>
        <a:p>
          <a:endParaRPr lang="fr-FR"/>
        </a:p>
      </dgm:t>
    </dgm:pt>
    <dgm:pt modelId="{BAB3FA31-E8FC-CF47-A92D-5E67F5AC535C}" type="sibTrans" cxnId="{49662439-979C-B841-B009-6D99A978E2AA}">
      <dgm:prSet/>
      <dgm:spPr/>
      <dgm:t>
        <a:bodyPr/>
        <a:lstStyle/>
        <a:p>
          <a:endParaRPr lang="fr-FR"/>
        </a:p>
      </dgm:t>
    </dgm:pt>
    <dgm:pt modelId="{877D7047-60CD-754B-B94B-0D52DA8802EF}">
      <dgm:prSet phldrT="[Texte]"/>
      <dgm:spPr/>
      <dgm:t>
        <a:bodyPr/>
        <a:lstStyle/>
        <a:p>
          <a:r>
            <a:rPr lang="fr-FR" dirty="0"/>
            <a:t>d</a:t>
          </a:r>
        </a:p>
      </dgm:t>
    </dgm:pt>
    <dgm:pt modelId="{F776D0C3-C0C0-7847-978B-D8398B928E33}" type="parTrans" cxnId="{F29E88BF-B2B7-8C4D-8CAE-014202FBF28B}">
      <dgm:prSet/>
      <dgm:spPr/>
      <dgm:t>
        <a:bodyPr/>
        <a:lstStyle/>
        <a:p>
          <a:endParaRPr lang="fr-FR"/>
        </a:p>
      </dgm:t>
    </dgm:pt>
    <dgm:pt modelId="{D8C37D6F-0C89-C44B-B88F-7FDB054464A6}" type="sibTrans" cxnId="{F29E88BF-B2B7-8C4D-8CAE-014202FBF28B}">
      <dgm:prSet/>
      <dgm:spPr/>
      <dgm:t>
        <a:bodyPr/>
        <a:lstStyle/>
        <a:p>
          <a:endParaRPr lang="fr-FR"/>
        </a:p>
      </dgm:t>
    </dgm:pt>
    <dgm:pt modelId="{8943F2E6-3B0D-E448-9217-B317A1C852F5}">
      <dgm:prSet phldrT="[Texte]"/>
      <dgm:spPr>
        <a:solidFill>
          <a:srgbClr val="FF0000">
            <a:alpha val="90000"/>
          </a:srgbClr>
        </a:solidFill>
      </dgm:spPr>
      <dgm:t>
        <a:bodyPr/>
        <a:lstStyle/>
        <a:p>
          <a:pPr algn="ctr">
            <a:buNone/>
          </a:pPr>
          <a:r>
            <a:rPr lang="fr-FR" b="1" dirty="0"/>
            <a:t>en forêt</a:t>
          </a:r>
        </a:p>
      </dgm:t>
    </dgm:pt>
    <dgm:pt modelId="{BACB9BDF-48A8-8446-9EF0-0777EB594CBD}" type="parTrans" cxnId="{E328896C-D41F-1447-83EE-3427764BA201}">
      <dgm:prSet/>
      <dgm:spPr/>
      <dgm:t>
        <a:bodyPr/>
        <a:lstStyle/>
        <a:p>
          <a:endParaRPr lang="fr-FR"/>
        </a:p>
      </dgm:t>
    </dgm:pt>
    <dgm:pt modelId="{8E47323C-8EED-B74F-B64B-018CD74E9966}" type="sibTrans" cxnId="{E328896C-D41F-1447-83EE-3427764BA201}">
      <dgm:prSet/>
      <dgm:spPr/>
      <dgm:t>
        <a:bodyPr/>
        <a:lstStyle/>
        <a:p>
          <a:endParaRPr lang="fr-FR"/>
        </a:p>
      </dgm:t>
    </dgm:pt>
    <dgm:pt modelId="{D865DF60-6A8A-1346-86CF-ADC5241F7441}">
      <dgm:prSet/>
      <dgm:spPr/>
      <dgm:t>
        <a:bodyPr/>
        <a:lstStyle/>
        <a:p>
          <a:r>
            <a:rPr lang="fr-FR" dirty="0"/>
            <a:t>b</a:t>
          </a:r>
        </a:p>
      </dgm:t>
    </dgm:pt>
    <dgm:pt modelId="{806608CC-D2DF-374E-A47A-AC1E4E471D34}" type="parTrans" cxnId="{26514B5C-E4AC-D045-BD76-2A427C25A6C9}">
      <dgm:prSet/>
      <dgm:spPr/>
      <dgm:t>
        <a:bodyPr/>
        <a:lstStyle/>
        <a:p>
          <a:endParaRPr lang="fr-FR"/>
        </a:p>
      </dgm:t>
    </dgm:pt>
    <dgm:pt modelId="{752CCB7B-ADC2-E04D-8F22-DB13BC887169}" type="sibTrans" cxnId="{26514B5C-E4AC-D045-BD76-2A427C25A6C9}">
      <dgm:prSet/>
      <dgm:spPr/>
      <dgm:t>
        <a:bodyPr/>
        <a:lstStyle/>
        <a:p>
          <a:endParaRPr lang="fr-FR"/>
        </a:p>
      </dgm:t>
    </dgm:pt>
    <dgm:pt modelId="{2C8EC395-066D-984E-8F48-1D03BBA365D6}">
      <dgm:prSet/>
      <dgm:spPr>
        <a:solidFill>
          <a:srgbClr val="FF0000">
            <a:alpha val="90000"/>
          </a:srgbClr>
        </a:solidFill>
      </dgm:spPr>
      <dgm:t>
        <a:bodyPr/>
        <a:lstStyle/>
        <a:p>
          <a:pPr algn="ctr">
            <a:buNone/>
          </a:pPr>
          <a:r>
            <a:rPr lang="fr-FR" b="1" dirty="0"/>
            <a:t>dans leur chambre</a:t>
          </a:r>
        </a:p>
      </dgm:t>
    </dgm:pt>
    <dgm:pt modelId="{E889BD5D-09F1-B84F-9539-CDB6EA89993B}" type="parTrans" cxnId="{A3CBA274-D7F7-CB45-BAA7-46A89E45535F}">
      <dgm:prSet/>
      <dgm:spPr/>
      <dgm:t>
        <a:bodyPr/>
        <a:lstStyle/>
        <a:p>
          <a:endParaRPr lang="fr-FR"/>
        </a:p>
      </dgm:t>
    </dgm:pt>
    <dgm:pt modelId="{788D42F9-2A3B-334A-B81A-EE2D57E4C222}" type="sibTrans" cxnId="{A3CBA274-D7F7-CB45-BAA7-46A89E45535F}">
      <dgm:prSet/>
      <dgm:spPr/>
      <dgm:t>
        <a:bodyPr/>
        <a:lstStyle/>
        <a:p>
          <a:endParaRPr lang="fr-FR"/>
        </a:p>
      </dgm:t>
    </dgm:pt>
    <dgm:pt modelId="{DD6BBC1B-D149-744A-A30E-EFE273F02222}">
      <dgm:prSet phldrT="[Texte]"/>
      <dgm:spPr>
        <a:solidFill>
          <a:srgbClr val="0070C0">
            <a:alpha val="90000"/>
          </a:srgbClr>
        </a:solidFill>
      </dgm:spPr>
      <dgm:t>
        <a:bodyPr/>
        <a:lstStyle/>
        <a:p>
          <a:pPr algn="ctr">
            <a:buNone/>
          </a:pPr>
          <a:r>
            <a:rPr lang="fr-FR" b="1" dirty="0"/>
            <a:t> au parc</a:t>
          </a:r>
        </a:p>
      </dgm:t>
    </dgm:pt>
    <dgm:pt modelId="{FA359944-C295-7C49-BDAC-C5B8B15CDFE7}" type="sibTrans" cxnId="{BBB76332-05A7-BD4A-AEE7-B327FE3E9402}">
      <dgm:prSet/>
      <dgm:spPr/>
      <dgm:t>
        <a:bodyPr/>
        <a:lstStyle/>
        <a:p>
          <a:endParaRPr lang="fr-FR"/>
        </a:p>
      </dgm:t>
    </dgm:pt>
    <dgm:pt modelId="{58BA337C-5D18-7648-9FBC-E3DFEE45FE39}" type="parTrans" cxnId="{BBB76332-05A7-BD4A-AEE7-B327FE3E9402}">
      <dgm:prSet/>
      <dgm:spPr/>
      <dgm:t>
        <a:bodyPr/>
        <a:lstStyle/>
        <a:p>
          <a:endParaRPr lang="fr-FR"/>
        </a:p>
      </dgm:t>
    </dgm:pt>
    <dgm:pt modelId="{82B71E07-46A9-1F4C-9980-576B2FA3ADD8}" type="pres">
      <dgm:prSet presAssocID="{39104730-2024-374C-98E0-3A4CE7ED988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A3A8D8DA-067B-EC42-9EAF-7E4FD8AA6489}" type="pres">
      <dgm:prSet presAssocID="{5A256FE1-617A-F64B-AAA5-E71BA3D8E71B}" presName="linNode" presStyleCnt="0"/>
      <dgm:spPr/>
    </dgm:pt>
    <dgm:pt modelId="{5131D196-118F-ED4B-8F8C-9F861CEE6268}" type="pres">
      <dgm:prSet presAssocID="{5A256FE1-617A-F64B-AAA5-E71BA3D8E71B}" presName="parentText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2E2EFB5-3D81-DA40-B0AB-7277103CCFA5}" type="pres">
      <dgm:prSet presAssocID="{5A256FE1-617A-F64B-AAA5-E71BA3D8E71B}" presName="descendantText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6757E5C-20F4-E745-A720-B10E686939A4}" type="pres">
      <dgm:prSet presAssocID="{1221B9A9-1B18-A546-BD93-54DBEC081E68}" presName="sp" presStyleCnt="0"/>
      <dgm:spPr/>
    </dgm:pt>
    <dgm:pt modelId="{0760AE06-7B56-494A-A0E8-36B594643D8E}" type="pres">
      <dgm:prSet presAssocID="{D865DF60-6A8A-1346-86CF-ADC5241F7441}" presName="linNode" presStyleCnt="0"/>
      <dgm:spPr/>
    </dgm:pt>
    <dgm:pt modelId="{C3381103-080C-D746-8B27-46B2DEE4028C}" type="pres">
      <dgm:prSet presAssocID="{D865DF60-6A8A-1346-86CF-ADC5241F7441}" presName="parentText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BE9ED35-B856-174C-8737-A32D2C924CA6}" type="pres">
      <dgm:prSet presAssocID="{D865DF60-6A8A-1346-86CF-ADC5241F7441}" presName="descendantText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2D27948-8160-FF47-9116-9786F5E669CE}" type="pres">
      <dgm:prSet presAssocID="{752CCB7B-ADC2-E04D-8F22-DB13BC887169}" presName="sp" presStyleCnt="0"/>
      <dgm:spPr/>
    </dgm:pt>
    <dgm:pt modelId="{39BBA486-03BD-2144-ABBF-AE369E5400B7}" type="pres">
      <dgm:prSet presAssocID="{C98D5B68-7884-6648-A6A0-2E344EE2F2C1}" presName="linNode" presStyleCnt="0"/>
      <dgm:spPr/>
    </dgm:pt>
    <dgm:pt modelId="{70B8D9E0-4A6D-2F44-B595-4E51FB1CC510}" type="pres">
      <dgm:prSet presAssocID="{C98D5B68-7884-6648-A6A0-2E344EE2F2C1}" presName="parentText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9F84ED2-5430-D348-8351-1C588DA968EF}" type="pres">
      <dgm:prSet presAssocID="{C98D5B68-7884-6648-A6A0-2E344EE2F2C1}" presName="descendantText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6A10C18-A8F4-6A4C-BDEE-6F7DE3CE4615}" type="pres">
      <dgm:prSet presAssocID="{675274CD-34E5-B949-B313-38064B3EA771}" presName="sp" presStyleCnt="0"/>
      <dgm:spPr/>
    </dgm:pt>
    <dgm:pt modelId="{4ECD3363-8FE6-2E4D-AEB8-DD61ACBB9653}" type="pres">
      <dgm:prSet presAssocID="{877D7047-60CD-754B-B94B-0D52DA8802EF}" presName="linNode" presStyleCnt="0"/>
      <dgm:spPr/>
    </dgm:pt>
    <dgm:pt modelId="{E895D6B0-A2C0-8846-B022-1C147093D231}" type="pres">
      <dgm:prSet presAssocID="{877D7047-60CD-754B-B94B-0D52DA8802EF}" presName="parentText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017B7CB-13B4-9B4A-A898-E550BB192901}" type="pres">
      <dgm:prSet presAssocID="{877D7047-60CD-754B-B94B-0D52DA8802EF}" presName="descendantText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BA1C10E5-F422-435C-BE2E-FFB6BAB6EA64}" type="presOf" srcId="{2C8EC395-066D-984E-8F48-1D03BBA365D6}" destId="{FBE9ED35-B856-174C-8737-A32D2C924CA6}" srcOrd="0" destOrd="0" presId="urn:microsoft.com/office/officeart/2005/8/layout/vList5"/>
    <dgm:cxn modelId="{6E4E9F2E-D306-E440-8065-DAD3485E0D1C}" srcId="{39104730-2024-374C-98E0-3A4CE7ED9881}" destId="{C98D5B68-7884-6648-A6A0-2E344EE2F2C1}" srcOrd="2" destOrd="0" parTransId="{89F25B63-67C6-2B49-87BA-7718746C431D}" sibTransId="{675274CD-34E5-B949-B313-38064B3EA771}"/>
    <dgm:cxn modelId="{26514B5C-E4AC-D045-BD76-2A427C25A6C9}" srcId="{39104730-2024-374C-98E0-3A4CE7ED9881}" destId="{D865DF60-6A8A-1346-86CF-ADC5241F7441}" srcOrd="1" destOrd="0" parTransId="{806608CC-D2DF-374E-A47A-AC1E4E471D34}" sibTransId="{752CCB7B-ADC2-E04D-8F22-DB13BC887169}"/>
    <dgm:cxn modelId="{04BEEF4A-E94F-43A1-9D1A-147C0187560A}" type="presOf" srcId="{31427C3A-E33A-4C40-B6A8-DF440F9FA9C2}" destId="{09F84ED2-5430-D348-8351-1C588DA968EF}" srcOrd="0" destOrd="0" presId="urn:microsoft.com/office/officeart/2005/8/layout/vList5"/>
    <dgm:cxn modelId="{E043ED6F-F43D-453D-BC50-C5668E275620}" type="presOf" srcId="{C98D5B68-7884-6648-A6A0-2E344EE2F2C1}" destId="{70B8D9E0-4A6D-2F44-B595-4E51FB1CC510}" srcOrd="0" destOrd="0" presId="urn:microsoft.com/office/officeart/2005/8/layout/vList5"/>
    <dgm:cxn modelId="{D19DF2A6-0E48-4893-9607-F2BFFBA8A50E}" type="presOf" srcId="{DD6BBC1B-D149-744A-A30E-EFE273F02222}" destId="{B2E2EFB5-3D81-DA40-B0AB-7277103CCFA5}" srcOrd="0" destOrd="0" presId="urn:microsoft.com/office/officeart/2005/8/layout/vList5"/>
    <dgm:cxn modelId="{F29E88BF-B2B7-8C4D-8CAE-014202FBF28B}" srcId="{39104730-2024-374C-98E0-3A4CE7ED9881}" destId="{877D7047-60CD-754B-B94B-0D52DA8802EF}" srcOrd="3" destOrd="0" parTransId="{F776D0C3-C0C0-7847-978B-D8398B928E33}" sibTransId="{D8C37D6F-0C89-C44B-B88F-7FDB054464A6}"/>
    <dgm:cxn modelId="{9FED6650-CAB9-4CAB-8DE8-7E9B44E46061}" type="presOf" srcId="{5A256FE1-617A-F64B-AAA5-E71BA3D8E71B}" destId="{5131D196-118F-ED4B-8F8C-9F861CEE6268}" srcOrd="0" destOrd="0" presId="urn:microsoft.com/office/officeart/2005/8/layout/vList5"/>
    <dgm:cxn modelId="{E328896C-D41F-1447-83EE-3427764BA201}" srcId="{877D7047-60CD-754B-B94B-0D52DA8802EF}" destId="{8943F2E6-3B0D-E448-9217-B317A1C852F5}" srcOrd="0" destOrd="0" parTransId="{BACB9BDF-48A8-8446-9EF0-0777EB594CBD}" sibTransId="{8E47323C-8EED-B74F-B64B-018CD74E9966}"/>
    <dgm:cxn modelId="{068F6EAE-07F4-4410-BD73-C231B2BC5BB1}" type="presOf" srcId="{8943F2E6-3B0D-E448-9217-B317A1C852F5}" destId="{1017B7CB-13B4-9B4A-A898-E550BB192901}" srcOrd="0" destOrd="0" presId="urn:microsoft.com/office/officeart/2005/8/layout/vList5"/>
    <dgm:cxn modelId="{BBB76332-05A7-BD4A-AEE7-B327FE3E9402}" srcId="{5A256FE1-617A-F64B-AAA5-E71BA3D8E71B}" destId="{DD6BBC1B-D149-744A-A30E-EFE273F02222}" srcOrd="0" destOrd="0" parTransId="{58BA337C-5D18-7648-9FBC-E3DFEE45FE39}" sibTransId="{FA359944-C295-7C49-BDAC-C5B8B15CDFE7}"/>
    <dgm:cxn modelId="{49662439-979C-B841-B009-6D99A978E2AA}" srcId="{C98D5B68-7884-6648-A6A0-2E344EE2F2C1}" destId="{31427C3A-E33A-4C40-B6A8-DF440F9FA9C2}" srcOrd="0" destOrd="0" parTransId="{6AE38952-7C1E-B044-B8FC-9A933EC36630}" sibTransId="{BAB3FA31-E8FC-CF47-A92D-5E67F5AC535C}"/>
    <dgm:cxn modelId="{268C2C9D-2D53-46C5-8420-72BFE7ECE4F1}" type="presOf" srcId="{D865DF60-6A8A-1346-86CF-ADC5241F7441}" destId="{C3381103-080C-D746-8B27-46B2DEE4028C}" srcOrd="0" destOrd="0" presId="urn:microsoft.com/office/officeart/2005/8/layout/vList5"/>
    <dgm:cxn modelId="{D627691E-CE20-A240-AE75-17D9A5E8D80E}" srcId="{39104730-2024-374C-98E0-3A4CE7ED9881}" destId="{5A256FE1-617A-F64B-AAA5-E71BA3D8E71B}" srcOrd="0" destOrd="0" parTransId="{8DF59BD0-F274-DA45-A4C6-CD1040D03631}" sibTransId="{1221B9A9-1B18-A546-BD93-54DBEC081E68}"/>
    <dgm:cxn modelId="{A3CBA274-D7F7-CB45-BAA7-46A89E45535F}" srcId="{D865DF60-6A8A-1346-86CF-ADC5241F7441}" destId="{2C8EC395-066D-984E-8F48-1D03BBA365D6}" srcOrd="0" destOrd="0" parTransId="{E889BD5D-09F1-B84F-9539-CDB6EA89993B}" sibTransId="{788D42F9-2A3B-334A-B81A-EE2D57E4C222}"/>
    <dgm:cxn modelId="{37DB0D33-D76B-4446-A34E-C5F5F1D09688}" type="presOf" srcId="{39104730-2024-374C-98E0-3A4CE7ED9881}" destId="{82B71E07-46A9-1F4C-9980-576B2FA3ADD8}" srcOrd="0" destOrd="0" presId="urn:microsoft.com/office/officeart/2005/8/layout/vList5"/>
    <dgm:cxn modelId="{68066E9D-E84C-402E-B317-6FCA63AF7B55}" type="presOf" srcId="{877D7047-60CD-754B-B94B-0D52DA8802EF}" destId="{E895D6B0-A2C0-8846-B022-1C147093D231}" srcOrd="0" destOrd="0" presId="urn:microsoft.com/office/officeart/2005/8/layout/vList5"/>
    <dgm:cxn modelId="{1CBE3DF4-5A8D-4A2F-A5C0-C07A0E34FFE3}" type="presParOf" srcId="{82B71E07-46A9-1F4C-9980-576B2FA3ADD8}" destId="{A3A8D8DA-067B-EC42-9EAF-7E4FD8AA6489}" srcOrd="0" destOrd="0" presId="urn:microsoft.com/office/officeart/2005/8/layout/vList5"/>
    <dgm:cxn modelId="{35416021-3701-4D69-AB7F-2D4EDA6E5C6A}" type="presParOf" srcId="{A3A8D8DA-067B-EC42-9EAF-7E4FD8AA6489}" destId="{5131D196-118F-ED4B-8F8C-9F861CEE6268}" srcOrd="0" destOrd="0" presId="urn:microsoft.com/office/officeart/2005/8/layout/vList5"/>
    <dgm:cxn modelId="{82CDC415-ED8A-4E1F-B257-2282AD157E7D}" type="presParOf" srcId="{A3A8D8DA-067B-EC42-9EAF-7E4FD8AA6489}" destId="{B2E2EFB5-3D81-DA40-B0AB-7277103CCFA5}" srcOrd="1" destOrd="0" presId="urn:microsoft.com/office/officeart/2005/8/layout/vList5"/>
    <dgm:cxn modelId="{DFC69EF3-0976-4605-8AB1-460F542FBDD4}" type="presParOf" srcId="{82B71E07-46A9-1F4C-9980-576B2FA3ADD8}" destId="{86757E5C-20F4-E745-A720-B10E686939A4}" srcOrd="1" destOrd="0" presId="urn:microsoft.com/office/officeart/2005/8/layout/vList5"/>
    <dgm:cxn modelId="{FAE30761-BCB5-409A-8560-0BFE37AC5643}" type="presParOf" srcId="{82B71E07-46A9-1F4C-9980-576B2FA3ADD8}" destId="{0760AE06-7B56-494A-A0E8-36B594643D8E}" srcOrd="2" destOrd="0" presId="urn:microsoft.com/office/officeart/2005/8/layout/vList5"/>
    <dgm:cxn modelId="{8091702F-853A-4149-9E51-1FDFD36A2979}" type="presParOf" srcId="{0760AE06-7B56-494A-A0E8-36B594643D8E}" destId="{C3381103-080C-D746-8B27-46B2DEE4028C}" srcOrd="0" destOrd="0" presId="urn:microsoft.com/office/officeart/2005/8/layout/vList5"/>
    <dgm:cxn modelId="{56DE1A5C-328F-4DAC-84D7-7BD00C06814F}" type="presParOf" srcId="{0760AE06-7B56-494A-A0E8-36B594643D8E}" destId="{FBE9ED35-B856-174C-8737-A32D2C924CA6}" srcOrd="1" destOrd="0" presId="urn:microsoft.com/office/officeart/2005/8/layout/vList5"/>
    <dgm:cxn modelId="{97C4A005-E282-4077-A2D0-23AA39295B8E}" type="presParOf" srcId="{82B71E07-46A9-1F4C-9980-576B2FA3ADD8}" destId="{42D27948-8160-FF47-9116-9786F5E669CE}" srcOrd="3" destOrd="0" presId="urn:microsoft.com/office/officeart/2005/8/layout/vList5"/>
    <dgm:cxn modelId="{B414B865-9C4D-4882-9725-B5A0816F578B}" type="presParOf" srcId="{82B71E07-46A9-1F4C-9980-576B2FA3ADD8}" destId="{39BBA486-03BD-2144-ABBF-AE369E5400B7}" srcOrd="4" destOrd="0" presId="urn:microsoft.com/office/officeart/2005/8/layout/vList5"/>
    <dgm:cxn modelId="{66A010D1-7699-402B-A4D8-F740BC60E4C6}" type="presParOf" srcId="{39BBA486-03BD-2144-ABBF-AE369E5400B7}" destId="{70B8D9E0-4A6D-2F44-B595-4E51FB1CC510}" srcOrd="0" destOrd="0" presId="urn:microsoft.com/office/officeart/2005/8/layout/vList5"/>
    <dgm:cxn modelId="{E743DC30-5764-478F-9756-F679ED6F423E}" type="presParOf" srcId="{39BBA486-03BD-2144-ABBF-AE369E5400B7}" destId="{09F84ED2-5430-D348-8351-1C588DA968EF}" srcOrd="1" destOrd="0" presId="urn:microsoft.com/office/officeart/2005/8/layout/vList5"/>
    <dgm:cxn modelId="{9AB26FF1-CB2A-4730-A324-A82275BEC790}" type="presParOf" srcId="{82B71E07-46A9-1F4C-9980-576B2FA3ADD8}" destId="{26A10C18-A8F4-6A4C-BDEE-6F7DE3CE4615}" srcOrd="5" destOrd="0" presId="urn:microsoft.com/office/officeart/2005/8/layout/vList5"/>
    <dgm:cxn modelId="{A646E55A-CDF6-4369-91A2-64CD6785B846}" type="presParOf" srcId="{82B71E07-46A9-1F4C-9980-576B2FA3ADD8}" destId="{4ECD3363-8FE6-2E4D-AEB8-DD61ACBB9653}" srcOrd="6" destOrd="0" presId="urn:microsoft.com/office/officeart/2005/8/layout/vList5"/>
    <dgm:cxn modelId="{E02564FA-9ED2-42B7-95E9-D19E802774C8}" type="presParOf" srcId="{4ECD3363-8FE6-2E4D-AEB8-DD61ACBB9653}" destId="{E895D6B0-A2C0-8846-B022-1C147093D231}" srcOrd="0" destOrd="0" presId="urn:microsoft.com/office/officeart/2005/8/layout/vList5"/>
    <dgm:cxn modelId="{02CC1B2D-BBD8-427A-A263-2DC714018CA8}" type="presParOf" srcId="{4ECD3363-8FE6-2E4D-AEB8-DD61ACBB9653}" destId="{1017B7CB-13B4-9B4A-A898-E550BB192901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9104730-2024-374C-98E0-3A4CE7ED9881}" type="doc">
      <dgm:prSet loTypeId="urn:microsoft.com/office/officeart/2005/8/layout/vList5" loCatId="" qsTypeId="urn:microsoft.com/office/officeart/2005/8/quickstyle/3d7" qsCatId="3D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5A256FE1-617A-F64B-AAA5-E71BA3D8E71B}">
      <dgm:prSet phldrT="[Texte]"/>
      <dgm:spPr/>
      <dgm:t>
        <a:bodyPr/>
        <a:lstStyle/>
        <a:p>
          <a:r>
            <a:rPr lang="fr-FR" dirty="0"/>
            <a:t>a</a:t>
          </a:r>
        </a:p>
      </dgm:t>
    </dgm:pt>
    <dgm:pt modelId="{8DF59BD0-F274-DA45-A4C6-CD1040D03631}" type="parTrans" cxnId="{D627691E-CE20-A240-AE75-17D9A5E8D80E}">
      <dgm:prSet/>
      <dgm:spPr/>
      <dgm:t>
        <a:bodyPr/>
        <a:lstStyle/>
        <a:p>
          <a:endParaRPr lang="fr-FR"/>
        </a:p>
      </dgm:t>
    </dgm:pt>
    <dgm:pt modelId="{1221B9A9-1B18-A546-BD93-54DBEC081E68}" type="sibTrans" cxnId="{D627691E-CE20-A240-AE75-17D9A5E8D80E}">
      <dgm:prSet/>
      <dgm:spPr/>
      <dgm:t>
        <a:bodyPr/>
        <a:lstStyle/>
        <a:p>
          <a:endParaRPr lang="fr-FR"/>
        </a:p>
      </dgm:t>
    </dgm:pt>
    <dgm:pt modelId="{C98D5B68-7884-6648-A6A0-2E344EE2F2C1}">
      <dgm:prSet phldrT="[Texte]"/>
      <dgm:spPr/>
      <dgm:t>
        <a:bodyPr/>
        <a:lstStyle/>
        <a:p>
          <a:r>
            <a:rPr lang="fr-FR" dirty="0"/>
            <a:t>c</a:t>
          </a:r>
        </a:p>
      </dgm:t>
    </dgm:pt>
    <dgm:pt modelId="{89F25B63-67C6-2B49-87BA-7718746C431D}" type="parTrans" cxnId="{6E4E9F2E-D306-E440-8065-DAD3485E0D1C}">
      <dgm:prSet/>
      <dgm:spPr/>
      <dgm:t>
        <a:bodyPr/>
        <a:lstStyle/>
        <a:p>
          <a:endParaRPr lang="fr-FR"/>
        </a:p>
      </dgm:t>
    </dgm:pt>
    <dgm:pt modelId="{675274CD-34E5-B949-B313-38064B3EA771}" type="sibTrans" cxnId="{6E4E9F2E-D306-E440-8065-DAD3485E0D1C}">
      <dgm:prSet/>
      <dgm:spPr/>
      <dgm:t>
        <a:bodyPr/>
        <a:lstStyle/>
        <a:p>
          <a:endParaRPr lang="fr-FR"/>
        </a:p>
      </dgm:t>
    </dgm:pt>
    <dgm:pt modelId="{31427C3A-E33A-4C40-B6A8-DF440F9FA9C2}">
      <dgm:prSet phldrT="[Texte]"/>
      <dgm:spPr/>
      <dgm:t>
        <a:bodyPr/>
        <a:lstStyle/>
        <a:p>
          <a:pPr algn="ctr">
            <a:buNone/>
          </a:pPr>
          <a:r>
            <a:rPr lang="fr-FR" b="1" dirty="0"/>
            <a:t>avec des baskets</a:t>
          </a:r>
        </a:p>
      </dgm:t>
    </dgm:pt>
    <dgm:pt modelId="{6AE38952-7C1E-B044-B8FC-9A933EC36630}" type="parTrans" cxnId="{49662439-979C-B841-B009-6D99A978E2AA}">
      <dgm:prSet/>
      <dgm:spPr/>
      <dgm:t>
        <a:bodyPr/>
        <a:lstStyle/>
        <a:p>
          <a:endParaRPr lang="fr-FR"/>
        </a:p>
      </dgm:t>
    </dgm:pt>
    <dgm:pt modelId="{BAB3FA31-E8FC-CF47-A92D-5E67F5AC535C}" type="sibTrans" cxnId="{49662439-979C-B841-B009-6D99A978E2AA}">
      <dgm:prSet/>
      <dgm:spPr/>
      <dgm:t>
        <a:bodyPr/>
        <a:lstStyle/>
        <a:p>
          <a:endParaRPr lang="fr-FR"/>
        </a:p>
      </dgm:t>
    </dgm:pt>
    <dgm:pt modelId="{877D7047-60CD-754B-B94B-0D52DA8802EF}">
      <dgm:prSet phldrT="[Texte]"/>
      <dgm:spPr/>
      <dgm:t>
        <a:bodyPr/>
        <a:lstStyle/>
        <a:p>
          <a:r>
            <a:rPr lang="fr-FR" dirty="0"/>
            <a:t>d</a:t>
          </a:r>
        </a:p>
      </dgm:t>
    </dgm:pt>
    <dgm:pt modelId="{F776D0C3-C0C0-7847-978B-D8398B928E33}" type="parTrans" cxnId="{F29E88BF-B2B7-8C4D-8CAE-014202FBF28B}">
      <dgm:prSet/>
      <dgm:spPr/>
      <dgm:t>
        <a:bodyPr/>
        <a:lstStyle/>
        <a:p>
          <a:endParaRPr lang="fr-FR"/>
        </a:p>
      </dgm:t>
    </dgm:pt>
    <dgm:pt modelId="{D8C37D6F-0C89-C44B-B88F-7FDB054464A6}" type="sibTrans" cxnId="{F29E88BF-B2B7-8C4D-8CAE-014202FBF28B}">
      <dgm:prSet/>
      <dgm:spPr/>
      <dgm:t>
        <a:bodyPr/>
        <a:lstStyle/>
        <a:p>
          <a:endParaRPr lang="fr-FR"/>
        </a:p>
      </dgm:t>
    </dgm:pt>
    <dgm:pt modelId="{8943F2E6-3B0D-E448-9217-B317A1C852F5}">
      <dgm:prSet phldrT="[Texte]"/>
      <dgm:spPr/>
      <dgm:t>
        <a:bodyPr/>
        <a:lstStyle/>
        <a:p>
          <a:pPr algn="ctr">
            <a:buNone/>
          </a:pPr>
          <a:r>
            <a:rPr lang="fr-FR" b="1" dirty="0"/>
            <a:t>avec un </a:t>
          </a:r>
          <a:r>
            <a:rPr lang="fr-FR" b="1" dirty="0" err="1"/>
            <a:t>legging</a:t>
          </a:r>
          <a:r>
            <a:rPr lang="fr-FR" b="1" dirty="0"/>
            <a:t> </a:t>
          </a:r>
        </a:p>
      </dgm:t>
    </dgm:pt>
    <dgm:pt modelId="{BACB9BDF-48A8-8446-9EF0-0777EB594CBD}" type="parTrans" cxnId="{E328896C-D41F-1447-83EE-3427764BA201}">
      <dgm:prSet/>
      <dgm:spPr/>
      <dgm:t>
        <a:bodyPr/>
        <a:lstStyle/>
        <a:p>
          <a:endParaRPr lang="fr-FR"/>
        </a:p>
      </dgm:t>
    </dgm:pt>
    <dgm:pt modelId="{8E47323C-8EED-B74F-B64B-018CD74E9966}" type="sibTrans" cxnId="{E328896C-D41F-1447-83EE-3427764BA201}">
      <dgm:prSet/>
      <dgm:spPr/>
      <dgm:t>
        <a:bodyPr/>
        <a:lstStyle/>
        <a:p>
          <a:endParaRPr lang="fr-FR"/>
        </a:p>
      </dgm:t>
    </dgm:pt>
    <dgm:pt modelId="{D865DF60-6A8A-1346-86CF-ADC5241F7441}">
      <dgm:prSet/>
      <dgm:spPr/>
      <dgm:t>
        <a:bodyPr/>
        <a:lstStyle/>
        <a:p>
          <a:r>
            <a:rPr lang="fr-FR" dirty="0"/>
            <a:t>b</a:t>
          </a:r>
        </a:p>
      </dgm:t>
    </dgm:pt>
    <dgm:pt modelId="{806608CC-D2DF-374E-A47A-AC1E4E471D34}" type="parTrans" cxnId="{26514B5C-E4AC-D045-BD76-2A427C25A6C9}">
      <dgm:prSet/>
      <dgm:spPr/>
      <dgm:t>
        <a:bodyPr/>
        <a:lstStyle/>
        <a:p>
          <a:endParaRPr lang="fr-FR"/>
        </a:p>
      </dgm:t>
    </dgm:pt>
    <dgm:pt modelId="{752CCB7B-ADC2-E04D-8F22-DB13BC887169}" type="sibTrans" cxnId="{26514B5C-E4AC-D045-BD76-2A427C25A6C9}">
      <dgm:prSet/>
      <dgm:spPr/>
      <dgm:t>
        <a:bodyPr/>
        <a:lstStyle/>
        <a:p>
          <a:endParaRPr lang="fr-FR"/>
        </a:p>
      </dgm:t>
    </dgm:pt>
    <dgm:pt modelId="{2C8EC395-066D-984E-8F48-1D03BBA365D6}">
      <dgm:prSet/>
      <dgm:spPr/>
      <dgm:t>
        <a:bodyPr/>
        <a:lstStyle/>
        <a:p>
          <a:pPr algn="ctr">
            <a:buNone/>
          </a:pPr>
          <a:r>
            <a:rPr lang="fr-FR" b="1" dirty="0"/>
            <a:t>avec un jean</a:t>
          </a:r>
        </a:p>
      </dgm:t>
    </dgm:pt>
    <dgm:pt modelId="{E889BD5D-09F1-B84F-9539-CDB6EA89993B}" type="parTrans" cxnId="{A3CBA274-D7F7-CB45-BAA7-46A89E45535F}">
      <dgm:prSet/>
      <dgm:spPr/>
      <dgm:t>
        <a:bodyPr/>
        <a:lstStyle/>
        <a:p>
          <a:endParaRPr lang="fr-FR"/>
        </a:p>
      </dgm:t>
    </dgm:pt>
    <dgm:pt modelId="{788D42F9-2A3B-334A-B81A-EE2D57E4C222}" type="sibTrans" cxnId="{A3CBA274-D7F7-CB45-BAA7-46A89E45535F}">
      <dgm:prSet/>
      <dgm:spPr/>
      <dgm:t>
        <a:bodyPr/>
        <a:lstStyle/>
        <a:p>
          <a:endParaRPr lang="fr-FR"/>
        </a:p>
      </dgm:t>
    </dgm:pt>
    <dgm:pt modelId="{DD6BBC1B-D149-744A-A30E-EFE273F02222}">
      <dgm:prSet phldrT="[Texte]"/>
      <dgm:spPr/>
      <dgm:t>
        <a:bodyPr/>
        <a:lstStyle/>
        <a:p>
          <a:pPr algn="ctr">
            <a:buNone/>
          </a:pPr>
          <a:r>
            <a:rPr lang="fr-FR" b="1" dirty="0"/>
            <a:t> avec un jogging</a:t>
          </a:r>
        </a:p>
      </dgm:t>
    </dgm:pt>
    <dgm:pt modelId="{FA359944-C295-7C49-BDAC-C5B8B15CDFE7}" type="sibTrans" cxnId="{BBB76332-05A7-BD4A-AEE7-B327FE3E9402}">
      <dgm:prSet/>
      <dgm:spPr/>
      <dgm:t>
        <a:bodyPr/>
        <a:lstStyle/>
        <a:p>
          <a:endParaRPr lang="fr-FR"/>
        </a:p>
      </dgm:t>
    </dgm:pt>
    <dgm:pt modelId="{58BA337C-5D18-7648-9FBC-E3DFEE45FE39}" type="parTrans" cxnId="{BBB76332-05A7-BD4A-AEE7-B327FE3E9402}">
      <dgm:prSet/>
      <dgm:spPr/>
      <dgm:t>
        <a:bodyPr/>
        <a:lstStyle/>
        <a:p>
          <a:endParaRPr lang="fr-FR"/>
        </a:p>
      </dgm:t>
    </dgm:pt>
    <dgm:pt modelId="{82B71E07-46A9-1F4C-9980-576B2FA3ADD8}" type="pres">
      <dgm:prSet presAssocID="{39104730-2024-374C-98E0-3A4CE7ED988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A3A8D8DA-067B-EC42-9EAF-7E4FD8AA6489}" type="pres">
      <dgm:prSet presAssocID="{5A256FE1-617A-F64B-AAA5-E71BA3D8E71B}" presName="linNode" presStyleCnt="0"/>
      <dgm:spPr/>
    </dgm:pt>
    <dgm:pt modelId="{5131D196-118F-ED4B-8F8C-9F861CEE6268}" type="pres">
      <dgm:prSet presAssocID="{5A256FE1-617A-F64B-AAA5-E71BA3D8E71B}" presName="parentText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2E2EFB5-3D81-DA40-B0AB-7277103CCFA5}" type="pres">
      <dgm:prSet presAssocID="{5A256FE1-617A-F64B-AAA5-E71BA3D8E71B}" presName="descendantText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6757E5C-20F4-E745-A720-B10E686939A4}" type="pres">
      <dgm:prSet presAssocID="{1221B9A9-1B18-A546-BD93-54DBEC081E68}" presName="sp" presStyleCnt="0"/>
      <dgm:spPr/>
    </dgm:pt>
    <dgm:pt modelId="{0760AE06-7B56-494A-A0E8-36B594643D8E}" type="pres">
      <dgm:prSet presAssocID="{D865DF60-6A8A-1346-86CF-ADC5241F7441}" presName="linNode" presStyleCnt="0"/>
      <dgm:spPr/>
    </dgm:pt>
    <dgm:pt modelId="{C3381103-080C-D746-8B27-46B2DEE4028C}" type="pres">
      <dgm:prSet presAssocID="{D865DF60-6A8A-1346-86CF-ADC5241F7441}" presName="parentText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BE9ED35-B856-174C-8737-A32D2C924CA6}" type="pres">
      <dgm:prSet presAssocID="{D865DF60-6A8A-1346-86CF-ADC5241F7441}" presName="descendantText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2D27948-8160-FF47-9116-9786F5E669CE}" type="pres">
      <dgm:prSet presAssocID="{752CCB7B-ADC2-E04D-8F22-DB13BC887169}" presName="sp" presStyleCnt="0"/>
      <dgm:spPr/>
    </dgm:pt>
    <dgm:pt modelId="{39BBA486-03BD-2144-ABBF-AE369E5400B7}" type="pres">
      <dgm:prSet presAssocID="{C98D5B68-7884-6648-A6A0-2E344EE2F2C1}" presName="linNode" presStyleCnt="0"/>
      <dgm:spPr/>
    </dgm:pt>
    <dgm:pt modelId="{70B8D9E0-4A6D-2F44-B595-4E51FB1CC510}" type="pres">
      <dgm:prSet presAssocID="{C98D5B68-7884-6648-A6A0-2E344EE2F2C1}" presName="parentText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9F84ED2-5430-D348-8351-1C588DA968EF}" type="pres">
      <dgm:prSet presAssocID="{C98D5B68-7884-6648-A6A0-2E344EE2F2C1}" presName="descendantText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6A10C18-A8F4-6A4C-BDEE-6F7DE3CE4615}" type="pres">
      <dgm:prSet presAssocID="{675274CD-34E5-B949-B313-38064B3EA771}" presName="sp" presStyleCnt="0"/>
      <dgm:spPr/>
    </dgm:pt>
    <dgm:pt modelId="{4ECD3363-8FE6-2E4D-AEB8-DD61ACBB9653}" type="pres">
      <dgm:prSet presAssocID="{877D7047-60CD-754B-B94B-0D52DA8802EF}" presName="linNode" presStyleCnt="0"/>
      <dgm:spPr/>
    </dgm:pt>
    <dgm:pt modelId="{E895D6B0-A2C0-8846-B022-1C147093D231}" type="pres">
      <dgm:prSet presAssocID="{877D7047-60CD-754B-B94B-0D52DA8802EF}" presName="parentText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017B7CB-13B4-9B4A-A898-E550BB192901}" type="pres">
      <dgm:prSet presAssocID="{877D7047-60CD-754B-B94B-0D52DA8802EF}" presName="descendantText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C4A4CE79-1CCA-46AC-8D85-D4617AA1CDEF}" type="presOf" srcId="{8943F2E6-3B0D-E448-9217-B317A1C852F5}" destId="{1017B7CB-13B4-9B4A-A898-E550BB192901}" srcOrd="0" destOrd="0" presId="urn:microsoft.com/office/officeart/2005/8/layout/vList5"/>
    <dgm:cxn modelId="{6E4E9F2E-D306-E440-8065-DAD3485E0D1C}" srcId="{39104730-2024-374C-98E0-3A4CE7ED9881}" destId="{C98D5B68-7884-6648-A6A0-2E344EE2F2C1}" srcOrd="2" destOrd="0" parTransId="{89F25B63-67C6-2B49-87BA-7718746C431D}" sibTransId="{675274CD-34E5-B949-B313-38064B3EA771}"/>
    <dgm:cxn modelId="{AAA5247A-CFA1-46DE-B91B-0DB3CFE18A6F}" type="presOf" srcId="{877D7047-60CD-754B-B94B-0D52DA8802EF}" destId="{E895D6B0-A2C0-8846-B022-1C147093D231}" srcOrd="0" destOrd="0" presId="urn:microsoft.com/office/officeart/2005/8/layout/vList5"/>
    <dgm:cxn modelId="{C7729B48-345D-47E8-BE18-1B7CBA896E25}" type="presOf" srcId="{C98D5B68-7884-6648-A6A0-2E344EE2F2C1}" destId="{70B8D9E0-4A6D-2F44-B595-4E51FB1CC510}" srcOrd="0" destOrd="0" presId="urn:microsoft.com/office/officeart/2005/8/layout/vList5"/>
    <dgm:cxn modelId="{26514B5C-E4AC-D045-BD76-2A427C25A6C9}" srcId="{39104730-2024-374C-98E0-3A4CE7ED9881}" destId="{D865DF60-6A8A-1346-86CF-ADC5241F7441}" srcOrd="1" destOrd="0" parTransId="{806608CC-D2DF-374E-A47A-AC1E4E471D34}" sibTransId="{752CCB7B-ADC2-E04D-8F22-DB13BC887169}"/>
    <dgm:cxn modelId="{5B9D97F9-3651-4EDF-B313-6F4AD658EA83}" type="presOf" srcId="{31427C3A-E33A-4C40-B6A8-DF440F9FA9C2}" destId="{09F84ED2-5430-D348-8351-1C588DA968EF}" srcOrd="0" destOrd="0" presId="urn:microsoft.com/office/officeart/2005/8/layout/vList5"/>
    <dgm:cxn modelId="{F29E88BF-B2B7-8C4D-8CAE-014202FBF28B}" srcId="{39104730-2024-374C-98E0-3A4CE7ED9881}" destId="{877D7047-60CD-754B-B94B-0D52DA8802EF}" srcOrd="3" destOrd="0" parTransId="{F776D0C3-C0C0-7847-978B-D8398B928E33}" sibTransId="{D8C37D6F-0C89-C44B-B88F-7FDB054464A6}"/>
    <dgm:cxn modelId="{553224B0-F7FD-4146-9BD5-FBB2F08394A1}" type="presOf" srcId="{D865DF60-6A8A-1346-86CF-ADC5241F7441}" destId="{C3381103-080C-D746-8B27-46B2DEE4028C}" srcOrd="0" destOrd="0" presId="urn:microsoft.com/office/officeart/2005/8/layout/vList5"/>
    <dgm:cxn modelId="{4B71BA02-21BD-4586-9628-294DFB6E9CA9}" type="presOf" srcId="{5A256FE1-617A-F64B-AAA5-E71BA3D8E71B}" destId="{5131D196-118F-ED4B-8F8C-9F861CEE6268}" srcOrd="0" destOrd="0" presId="urn:microsoft.com/office/officeart/2005/8/layout/vList5"/>
    <dgm:cxn modelId="{E328896C-D41F-1447-83EE-3427764BA201}" srcId="{877D7047-60CD-754B-B94B-0D52DA8802EF}" destId="{8943F2E6-3B0D-E448-9217-B317A1C852F5}" srcOrd="0" destOrd="0" parTransId="{BACB9BDF-48A8-8446-9EF0-0777EB594CBD}" sibTransId="{8E47323C-8EED-B74F-B64B-018CD74E9966}"/>
    <dgm:cxn modelId="{BBB76332-05A7-BD4A-AEE7-B327FE3E9402}" srcId="{5A256FE1-617A-F64B-AAA5-E71BA3D8E71B}" destId="{DD6BBC1B-D149-744A-A30E-EFE273F02222}" srcOrd="0" destOrd="0" parTransId="{58BA337C-5D18-7648-9FBC-E3DFEE45FE39}" sibTransId="{FA359944-C295-7C49-BDAC-C5B8B15CDFE7}"/>
    <dgm:cxn modelId="{F5DC1672-4F86-4A3C-8166-5F9D84C5B6B9}" type="presOf" srcId="{39104730-2024-374C-98E0-3A4CE7ED9881}" destId="{82B71E07-46A9-1F4C-9980-576B2FA3ADD8}" srcOrd="0" destOrd="0" presId="urn:microsoft.com/office/officeart/2005/8/layout/vList5"/>
    <dgm:cxn modelId="{49662439-979C-B841-B009-6D99A978E2AA}" srcId="{C98D5B68-7884-6648-A6A0-2E344EE2F2C1}" destId="{31427C3A-E33A-4C40-B6A8-DF440F9FA9C2}" srcOrd="0" destOrd="0" parTransId="{6AE38952-7C1E-B044-B8FC-9A933EC36630}" sibTransId="{BAB3FA31-E8FC-CF47-A92D-5E67F5AC535C}"/>
    <dgm:cxn modelId="{D627691E-CE20-A240-AE75-17D9A5E8D80E}" srcId="{39104730-2024-374C-98E0-3A4CE7ED9881}" destId="{5A256FE1-617A-F64B-AAA5-E71BA3D8E71B}" srcOrd="0" destOrd="0" parTransId="{8DF59BD0-F274-DA45-A4C6-CD1040D03631}" sibTransId="{1221B9A9-1B18-A546-BD93-54DBEC081E68}"/>
    <dgm:cxn modelId="{A3CBA274-D7F7-CB45-BAA7-46A89E45535F}" srcId="{D865DF60-6A8A-1346-86CF-ADC5241F7441}" destId="{2C8EC395-066D-984E-8F48-1D03BBA365D6}" srcOrd="0" destOrd="0" parTransId="{E889BD5D-09F1-B84F-9539-CDB6EA89993B}" sibTransId="{788D42F9-2A3B-334A-B81A-EE2D57E4C222}"/>
    <dgm:cxn modelId="{9E7D972A-6490-4481-ADB3-D450F0D26EA9}" type="presOf" srcId="{DD6BBC1B-D149-744A-A30E-EFE273F02222}" destId="{B2E2EFB5-3D81-DA40-B0AB-7277103CCFA5}" srcOrd="0" destOrd="0" presId="urn:microsoft.com/office/officeart/2005/8/layout/vList5"/>
    <dgm:cxn modelId="{00225DFE-B019-45E8-A623-31C6C6872A61}" type="presOf" srcId="{2C8EC395-066D-984E-8F48-1D03BBA365D6}" destId="{FBE9ED35-B856-174C-8737-A32D2C924CA6}" srcOrd="0" destOrd="0" presId="urn:microsoft.com/office/officeart/2005/8/layout/vList5"/>
    <dgm:cxn modelId="{BB69DF62-028E-4B51-B39E-E8DA83B97EB3}" type="presParOf" srcId="{82B71E07-46A9-1F4C-9980-576B2FA3ADD8}" destId="{A3A8D8DA-067B-EC42-9EAF-7E4FD8AA6489}" srcOrd="0" destOrd="0" presId="urn:microsoft.com/office/officeart/2005/8/layout/vList5"/>
    <dgm:cxn modelId="{D4AD682A-C59B-4D36-AABB-8D7F94ADD660}" type="presParOf" srcId="{A3A8D8DA-067B-EC42-9EAF-7E4FD8AA6489}" destId="{5131D196-118F-ED4B-8F8C-9F861CEE6268}" srcOrd="0" destOrd="0" presId="urn:microsoft.com/office/officeart/2005/8/layout/vList5"/>
    <dgm:cxn modelId="{9DF4EC9D-9A2E-439A-AEF4-29598845106B}" type="presParOf" srcId="{A3A8D8DA-067B-EC42-9EAF-7E4FD8AA6489}" destId="{B2E2EFB5-3D81-DA40-B0AB-7277103CCFA5}" srcOrd="1" destOrd="0" presId="urn:microsoft.com/office/officeart/2005/8/layout/vList5"/>
    <dgm:cxn modelId="{6CD4CC2A-0E54-4787-8AD3-BADF3701AACC}" type="presParOf" srcId="{82B71E07-46A9-1F4C-9980-576B2FA3ADD8}" destId="{86757E5C-20F4-E745-A720-B10E686939A4}" srcOrd="1" destOrd="0" presId="urn:microsoft.com/office/officeart/2005/8/layout/vList5"/>
    <dgm:cxn modelId="{6E8912B9-91C6-42F0-A8EC-EB387EC7B48D}" type="presParOf" srcId="{82B71E07-46A9-1F4C-9980-576B2FA3ADD8}" destId="{0760AE06-7B56-494A-A0E8-36B594643D8E}" srcOrd="2" destOrd="0" presId="urn:microsoft.com/office/officeart/2005/8/layout/vList5"/>
    <dgm:cxn modelId="{66878757-4A1B-4C9D-9EFB-3F3A0024F877}" type="presParOf" srcId="{0760AE06-7B56-494A-A0E8-36B594643D8E}" destId="{C3381103-080C-D746-8B27-46B2DEE4028C}" srcOrd="0" destOrd="0" presId="urn:microsoft.com/office/officeart/2005/8/layout/vList5"/>
    <dgm:cxn modelId="{977635D9-C24A-495A-A968-64C91A510D3B}" type="presParOf" srcId="{0760AE06-7B56-494A-A0E8-36B594643D8E}" destId="{FBE9ED35-B856-174C-8737-A32D2C924CA6}" srcOrd="1" destOrd="0" presId="urn:microsoft.com/office/officeart/2005/8/layout/vList5"/>
    <dgm:cxn modelId="{92A6BED4-96A2-4229-86E1-D0A8E97B3AD5}" type="presParOf" srcId="{82B71E07-46A9-1F4C-9980-576B2FA3ADD8}" destId="{42D27948-8160-FF47-9116-9786F5E669CE}" srcOrd="3" destOrd="0" presId="urn:microsoft.com/office/officeart/2005/8/layout/vList5"/>
    <dgm:cxn modelId="{4981CA42-04E4-4C25-A639-FA104193FC99}" type="presParOf" srcId="{82B71E07-46A9-1F4C-9980-576B2FA3ADD8}" destId="{39BBA486-03BD-2144-ABBF-AE369E5400B7}" srcOrd="4" destOrd="0" presId="urn:microsoft.com/office/officeart/2005/8/layout/vList5"/>
    <dgm:cxn modelId="{6A8ED261-CEAE-4007-95BC-C1A0C5B9BEAB}" type="presParOf" srcId="{39BBA486-03BD-2144-ABBF-AE369E5400B7}" destId="{70B8D9E0-4A6D-2F44-B595-4E51FB1CC510}" srcOrd="0" destOrd="0" presId="urn:microsoft.com/office/officeart/2005/8/layout/vList5"/>
    <dgm:cxn modelId="{6B2BFE8B-E9B9-4759-A84A-1DB83E6DAD5E}" type="presParOf" srcId="{39BBA486-03BD-2144-ABBF-AE369E5400B7}" destId="{09F84ED2-5430-D348-8351-1C588DA968EF}" srcOrd="1" destOrd="0" presId="urn:microsoft.com/office/officeart/2005/8/layout/vList5"/>
    <dgm:cxn modelId="{880FE6EA-4B93-4010-9A0D-CA63212960B8}" type="presParOf" srcId="{82B71E07-46A9-1F4C-9980-576B2FA3ADD8}" destId="{26A10C18-A8F4-6A4C-BDEE-6F7DE3CE4615}" srcOrd="5" destOrd="0" presId="urn:microsoft.com/office/officeart/2005/8/layout/vList5"/>
    <dgm:cxn modelId="{0B6B5717-EB0A-4408-B153-85D7C63E34E6}" type="presParOf" srcId="{82B71E07-46A9-1F4C-9980-576B2FA3ADD8}" destId="{4ECD3363-8FE6-2E4D-AEB8-DD61ACBB9653}" srcOrd="6" destOrd="0" presId="urn:microsoft.com/office/officeart/2005/8/layout/vList5"/>
    <dgm:cxn modelId="{52C96AC9-065A-4244-A3A9-AED637F5F077}" type="presParOf" srcId="{4ECD3363-8FE6-2E4D-AEB8-DD61ACBB9653}" destId="{E895D6B0-A2C0-8846-B022-1C147093D231}" srcOrd="0" destOrd="0" presId="urn:microsoft.com/office/officeart/2005/8/layout/vList5"/>
    <dgm:cxn modelId="{6E68AFB7-74BA-4DF0-886E-F9C756C918CF}" type="presParOf" srcId="{4ECD3363-8FE6-2E4D-AEB8-DD61ACBB9653}" destId="{1017B7CB-13B4-9B4A-A898-E550BB192901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9104730-2024-374C-98E0-3A4CE7ED9881}" type="doc">
      <dgm:prSet loTypeId="urn:microsoft.com/office/officeart/2005/8/layout/vList5" loCatId="" qsTypeId="urn:microsoft.com/office/officeart/2005/8/quickstyle/3d7" qsCatId="3D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5A256FE1-617A-F64B-AAA5-E71BA3D8E71B}">
      <dgm:prSet phldrT="[Texte]"/>
      <dgm:spPr/>
      <dgm:t>
        <a:bodyPr/>
        <a:lstStyle/>
        <a:p>
          <a:r>
            <a:rPr lang="fr-FR" dirty="0"/>
            <a:t>a</a:t>
          </a:r>
        </a:p>
      </dgm:t>
    </dgm:pt>
    <dgm:pt modelId="{8DF59BD0-F274-DA45-A4C6-CD1040D03631}" type="parTrans" cxnId="{D627691E-CE20-A240-AE75-17D9A5E8D80E}">
      <dgm:prSet/>
      <dgm:spPr/>
      <dgm:t>
        <a:bodyPr/>
        <a:lstStyle/>
        <a:p>
          <a:endParaRPr lang="fr-FR"/>
        </a:p>
      </dgm:t>
    </dgm:pt>
    <dgm:pt modelId="{1221B9A9-1B18-A546-BD93-54DBEC081E68}" type="sibTrans" cxnId="{D627691E-CE20-A240-AE75-17D9A5E8D80E}">
      <dgm:prSet/>
      <dgm:spPr/>
      <dgm:t>
        <a:bodyPr/>
        <a:lstStyle/>
        <a:p>
          <a:endParaRPr lang="fr-FR"/>
        </a:p>
      </dgm:t>
    </dgm:pt>
    <dgm:pt modelId="{C98D5B68-7884-6648-A6A0-2E344EE2F2C1}">
      <dgm:prSet phldrT="[Texte]"/>
      <dgm:spPr/>
      <dgm:t>
        <a:bodyPr/>
        <a:lstStyle/>
        <a:p>
          <a:r>
            <a:rPr lang="fr-FR" dirty="0"/>
            <a:t>c</a:t>
          </a:r>
        </a:p>
      </dgm:t>
    </dgm:pt>
    <dgm:pt modelId="{89F25B63-67C6-2B49-87BA-7718746C431D}" type="parTrans" cxnId="{6E4E9F2E-D306-E440-8065-DAD3485E0D1C}">
      <dgm:prSet/>
      <dgm:spPr/>
      <dgm:t>
        <a:bodyPr/>
        <a:lstStyle/>
        <a:p>
          <a:endParaRPr lang="fr-FR"/>
        </a:p>
      </dgm:t>
    </dgm:pt>
    <dgm:pt modelId="{675274CD-34E5-B949-B313-38064B3EA771}" type="sibTrans" cxnId="{6E4E9F2E-D306-E440-8065-DAD3485E0D1C}">
      <dgm:prSet/>
      <dgm:spPr/>
      <dgm:t>
        <a:bodyPr/>
        <a:lstStyle/>
        <a:p>
          <a:endParaRPr lang="fr-FR"/>
        </a:p>
      </dgm:t>
    </dgm:pt>
    <dgm:pt modelId="{31427C3A-E33A-4C40-B6A8-DF440F9FA9C2}">
      <dgm:prSet phldrT="[Texte]"/>
      <dgm:spPr>
        <a:solidFill>
          <a:srgbClr val="0070C0">
            <a:alpha val="90000"/>
          </a:srgbClr>
        </a:solidFill>
      </dgm:spPr>
      <dgm:t>
        <a:bodyPr/>
        <a:lstStyle/>
        <a:p>
          <a:pPr algn="ctr">
            <a:buNone/>
          </a:pPr>
          <a:r>
            <a:rPr lang="fr-FR" b="1" dirty="0"/>
            <a:t>avec des baskets</a:t>
          </a:r>
        </a:p>
      </dgm:t>
    </dgm:pt>
    <dgm:pt modelId="{6AE38952-7C1E-B044-B8FC-9A933EC36630}" type="parTrans" cxnId="{49662439-979C-B841-B009-6D99A978E2AA}">
      <dgm:prSet/>
      <dgm:spPr/>
      <dgm:t>
        <a:bodyPr/>
        <a:lstStyle/>
        <a:p>
          <a:endParaRPr lang="fr-FR"/>
        </a:p>
      </dgm:t>
    </dgm:pt>
    <dgm:pt modelId="{BAB3FA31-E8FC-CF47-A92D-5E67F5AC535C}" type="sibTrans" cxnId="{49662439-979C-B841-B009-6D99A978E2AA}">
      <dgm:prSet/>
      <dgm:spPr/>
      <dgm:t>
        <a:bodyPr/>
        <a:lstStyle/>
        <a:p>
          <a:endParaRPr lang="fr-FR"/>
        </a:p>
      </dgm:t>
    </dgm:pt>
    <dgm:pt modelId="{877D7047-60CD-754B-B94B-0D52DA8802EF}">
      <dgm:prSet phldrT="[Texte]"/>
      <dgm:spPr/>
      <dgm:t>
        <a:bodyPr/>
        <a:lstStyle/>
        <a:p>
          <a:r>
            <a:rPr lang="fr-FR" dirty="0"/>
            <a:t>d</a:t>
          </a:r>
        </a:p>
      </dgm:t>
    </dgm:pt>
    <dgm:pt modelId="{F776D0C3-C0C0-7847-978B-D8398B928E33}" type="parTrans" cxnId="{F29E88BF-B2B7-8C4D-8CAE-014202FBF28B}">
      <dgm:prSet/>
      <dgm:spPr/>
      <dgm:t>
        <a:bodyPr/>
        <a:lstStyle/>
        <a:p>
          <a:endParaRPr lang="fr-FR"/>
        </a:p>
      </dgm:t>
    </dgm:pt>
    <dgm:pt modelId="{D8C37D6F-0C89-C44B-B88F-7FDB054464A6}" type="sibTrans" cxnId="{F29E88BF-B2B7-8C4D-8CAE-014202FBF28B}">
      <dgm:prSet/>
      <dgm:spPr/>
      <dgm:t>
        <a:bodyPr/>
        <a:lstStyle/>
        <a:p>
          <a:endParaRPr lang="fr-FR"/>
        </a:p>
      </dgm:t>
    </dgm:pt>
    <dgm:pt modelId="{8943F2E6-3B0D-E448-9217-B317A1C852F5}">
      <dgm:prSet phldrT="[Texte]"/>
      <dgm:spPr>
        <a:solidFill>
          <a:srgbClr val="0070C0">
            <a:alpha val="90000"/>
          </a:srgbClr>
        </a:solidFill>
      </dgm:spPr>
      <dgm:t>
        <a:bodyPr/>
        <a:lstStyle/>
        <a:p>
          <a:pPr algn="ctr">
            <a:buNone/>
          </a:pPr>
          <a:r>
            <a:rPr lang="fr-FR" b="1" dirty="0"/>
            <a:t>avec un </a:t>
          </a:r>
          <a:r>
            <a:rPr lang="fr-FR" b="1" dirty="0" err="1"/>
            <a:t>legging</a:t>
          </a:r>
          <a:r>
            <a:rPr lang="fr-FR" b="1" dirty="0"/>
            <a:t> </a:t>
          </a:r>
        </a:p>
      </dgm:t>
    </dgm:pt>
    <dgm:pt modelId="{BACB9BDF-48A8-8446-9EF0-0777EB594CBD}" type="parTrans" cxnId="{E328896C-D41F-1447-83EE-3427764BA201}">
      <dgm:prSet/>
      <dgm:spPr/>
      <dgm:t>
        <a:bodyPr/>
        <a:lstStyle/>
        <a:p>
          <a:endParaRPr lang="fr-FR"/>
        </a:p>
      </dgm:t>
    </dgm:pt>
    <dgm:pt modelId="{8E47323C-8EED-B74F-B64B-018CD74E9966}" type="sibTrans" cxnId="{E328896C-D41F-1447-83EE-3427764BA201}">
      <dgm:prSet/>
      <dgm:spPr/>
      <dgm:t>
        <a:bodyPr/>
        <a:lstStyle/>
        <a:p>
          <a:endParaRPr lang="fr-FR"/>
        </a:p>
      </dgm:t>
    </dgm:pt>
    <dgm:pt modelId="{D865DF60-6A8A-1346-86CF-ADC5241F7441}">
      <dgm:prSet/>
      <dgm:spPr/>
      <dgm:t>
        <a:bodyPr/>
        <a:lstStyle/>
        <a:p>
          <a:r>
            <a:rPr lang="fr-FR" dirty="0"/>
            <a:t>b</a:t>
          </a:r>
        </a:p>
      </dgm:t>
    </dgm:pt>
    <dgm:pt modelId="{806608CC-D2DF-374E-A47A-AC1E4E471D34}" type="parTrans" cxnId="{26514B5C-E4AC-D045-BD76-2A427C25A6C9}">
      <dgm:prSet/>
      <dgm:spPr/>
      <dgm:t>
        <a:bodyPr/>
        <a:lstStyle/>
        <a:p>
          <a:endParaRPr lang="fr-FR"/>
        </a:p>
      </dgm:t>
    </dgm:pt>
    <dgm:pt modelId="{752CCB7B-ADC2-E04D-8F22-DB13BC887169}" type="sibTrans" cxnId="{26514B5C-E4AC-D045-BD76-2A427C25A6C9}">
      <dgm:prSet/>
      <dgm:spPr/>
      <dgm:t>
        <a:bodyPr/>
        <a:lstStyle/>
        <a:p>
          <a:endParaRPr lang="fr-FR"/>
        </a:p>
      </dgm:t>
    </dgm:pt>
    <dgm:pt modelId="{2C8EC395-066D-984E-8F48-1D03BBA365D6}">
      <dgm:prSet/>
      <dgm:spPr>
        <a:solidFill>
          <a:srgbClr val="FF0000">
            <a:alpha val="90000"/>
          </a:srgbClr>
        </a:solidFill>
      </dgm:spPr>
      <dgm:t>
        <a:bodyPr/>
        <a:lstStyle/>
        <a:p>
          <a:pPr algn="ctr">
            <a:buNone/>
          </a:pPr>
          <a:r>
            <a:rPr lang="fr-FR" b="1" dirty="0"/>
            <a:t>avec un jean</a:t>
          </a:r>
        </a:p>
      </dgm:t>
    </dgm:pt>
    <dgm:pt modelId="{E889BD5D-09F1-B84F-9539-CDB6EA89993B}" type="parTrans" cxnId="{A3CBA274-D7F7-CB45-BAA7-46A89E45535F}">
      <dgm:prSet/>
      <dgm:spPr/>
      <dgm:t>
        <a:bodyPr/>
        <a:lstStyle/>
        <a:p>
          <a:endParaRPr lang="fr-FR"/>
        </a:p>
      </dgm:t>
    </dgm:pt>
    <dgm:pt modelId="{788D42F9-2A3B-334A-B81A-EE2D57E4C222}" type="sibTrans" cxnId="{A3CBA274-D7F7-CB45-BAA7-46A89E45535F}">
      <dgm:prSet/>
      <dgm:spPr/>
      <dgm:t>
        <a:bodyPr/>
        <a:lstStyle/>
        <a:p>
          <a:endParaRPr lang="fr-FR"/>
        </a:p>
      </dgm:t>
    </dgm:pt>
    <dgm:pt modelId="{DD6BBC1B-D149-744A-A30E-EFE273F02222}">
      <dgm:prSet phldrT="[Texte]"/>
      <dgm:spPr>
        <a:solidFill>
          <a:srgbClr val="FF0000">
            <a:alpha val="90000"/>
          </a:srgbClr>
        </a:solidFill>
      </dgm:spPr>
      <dgm:t>
        <a:bodyPr/>
        <a:lstStyle/>
        <a:p>
          <a:pPr algn="ctr">
            <a:buNone/>
          </a:pPr>
          <a:r>
            <a:rPr lang="fr-FR" b="1" dirty="0"/>
            <a:t> avec un jogging</a:t>
          </a:r>
        </a:p>
      </dgm:t>
    </dgm:pt>
    <dgm:pt modelId="{FA359944-C295-7C49-BDAC-C5B8B15CDFE7}" type="sibTrans" cxnId="{BBB76332-05A7-BD4A-AEE7-B327FE3E9402}">
      <dgm:prSet/>
      <dgm:spPr/>
      <dgm:t>
        <a:bodyPr/>
        <a:lstStyle/>
        <a:p>
          <a:endParaRPr lang="fr-FR"/>
        </a:p>
      </dgm:t>
    </dgm:pt>
    <dgm:pt modelId="{58BA337C-5D18-7648-9FBC-E3DFEE45FE39}" type="parTrans" cxnId="{BBB76332-05A7-BD4A-AEE7-B327FE3E9402}">
      <dgm:prSet/>
      <dgm:spPr/>
      <dgm:t>
        <a:bodyPr/>
        <a:lstStyle/>
        <a:p>
          <a:endParaRPr lang="fr-FR"/>
        </a:p>
      </dgm:t>
    </dgm:pt>
    <dgm:pt modelId="{82B71E07-46A9-1F4C-9980-576B2FA3ADD8}" type="pres">
      <dgm:prSet presAssocID="{39104730-2024-374C-98E0-3A4CE7ED988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A3A8D8DA-067B-EC42-9EAF-7E4FD8AA6489}" type="pres">
      <dgm:prSet presAssocID="{5A256FE1-617A-F64B-AAA5-E71BA3D8E71B}" presName="linNode" presStyleCnt="0"/>
      <dgm:spPr/>
    </dgm:pt>
    <dgm:pt modelId="{5131D196-118F-ED4B-8F8C-9F861CEE6268}" type="pres">
      <dgm:prSet presAssocID="{5A256FE1-617A-F64B-AAA5-E71BA3D8E71B}" presName="parentText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2E2EFB5-3D81-DA40-B0AB-7277103CCFA5}" type="pres">
      <dgm:prSet presAssocID="{5A256FE1-617A-F64B-AAA5-E71BA3D8E71B}" presName="descendantText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6757E5C-20F4-E745-A720-B10E686939A4}" type="pres">
      <dgm:prSet presAssocID="{1221B9A9-1B18-A546-BD93-54DBEC081E68}" presName="sp" presStyleCnt="0"/>
      <dgm:spPr/>
    </dgm:pt>
    <dgm:pt modelId="{0760AE06-7B56-494A-A0E8-36B594643D8E}" type="pres">
      <dgm:prSet presAssocID="{D865DF60-6A8A-1346-86CF-ADC5241F7441}" presName="linNode" presStyleCnt="0"/>
      <dgm:spPr/>
    </dgm:pt>
    <dgm:pt modelId="{C3381103-080C-D746-8B27-46B2DEE4028C}" type="pres">
      <dgm:prSet presAssocID="{D865DF60-6A8A-1346-86CF-ADC5241F7441}" presName="parentText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BE9ED35-B856-174C-8737-A32D2C924CA6}" type="pres">
      <dgm:prSet presAssocID="{D865DF60-6A8A-1346-86CF-ADC5241F7441}" presName="descendantText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2D27948-8160-FF47-9116-9786F5E669CE}" type="pres">
      <dgm:prSet presAssocID="{752CCB7B-ADC2-E04D-8F22-DB13BC887169}" presName="sp" presStyleCnt="0"/>
      <dgm:spPr/>
    </dgm:pt>
    <dgm:pt modelId="{39BBA486-03BD-2144-ABBF-AE369E5400B7}" type="pres">
      <dgm:prSet presAssocID="{C98D5B68-7884-6648-A6A0-2E344EE2F2C1}" presName="linNode" presStyleCnt="0"/>
      <dgm:spPr/>
    </dgm:pt>
    <dgm:pt modelId="{70B8D9E0-4A6D-2F44-B595-4E51FB1CC510}" type="pres">
      <dgm:prSet presAssocID="{C98D5B68-7884-6648-A6A0-2E344EE2F2C1}" presName="parentText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9F84ED2-5430-D348-8351-1C588DA968EF}" type="pres">
      <dgm:prSet presAssocID="{C98D5B68-7884-6648-A6A0-2E344EE2F2C1}" presName="descendantText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6A10C18-A8F4-6A4C-BDEE-6F7DE3CE4615}" type="pres">
      <dgm:prSet presAssocID="{675274CD-34E5-B949-B313-38064B3EA771}" presName="sp" presStyleCnt="0"/>
      <dgm:spPr/>
    </dgm:pt>
    <dgm:pt modelId="{4ECD3363-8FE6-2E4D-AEB8-DD61ACBB9653}" type="pres">
      <dgm:prSet presAssocID="{877D7047-60CD-754B-B94B-0D52DA8802EF}" presName="linNode" presStyleCnt="0"/>
      <dgm:spPr/>
    </dgm:pt>
    <dgm:pt modelId="{E895D6B0-A2C0-8846-B022-1C147093D231}" type="pres">
      <dgm:prSet presAssocID="{877D7047-60CD-754B-B94B-0D52DA8802EF}" presName="parentText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017B7CB-13B4-9B4A-A898-E550BB192901}" type="pres">
      <dgm:prSet presAssocID="{877D7047-60CD-754B-B94B-0D52DA8802EF}" presName="descendantText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C18586A7-3E01-4AF4-831B-2A0144D2696B}" type="presOf" srcId="{C98D5B68-7884-6648-A6A0-2E344EE2F2C1}" destId="{70B8D9E0-4A6D-2F44-B595-4E51FB1CC510}" srcOrd="0" destOrd="0" presId="urn:microsoft.com/office/officeart/2005/8/layout/vList5"/>
    <dgm:cxn modelId="{6E4E9F2E-D306-E440-8065-DAD3485E0D1C}" srcId="{39104730-2024-374C-98E0-3A4CE7ED9881}" destId="{C98D5B68-7884-6648-A6A0-2E344EE2F2C1}" srcOrd="2" destOrd="0" parTransId="{89F25B63-67C6-2B49-87BA-7718746C431D}" sibTransId="{675274CD-34E5-B949-B313-38064B3EA771}"/>
    <dgm:cxn modelId="{510AEA8F-8CD4-4E8B-87F2-C5B99B413CDD}" type="presOf" srcId="{8943F2E6-3B0D-E448-9217-B317A1C852F5}" destId="{1017B7CB-13B4-9B4A-A898-E550BB192901}" srcOrd="0" destOrd="0" presId="urn:microsoft.com/office/officeart/2005/8/layout/vList5"/>
    <dgm:cxn modelId="{26514B5C-E4AC-D045-BD76-2A427C25A6C9}" srcId="{39104730-2024-374C-98E0-3A4CE7ED9881}" destId="{D865DF60-6A8A-1346-86CF-ADC5241F7441}" srcOrd="1" destOrd="0" parTransId="{806608CC-D2DF-374E-A47A-AC1E4E471D34}" sibTransId="{752CCB7B-ADC2-E04D-8F22-DB13BC887169}"/>
    <dgm:cxn modelId="{61D4F2EB-8B51-4C8A-9EDD-6586B2A14D66}" type="presOf" srcId="{31427C3A-E33A-4C40-B6A8-DF440F9FA9C2}" destId="{09F84ED2-5430-D348-8351-1C588DA968EF}" srcOrd="0" destOrd="0" presId="urn:microsoft.com/office/officeart/2005/8/layout/vList5"/>
    <dgm:cxn modelId="{5C13030A-B103-41BD-8B4C-579E2504C82F}" type="presOf" srcId="{DD6BBC1B-D149-744A-A30E-EFE273F02222}" destId="{B2E2EFB5-3D81-DA40-B0AB-7277103CCFA5}" srcOrd="0" destOrd="0" presId="urn:microsoft.com/office/officeart/2005/8/layout/vList5"/>
    <dgm:cxn modelId="{F29E88BF-B2B7-8C4D-8CAE-014202FBF28B}" srcId="{39104730-2024-374C-98E0-3A4CE7ED9881}" destId="{877D7047-60CD-754B-B94B-0D52DA8802EF}" srcOrd="3" destOrd="0" parTransId="{F776D0C3-C0C0-7847-978B-D8398B928E33}" sibTransId="{D8C37D6F-0C89-C44B-B88F-7FDB054464A6}"/>
    <dgm:cxn modelId="{E328896C-D41F-1447-83EE-3427764BA201}" srcId="{877D7047-60CD-754B-B94B-0D52DA8802EF}" destId="{8943F2E6-3B0D-E448-9217-B317A1C852F5}" srcOrd="0" destOrd="0" parTransId="{BACB9BDF-48A8-8446-9EF0-0777EB594CBD}" sibTransId="{8E47323C-8EED-B74F-B64B-018CD74E9966}"/>
    <dgm:cxn modelId="{8E373316-60FB-4A12-A152-A55FE967A247}" type="presOf" srcId="{D865DF60-6A8A-1346-86CF-ADC5241F7441}" destId="{C3381103-080C-D746-8B27-46B2DEE4028C}" srcOrd="0" destOrd="0" presId="urn:microsoft.com/office/officeart/2005/8/layout/vList5"/>
    <dgm:cxn modelId="{BBB76332-05A7-BD4A-AEE7-B327FE3E9402}" srcId="{5A256FE1-617A-F64B-AAA5-E71BA3D8E71B}" destId="{DD6BBC1B-D149-744A-A30E-EFE273F02222}" srcOrd="0" destOrd="0" parTransId="{58BA337C-5D18-7648-9FBC-E3DFEE45FE39}" sibTransId="{FA359944-C295-7C49-BDAC-C5B8B15CDFE7}"/>
    <dgm:cxn modelId="{3C9ED912-D98E-4211-BEAF-F9A4E9425063}" type="presOf" srcId="{39104730-2024-374C-98E0-3A4CE7ED9881}" destId="{82B71E07-46A9-1F4C-9980-576B2FA3ADD8}" srcOrd="0" destOrd="0" presId="urn:microsoft.com/office/officeart/2005/8/layout/vList5"/>
    <dgm:cxn modelId="{1306A70E-DEF7-4F50-9D88-2B7BF52E0FB7}" type="presOf" srcId="{5A256FE1-617A-F64B-AAA5-E71BA3D8E71B}" destId="{5131D196-118F-ED4B-8F8C-9F861CEE6268}" srcOrd="0" destOrd="0" presId="urn:microsoft.com/office/officeart/2005/8/layout/vList5"/>
    <dgm:cxn modelId="{49662439-979C-B841-B009-6D99A978E2AA}" srcId="{C98D5B68-7884-6648-A6A0-2E344EE2F2C1}" destId="{31427C3A-E33A-4C40-B6A8-DF440F9FA9C2}" srcOrd="0" destOrd="0" parTransId="{6AE38952-7C1E-B044-B8FC-9A933EC36630}" sibTransId="{BAB3FA31-E8FC-CF47-A92D-5E67F5AC535C}"/>
    <dgm:cxn modelId="{C2A96C43-E2C3-4739-B80E-1002E88166B7}" type="presOf" srcId="{2C8EC395-066D-984E-8F48-1D03BBA365D6}" destId="{FBE9ED35-B856-174C-8737-A32D2C924CA6}" srcOrd="0" destOrd="0" presId="urn:microsoft.com/office/officeart/2005/8/layout/vList5"/>
    <dgm:cxn modelId="{D627691E-CE20-A240-AE75-17D9A5E8D80E}" srcId="{39104730-2024-374C-98E0-3A4CE7ED9881}" destId="{5A256FE1-617A-F64B-AAA5-E71BA3D8E71B}" srcOrd="0" destOrd="0" parTransId="{8DF59BD0-F274-DA45-A4C6-CD1040D03631}" sibTransId="{1221B9A9-1B18-A546-BD93-54DBEC081E68}"/>
    <dgm:cxn modelId="{B5471802-13B4-4951-BBED-339D49706712}" type="presOf" srcId="{877D7047-60CD-754B-B94B-0D52DA8802EF}" destId="{E895D6B0-A2C0-8846-B022-1C147093D231}" srcOrd="0" destOrd="0" presId="urn:microsoft.com/office/officeart/2005/8/layout/vList5"/>
    <dgm:cxn modelId="{A3CBA274-D7F7-CB45-BAA7-46A89E45535F}" srcId="{D865DF60-6A8A-1346-86CF-ADC5241F7441}" destId="{2C8EC395-066D-984E-8F48-1D03BBA365D6}" srcOrd="0" destOrd="0" parTransId="{E889BD5D-09F1-B84F-9539-CDB6EA89993B}" sibTransId="{788D42F9-2A3B-334A-B81A-EE2D57E4C222}"/>
    <dgm:cxn modelId="{E6515FB1-39F2-4BCE-B416-F2069FE9BC8E}" type="presParOf" srcId="{82B71E07-46A9-1F4C-9980-576B2FA3ADD8}" destId="{A3A8D8DA-067B-EC42-9EAF-7E4FD8AA6489}" srcOrd="0" destOrd="0" presId="urn:microsoft.com/office/officeart/2005/8/layout/vList5"/>
    <dgm:cxn modelId="{C1A94A69-FAEF-4DBE-BD6A-41E12EBE0A2E}" type="presParOf" srcId="{A3A8D8DA-067B-EC42-9EAF-7E4FD8AA6489}" destId="{5131D196-118F-ED4B-8F8C-9F861CEE6268}" srcOrd="0" destOrd="0" presId="urn:microsoft.com/office/officeart/2005/8/layout/vList5"/>
    <dgm:cxn modelId="{404C057C-8FC1-4533-B734-256E6AAB568D}" type="presParOf" srcId="{A3A8D8DA-067B-EC42-9EAF-7E4FD8AA6489}" destId="{B2E2EFB5-3D81-DA40-B0AB-7277103CCFA5}" srcOrd="1" destOrd="0" presId="urn:microsoft.com/office/officeart/2005/8/layout/vList5"/>
    <dgm:cxn modelId="{AA72E571-D374-4BD1-944F-745A8D31DA22}" type="presParOf" srcId="{82B71E07-46A9-1F4C-9980-576B2FA3ADD8}" destId="{86757E5C-20F4-E745-A720-B10E686939A4}" srcOrd="1" destOrd="0" presId="urn:microsoft.com/office/officeart/2005/8/layout/vList5"/>
    <dgm:cxn modelId="{5A271AC6-7A97-475E-B696-DB12157AF9BA}" type="presParOf" srcId="{82B71E07-46A9-1F4C-9980-576B2FA3ADD8}" destId="{0760AE06-7B56-494A-A0E8-36B594643D8E}" srcOrd="2" destOrd="0" presId="urn:microsoft.com/office/officeart/2005/8/layout/vList5"/>
    <dgm:cxn modelId="{A2AB8D19-FA2F-486E-A6FF-6EF97A971C55}" type="presParOf" srcId="{0760AE06-7B56-494A-A0E8-36B594643D8E}" destId="{C3381103-080C-D746-8B27-46B2DEE4028C}" srcOrd="0" destOrd="0" presId="urn:microsoft.com/office/officeart/2005/8/layout/vList5"/>
    <dgm:cxn modelId="{63323759-7C72-436E-9B16-79F9A74BC629}" type="presParOf" srcId="{0760AE06-7B56-494A-A0E8-36B594643D8E}" destId="{FBE9ED35-B856-174C-8737-A32D2C924CA6}" srcOrd="1" destOrd="0" presId="urn:microsoft.com/office/officeart/2005/8/layout/vList5"/>
    <dgm:cxn modelId="{F162E9F5-E6FF-4134-9D13-4581BEA01D71}" type="presParOf" srcId="{82B71E07-46A9-1F4C-9980-576B2FA3ADD8}" destId="{42D27948-8160-FF47-9116-9786F5E669CE}" srcOrd="3" destOrd="0" presId="urn:microsoft.com/office/officeart/2005/8/layout/vList5"/>
    <dgm:cxn modelId="{AB93725E-93A4-4B05-B6AE-BDA573D1C3D4}" type="presParOf" srcId="{82B71E07-46A9-1F4C-9980-576B2FA3ADD8}" destId="{39BBA486-03BD-2144-ABBF-AE369E5400B7}" srcOrd="4" destOrd="0" presId="urn:microsoft.com/office/officeart/2005/8/layout/vList5"/>
    <dgm:cxn modelId="{1E3A750A-E5AE-4C90-BEB3-BF61253E5D0A}" type="presParOf" srcId="{39BBA486-03BD-2144-ABBF-AE369E5400B7}" destId="{70B8D9E0-4A6D-2F44-B595-4E51FB1CC510}" srcOrd="0" destOrd="0" presId="urn:microsoft.com/office/officeart/2005/8/layout/vList5"/>
    <dgm:cxn modelId="{A0457869-1574-4C96-9329-990FF5DA38D1}" type="presParOf" srcId="{39BBA486-03BD-2144-ABBF-AE369E5400B7}" destId="{09F84ED2-5430-D348-8351-1C588DA968EF}" srcOrd="1" destOrd="0" presId="urn:microsoft.com/office/officeart/2005/8/layout/vList5"/>
    <dgm:cxn modelId="{03CB6EEC-DB70-45A2-99E8-80D58B4C3FC8}" type="presParOf" srcId="{82B71E07-46A9-1F4C-9980-576B2FA3ADD8}" destId="{26A10C18-A8F4-6A4C-BDEE-6F7DE3CE4615}" srcOrd="5" destOrd="0" presId="urn:microsoft.com/office/officeart/2005/8/layout/vList5"/>
    <dgm:cxn modelId="{8D749819-0F35-435C-8355-BEB69F3178B5}" type="presParOf" srcId="{82B71E07-46A9-1F4C-9980-576B2FA3ADD8}" destId="{4ECD3363-8FE6-2E4D-AEB8-DD61ACBB9653}" srcOrd="6" destOrd="0" presId="urn:microsoft.com/office/officeart/2005/8/layout/vList5"/>
    <dgm:cxn modelId="{90AE2508-E555-4EA4-ADE6-4C1AA4CC4B06}" type="presParOf" srcId="{4ECD3363-8FE6-2E4D-AEB8-DD61ACBB9653}" destId="{E895D6B0-A2C0-8846-B022-1C147093D231}" srcOrd="0" destOrd="0" presId="urn:microsoft.com/office/officeart/2005/8/layout/vList5"/>
    <dgm:cxn modelId="{D28EBE19-992B-4640-916E-EB19613BDB51}" type="presParOf" srcId="{4ECD3363-8FE6-2E4D-AEB8-DD61ACBB9653}" destId="{1017B7CB-13B4-9B4A-A898-E550BB192901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9104730-2024-374C-98E0-3A4CE7ED9881}" type="doc">
      <dgm:prSet loTypeId="urn:microsoft.com/office/officeart/2005/8/layout/vList5" loCatId="" qsTypeId="urn:microsoft.com/office/officeart/2005/8/quickstyle/3d7" qsCatId="3D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5A256FE1-617A-F64B-AAA5-E71BA3D8E71B}">
      <dgm:prSet phldrT="[Texte]"/>
      <dgm:spPr/>
      <dgm:t>
        <a:bodyPr/>
        <a:lstStyle/>
        <a:p>
          <a:r>
            <a:rPr lang="fr-FR" dirty="0"/>
            <a:t>a</a:t>
          </a:r>
        </a:p>
      </dgm:t>
    </dgm:pt>
    <dgm:pt modelId="{8DF59BD0-F274-DA45-A4C6-CD1040D03631}" type="parTrans" cxnId="{D627691E-CE20-A240-AE75-17D9A5E8D80E}">
      <dgm:prSet/>
      <dgm:spPr/>
      <dgm:t>
        <a:bodyPr/>
        <a:lstStyle/>
        <a:p>
          <a:endParaRPr lang="fr-FR"/>
        </a:p>
      </dgm:t>
    </dgm:pt>
    <dgm:pt modelId="{1221B9A9-1B18-A546-BD93-54DBEC081E68}" type="sibTrans" cxnId="{D627691E-CE20-A240-AE75-17D9A5E8D80E}">
      <dgm:prSet/>
      <dgm:spPr/>
      <dgm:t>
        <a:bodyPr/>
        <a:lstStyle/>
        <a:p>
          <a:endParaRPr lang="fr-FR"/>
        </a:p>
      </dgm:t>
    </dgm:pt>
    <dgm:pt modelId="{C98D5B68-7884-6648-A6A0-2E344EE2F2C1}">
      <dgm:prSet phldrT="[Texte]"/>
      <dgm:spPr/>
      <dgm:t>
        <a:bodyPr/>
        <a:lstStyle/>
        <a:p>
          <a:r>
            <a:rPr lang="fr-FR" dirty="0"/>
            <a:t>c</a:t>
          </a:r>
        </a:p>
      </dgm:t>
    </dgm:pt>
    <dgm:pt modelId="{89F25B63-67C6-2B49-87BA-7718746C431D}" type="parTrans" cxnId="{6E4E9F2E-D306-E440-8065-DAD3485E0D1C}">
      <dgm:prSet/>
      <dgm:spPr/>
      <dgm:t>
        <a:bodyPr/>
        <a:lstStyle/>
        <a:p>
          <a:endParaRPr lang="fr-FR"/>
        </a:p>
      </dgm:t>
    </dgm:pt>
    <dgm:pt modelId="{675274CD-34E5-B949-B313-38064B3EA771}" type="sibTrans" cxnId="{6E4E9F2E-D306-E440-8065-DAD3485E0D1C}">
      <dgm:prSet/>
      <dgm:spPr/>
      <dgm:t>
        <a:bodyPr/>
        <a:lstStyle/>
        <a:p>
          <a:endParaRPr lang="fr-FR"/>
        </a:p>
      </dgm:t>
    </dgm:pt>
    <dgm:pt modelId="{31427C3A-E33A-4C40-B6A8-DF440F9FA9C2}">
      <dgm:prSet phldrT="[Texte]"/>
      <dgm:spPr/>
      <dgm:t>
        <a:bodyPr/>
        <a:lstStyle/>
        <a:p>
          <a:pPr algn="ctr">
            <a:buNone/>
          </a:pPr>
          <a:r>
            <a:rPr lang="fr-FR" b="1" dirty="0"/>
            <a:t>Elle a été piquée par un insecte.</a:t>
          </a:r>
        </a:p>
      </dgm:t>
    </dgm:pt>
    <dgm:pt modelId="{6AE38952-7C1E-B044-B8FC-9A933EC36630}" type="parTrans" cxnId="{49662439-979C-B841-B009-6D99A978E2AA}">
      <dgm:prSet/>
      <dgm:spPr/>
      <dgm:t>
        <a:bodyPr/>
        <a:lstStyle/>
        <a:p>
          <a:endParaRPr lang="fr-FR"/>
        </a:p>
      </dgm:t>
    </dgm:pt>
    <dgm:pt modelId="{BAB3FA31-E8FC-CF47-A92D-5E67F5AC535C}" type="sibTrans" cxnId="{49662439-979C-B841-B009-6D99A978E2AA}">
      <dgm:prSet/>
      <dgm:spPr/>
      <dgm:t>
        <a:bodyPr/>
        <a:lstStyle/>
        <a:p>
          <a:endParaRPr lang="fr-FR"/>
        </a:p>
      </dgm:t>
    </dgm:pt>
    <dgm:pt modelId="{877D7047-60CD-754B-B94B-0D52DA8802EF}">
      <dgm:prSet phldrT="[Texte]"/>
      <dgm:spPr/>
      <dgm:t>
        <a:bodyPr/>
        <a:lstStyle/>
        <a:p>
          <a:r>
            <a:rPr lang="fr-FR" dirty="0"/>
            <a:t>d</a:t>
          </a:r>
        </a:p>
      </dgm:t>
    </dgm:pt>
    <dgm:pt modelId="{F776D0C3-C0C0-7847-978B-D8398B928E33}" type="parTrans" cxnId="{F29E88BF-B2B7-8C4D-8CAE-014202FBF28B}">
      <dgm:prSet/>
      <dgm:spPr/>
      <dgm:t>
        <a:bodyPr/>
        <a:lstStyle/>
        <a:p>
          <a:endParaRPr lang="fr-FR"/>
        </a:p>
      </dgm:t>
    </dgm:pt>
    <dgm:pt modelId="{D8C37D6F-0C89-C44B-B88F-7FDB054464A6}" type="sibTrans" cxnId="{F29E88BF-B2B7-8C4D-8CAE-014202FBF28B}">
      <dgm:prSet/>
      <dgm:spPr/>
      <dgm:t>
        <a:bodyPr/>
        <a:lstStyle/>
        <a:p>
          <a:endParaRPr lang="fr-FR"/>
        </a:p>
      </dgm:t>
    </dgm:pt>
    <dgm:pt modelId="{8943F2E6-3B0D-E448-9217-B317A1C852F5}">
      <dgm:prSet phldrT="[Texte]"/>
      <dgm:spPr/>
      <dgm:t>
        <a:bodyPr/>
        <a:lstStyle/>
        <a:p>
          <a:pPr algn="ctr">
            <a:buNone/>
          </a:pPr>
          <a:r>
            <a:rPr lang="fr-FR" b="1" dirty="0"/>
            <a:t>Sa maman l’a disputée.</a:t>
          </a:r>
        </a:p>
      </dgm:t>
    </dgm:pt>
    <dgm:pt modelId="{BACB9BDF-48A8-8446-9EF0-0777EB594CBD}" type="parTrans" cxnId="{E328896C-D41F-1447-83EE-3427764BA201}">
      <dgm:prSet/>
      <dgm:spPr/>
      <dgm:t>
        <a:bodyPr/>
        <a:lstStyle/>
        <a:p>
          <a:endParaRPr lang="fr-FR"/>
        </a:p>
      </dgm:t>
    </dgm:pt>
    <dgm:pt modelId="{8E47323C-8EED-B74F-B64B-018CD74E9966}" type="sibTrans" cxnId="{E328896C-D41F-1447-83EE-3427764BA201}">
      <dgm:prSet/>
      <dgm:spPr/>
      <dgm:t>
        <a:bodyPr/>
        <a:lstStyle/>
        <a:p>
          <a:endParaRPr lang="fr-FR"/>
        </a:p>
      </dgm:t>
    </dgm:pt>
    <dgm:pt modelId="{D865DF60-6A8A-1346-86CF-ADC5241F7441}">
      <dgm:prSet/>
      <dgm:spPr/>
      <dgm:t>
        <a:bodyPr/>
        <a:lstStyle/>
        <a:p>
          <a:r>
            <a:rPr lang="fr-FR" dirty="0"/>
            <a:t>b</a:t>
          </a:r>
        </a:p>
      </dgm:t>
    </dgm:pt>
    <dgm:pt modelId="{806608CC-D2DF-374E-A47A-AC1E4E471D34}" type="parTrans" cxnId="{26514B5C-E4AC-D045-BD76-2A427C25A6C9}">
      <dgm:prSet/>
      <dgm:spPr/>
      <dgm:t>
        <a:bodyPr/>
        <a:lstStyle/>
        <a:p>
          <a:endParaRPr lang="fr-FR"/>
        </a:p>
      </dgm:t>
    </dgm:pt>
    <dgm:pt modelId="{752CCB7B-ADC2-E04D-8F22-DB13BC887169}" type="sibTrans" cxnId="{26514B5C-E4AC-D045-BD76-2A427C25A6C9}">
      <dgm:prSet/>
      <dgm:spPr/>
      <dgm:t>
        <a:bodyPr/>
        <a:lstStyle/>
        <a:p>
          <a:endParaRPr lang="fr-FR"/>
        </a:p>
      </dgm:t>
    </dgm:pt>
    <dgm:pt modelId="{2C8EC395-066D-984E-8F48-1D03BBA365D6}">
      <dgm:prSet/>
      <dgm:spPr/>
      <dgm:t>
        <a:bodyPr/>
        <a:lstStyle/>
        <a:p>
          <a:pPr algn="ctr">
            <a:buNone/>
          </a:pPr>
          <a:r>
            <a:rPr lang="fr-FR" b="1" dirty="0"/>
            <a:t>Elle a fait une chute.</a:t>
          </a:r>
        </a:p>
      </dgm:t>
    </dgm:pt>
    <dgm:pt modelId="{E889BD5D-09F1-B84F-9539-CDB6EA89993B}" type="parTrans" cxnId="{A3CBA274-D7F7-CB45-BAA7-46A89E45535F}">
      <dgm:prSet/>
      <dgm:spPr/>
      <dgm:t>
        <a:bodyPr/>
        <a:lstStyle/>
        <a:p>
          <a:endParaRPr lang="fr-FR"/>
        </a:p>
      </dgm:t>
    </dgm:pt>
    <dgm:pt modelId="{788D42F9-2A3B-334A-B81A-EE2D57E4C222}" type="sibTrans" cxnId="{A3CBA274-D7F7-CB45-BAA7-46A89E45535F}">
      <dgm:prSet/>
      <dgm:spPr/>
      <dgm:t>
        <a:bodyPr/>
        <a:lstStyle/>
        <a:p>
          <a:endParaRPr lang="fr-FR"/>
        </a:p>
      </dgm:t>
    </dgm:pt>
    <dgm:pt modelId="{DD6BBC1B-D149-744A-A30E-EFE273F02222}">
      <dgm:prSet phldrT="[Texte]"/>
      <dgm:spPr/>
      <dgm:t>
        <a:bodyPr/>
        <a:lstStyle/>
        <a:p>
          <a:pPr algn="ctr">
            <a:buNone/>
          </a:pPr>
          <a:r>
            <a:rPr lang="fr-FR" b="1" dirty="0"/>
            <a:t> Elle s’est perdue.</a:t>
          </a:r>
        </a:p>
      </dgm:t>
    </dgm:pt>
    <dgm:pt modelId="{FA359944-C295-7C49-BDAC-C5B8B15CDFE7}" type="sibTrans" cxnId="{BBB76332-05A7-BD4A-AEE7-B327FE3E9402}">
      <dgm:prSet/>
      <dgm:spPr/>
      <dgm:t>
        <a:bodyPr/>
        <a:lstStyle/>
        <a:p>
          <a:endParaRPr lang="fr-FR"/>
        </a:p>
      </dgm:t>
    </dgm:pt>
    <dgm:pt modelId="{58BA337C-5D18-7648-9FBC-E3DFEE45FE39}" type="parTrans" cxnId="{BBB76332-05A7-BD4A-AEE7-B327FE3E9402}">
      <dgm:prSet/>
      <dgm:spPr/>
      <dgm:t>
        <a:bodyPr/>
        <a:lstStyle/>
        <a:p>
          <a:endParaRPr lang="fr-FR"/>
        </a:p>
      </dgm:t>
    </dgm:pt>
    <dgm:pt modelId="{82B71E07-46A9-1F4C-9980-576B2FA3ADD8}" type="pres">
      <dgm:prSet presAssocID="{39104730-2024-374C-98E0-3A4CE7ED988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A3A8D8DA-067B-EC42-9EAF-7E4FD8AA6489}" type="pres">
      <dgm:prSet presAssocID="{5A256FE1-617A-F64B-AAA5-E71BA3D8E71B}" presName="linNode" presStyleCnt="0"/>
      <dgm:spPr/>
    </dgm:pt>
    <dgm:pt modelId="{5131D196-118F-ED4B-8F8C-9F861CEE6268}" type="pres">
      <dgm:prSet presAssocID="{5A256FE1-617A-F64B-AAA5-E71BA3D8E71B}" presName="parentText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2E2EFB5-3D81-DA40-B0AB-7277103CCFA5}" type="pres">
      <dgm:prSet presAssocID="{5A256FE1-617A-F64B-AAA5-E71BA3D8E71B}" presName="descendantText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6757E5C-20F4-E745-A720-B10E686939A4}" type="pres">
      <dgm:prSet presAssocID="{1221B9A9-1B18-A546-BD93-54DBEC081E68}" presName="sp" presStyleCnt="0"/>
      <dgm:spPr/>
    </dgm:pt>
    <dgm:pt modelId="{0760AE06-7B56-494A-A0E8-36B594643D8E}" type="pres">
      <dgm:prSet presAssocID="{D865DF60-6A8A-1346-86CF-ADC5241F7441}" presName="linNode" presStyleCnt="0"/>
      <dgm:spPr/>
    </dgm:pt>
    <dgm:pt modelId="{C3381103-080C-D746-8B27-46B2DEE4028C}" type="pres">
      <dgm:prSet presAssocID="{D865DF60-6A8A-1346-86CF-ADC5241F7441}" presName="parentText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BE9ED35-B856-174C-8737-A32D2C924CA6}" type="pres">
      <dgm:prSet presAssocID="{D865DF60-6A8A-1346-86CF-ADC5241F7441}" presName="descendantText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2D27948-8160-FF47-9116-9786F5E669CE}" type="pres">
      <dgm:prSet presAssocID="{752CCB7B-ADC2-E04D-8F22-DB13BC887169}" presName="sp" presStyleCnt="0"/>
      <dgm:spPr/>
    </dgm:pt>
    <dgm:pt modelId="{39BBA486-03BD-2144-ABBF-AE369E5400B7}" type="pres">
      <dgm:prSet presAssocID="{C98D5B68-7884-6648-A6A0-2E344EE2F2C1}" presName="linNode" presStyleCnt="0"/>
      <dgm:spPr/>
    </dgm:pt>
    <dgm:pt modelId="{70B8D9E0-4A6D-2F44-B595-4E51FB1CC510}" type="pres">
      <dgm:prSet presAssocID="{C98D5B68-7884-6648-A6A0-2E344EE2F2C1}" presName="parentText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9F84ED2-5430-D348-8351-1C588DA968EF}" type="pres">
      <dgm:prSet presAssocID="{C98D5B68-7884-6648-A6A0-2E344EE2F2C1}" presName="descendantText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6A10C18-A8F4-6A4C-BDEE-6F7DE3CE4615}" type="pres">
      <dgm:prSet presAssocID="{675274CD-34E5-B949-B313-38064B3EA771}" presName="sp" presStyleCnt="0"/>
      <dgm:spPr/>
    </dgm:pt>
    <dgm:pt modelId="{4ECD3363-8FE6-2E4D-AEB8-DD61ACBB9653}" type="pres">
      <dgm:prSet presAssocID="{877D7047-60CD-754B-B94B-0D52DA8802EF}" presName="linNode" presStyleCnt="0"/>
      <dgm:spPr/>
    </dgm:pt>
    <dgm:pt modelId="{E895D6B0-A2C0-8846-B022-1C147093D231}" type="pres">
      <dgm:prSet presAssocID="{877D7047-60CD-754B-B94B-0D52DA8802EF}" presName="parentText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017B7CB-13B4-9B4A-A898-E550BB192901}" type="pres">
      <dgm:prSet presAssocID="{877D7047-60CD-754B-B94B-0D52DA8802EF}" presName="descendantText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AFAD6509-BA81-4DCB-BDBD-50DB22665D82}" type="presOf" srcId="{5A256FE1-617A-F64B-AAA5-E71BA3D8E71B}" destId="{5131D196-118F-ED4B-8F8C-9F861CEE6268}" srcOrd="0" destOrd="0" presId="urn:microsoft.com/office/officeart/2005/8/layout/vList5"/>
    <dgm:cxn modelId="{26514B5C-E4AC-D045-BD76-2A427C25A6C9}" srcId="{39104730-2024-374C-98E0-3A4CE7ED9881}" destId="{D865DF60-6A8A-1346-86CF-ADC5241F7441}" srcOrd="1" destOrd="0" parTransId="{806608CC-D2DF-374E-A47A-AC1E4E471D34}" sibTransId="{752CCB7B-ADC2-E04D-8F22-DB13BC887169}"/>
    <dgm:cxn modelId="{C297AA61-2F21-4B23-AD3F-A804CE2E7A5E}" type="presOf" srcId="{877D7047-60CD-754B-B94B-0D52DA8802EF}" destId="{E895D6B0-A2C0-8846-B022-1C147093D231}" srcOrd="0" destOrd="0" presId="urn:microsoft.com/office/officeart/2005/8/layout/vList5"/>
    <dgm:cxn modelId="{6E4E9F2E-D306-E440-8065-DAD3485E0D1C}" srcId="{39104730-2024-374C-98E0-3A4CE7ED9881}" destId="{C98D5B68-7884-6648-A6A0-2E344EE2F2C1}" srcOrd="2" destOrd="0" parTransId="{89F25B63-67C6-2B49-87BA-7718746C431D}" sibTransId="{675274CD-34E5-B949-B313-38064B3EA771}"/>
    <dgm:cxn modelId="{20AAD99F-20CC-42E4-B7E4-B4B8A90B3F1F}" type="presOf" srcId="{C98D5B68-7884-6648-A6A0-2E344EE2F2C1}" destId="{70B8D9E0-4A6D-2F44-B595-4E51FB1CC510}" srcOrd="0" destOrd="0" presId="urn:microsoft.com/office/officeart/2005/8/layout/vList5"/>
    <dgm:cxn modelId="{C1243EAA-B738-49CF-92E7-0174A778E442}" type="presOf" srcId="{2C8EC395-066D-984E-8F48-1D03BBA365D6}" destId="{FBE9ED35-B856-174C-8737-A32D2C924CA6}" srcOrd="0" destOrd="0" presId="urn:microsoft.com/office/officeart/2005/8/layout/vList5"/>
    <dgm:cxn modelId="{49662439-979C-B841-B009-6D99A978E2AA}" srcId="{C98D5B68-7884-6648-A6A0-2E344EE2F2C1}" destId="{31427C3A-E33A-4C40-B6A8-DF440F9FA9C2}" srcOrd="0" destOrd="0" parTransId="{6AE38952-7C1E-B044-B8FC-9A933EC36630}" sibTransId="{BAB3FA31-E8FC-CF47-A92D-5E67F5AC535C}"/>
    <dgm:cxn modelId="{5A127EC2-F155-45C4-91AC-948FFF77E4C8}" type="presOf" srcId="{DD6BBC1B-D149-744A-A30E-EFE273F02222}" destId="{B2E2EFB5-3D81-DA40-B0AB-7277103CCFA5}" srcOrd="0" destOrd="0" presId="urn:microsoft.com/office/officeart/2005/8/layout/vList5"/>
    <dgm:cxn modelId="{D627691E-CE20-A240-AE75-17D9A5E8D80E}" srcId="{39104730-2024-374C-98E0-3A4CE7ED9881}" destId="{5A256FE1-617A-F64B-AAA5-E71BA3D8E71B}" srcOrd="0" destOrd="0" parTransId="{8DF59BD0-F274-DA45-A4C6-CD1040D03631}" sibTransId="{1221B9A9-1B18-A546-BD93-54DBEC081E68}"/>
    <dgm:cxn modelId="{E328896C-D41F-1447-83EE-3427764BA201}" srcId="{877D7047-60CD-754B-B94B-0D52DA8802EF}" destId="{8943F2E6-3B0D-E448-9217-B317A1C852F5}" srcOrd="0" destOrd="0" parTransId="{BACB9BDF-48A8-8446-9EF0-0777EB594CBD}" sibTransId="{8E47323C-8EED-B74F-B64B-018CD74E9966}"/>
    <dgm:cxn modelId="{0C3ACE84-09C7-4956-9EBD-0B40EC9F9DD5}" type="presOf" srcId="{D865DF60-6A8A-1346-86CF-ADC5241F7441}" destId="{C3381103-080C-D746-8B27-46B2DEE4028C}" srcOrd="0" destOrd="0" presId="urn:microsoft.com/office/officeart/2005/8/layout/vList5"/>
    <dgm:cxn modelId="{A3CBA274-D7F7-CB45-BAA7-46A89E45535F}" srcId="{D865DF60-6A8A-1346-86CF-ADC5241F7441}" destId="{2C8EC395-066D-984E-8F48-1D03BBA365D6}" srcOrd="0" destOrd="0" parTransId="{E889BD5D-09F1-B84F-9539-CDB6EA89993B}" sibTransId="{788D42F9-2A3B-334A-B81A-EE2D57E4C222}"/>
    <dgm:cxn modelId="{D47FF041-DE88-4F5C-8447-61DA8656ADF1}" type="presOf" srcId="{8943F2E6-3B0D-E448-9217-B317A1C852F5}" destId="{1017B7CB-13B4-9B4A-A898-E550BB192901}" srcOrd="0" destOrd="0" presId="urn:microsoft.com/office/officeart/2005/8/layout/vList5"/>
    <dgm:cxn modelId="{F29E88BF-B2B7-8C4D-8CAE-014202FBF28B}" srcId="{39104730-2024-374C-98E0-3A4CE7ED9881}" destId="{877D7047-60CD-754B-B94B-0D52DA8802EF}" srcOrd="3" destOrd="0" parTransId="{F776D0C3-C0C0-7847-978B-D8398B928E33}" sibTransId="{D8C37D6F-0C89-C44B-B88F-7FDB054464A6}"/>
    <dgm:cxn modelId="{779AF250-7C02-44E2-8561-61C71B6532E8}" type="presOf" srcId="{39104730-2024-374C-98E0-3A4CE7ED9881}" destId="{82B71E07-46A9-1F4C-9980-576B2FA3ADD8}" srcOrd="0" destOrd="0" presId="urn:microsoft.com/office/officeart/2005/8/layout/vList5"/>
    <dgm:cxn modelId="{BBB76332-05A7-BD4A-AEE7-B327FE3E9402}" srcId="{5A256FE1-617A-F64B-AAA5-E71BA3D8E71B}" destId="{DD6BBC1B-D149-744A-A30E-EFE273F02222}" srcOrd="0" destOrd="0" parTransId="{58BA337C-5D18-7648-9FBC-E3DFEE45FE39}" sibTransId="{FA359944-C295-7C49-BDAC-C5B8B15CDFE7}"/>
    <dgm:cxn modelId="{E8383BC2-65D5-4D68-A647-0802D6853BC6}" type="presOf" srcId="{31427C3A-E33A-4C40-B6A8-DF440F9FA9C2}" destId="{09F84ED2-5430-D348-8351-1C588DA968EF}" srcOrd="0" destOrd="0" presId="urn:microsoft.com/office/officeart/2005/8/layout/vList5"/>
    <dgm:cxn modelId="{376CC4AB-9FF8-402D-B241-7D64D21C97E6}" type="presParOf" srcId="{82B71E07-46A9-1F4C-9980-576B2FA3ADD8}" destId="{A3A8D8DA-067B-EC42-9EAF-7E4FD8AA6489}" srcOrd="0" destOrd="0" presId="urn:microsoft.com/office/officeart/2005/8/layout/vList5"/>
    <dgm:cxn modelId="{22510FFC-EEA0-4335-A791-EC7C3BFC7328}" type="presParOf" srcId="{A3A8D8DA-067B-EC42-9EAF-7E4FD8AA6489}" destId="{5131D196-118F-ED4B-8F8C-9F861CEE6268}" srcOrd="0" destOrd="0" presId="urn:microsoft.com/office/officeart/2005/8/layout/vList5"/>
    <dgm:cxn modelId="{758C4F68-6ED7-43B9-9FEA-CF8F81141D77}" type="presParOf" srcId="{A3A8D8DA-067B-EC42-9EAF-7E4FD8AA6489}" destId="{B2E2EFB5-3D81-DA40-B0AB-7277103CCFA5}" srcOrd="1" destOrd="0" presId="urn:microsoft.com/office/officeart/2005/8/layout/vList5"/>
    <dgm:cxn modelId="{51DD97B4-EC53-4AE8-986D-DBB59C8A1A56}" type="presParOf" srcId="{82B71E07-46A9-1F4C-9980-576B2FA3ADD8}" destId="{86757E5C-20F4-E745-A720-B10E686939A4}" srcOrd="1" destOrd="0" presId="urn:microsoft.com/office/officeart/2005/8/layout/vList5"/>
    <dgm:cxn modelId="{10595F1A-665E-4211-B3A4-098BDA991336}" type="presParOf" srcId="{82B71E07-46A9-1F4C-9980-576B2FA3ADD8}" destId="{0760AE06-7B56-494A-A0E8-36B594643D8E}" srcOrd="2" destOrd="0" presId="urn:microsoft.com/office/officeart/2005/8/layout/vList5"/>
    <dgm:cxn modelId="{E099DB27-5ECF-4267-8AD2-CF6F6FBF82BB}" type="presParOf" srcId="{0760AE06-7B56-494A-A0E8-36B594643D8E}" destId="{C3381103-080C-D746-8B27-46B2DEE4028C}" srcOrd="0" destOrd="0" presId="urn:microsoft.com/office/officeart/2005/8/layout/vList5"/>
    <dgm:cxn modelId="{F0758253-7961-4B37-B122-DBE08DF71A41}" type="presParOf" srcId="{0760AE06-7B56-494A-A0E8-36B594643D8E}" destId="{FBE9ED35-B856-174C-8737-A32D2C924CA6}" srcOrd="1" destOrd="0" presId="urn:microsoft.com/office/officeart/2005/8/layout/vList5"/>
    <dgm:cxn modelId="{707C0AFB-8258-4AF7-8306-B59594FF744E}" type="presParOf" srcId="{82B71E07-46A9-1F4C-9980-576B2FA3ADD8}" destId="{42D27948-8160-FF47-9116-9786F5E669CE}" srcOrd="3" destOrd="0" presId="urn:microsoft.com/office/officeart/2005/8/layout/vList5"/>
    <dgm:cxn modelId="{A32115A4-8407-44D0-B4E0-73D80B01F53A}" type="presParOf" srcId="{82B71E07-46A9-1F4C-9980-576B2FA3ADD8}" destId="{39BBA486-03BD-2144-ABBF-AE369E5400B7}" srcOrd="4" destOrd="0" presId="urn:microsoft.com/office/officeart/2005/8/layout/vList5"/>
    <dgm:cxn modelId="{FFAA09D5-BFBD-44DA-AA7A-ADA8CE5D8BE2}" type="presParOf" srcId="{39BBA486-03BD-2144-ABBF-AE369E5400B7}" destId="{70B8D9E0-4A6D-2F44-B595-4E51FB1CC510}" srcOrd="0" destOrd="0" presId="urn:microsoft.com/office/officeart/2005/8/layout/vList5"/>
    <dgm:cxn modelId="{6E6141D0-3F28-4182-8538-B0D6CBE554A3}" type="presParOf" srcId="{39BBA486-03BD-2144-ABBF-AE369E5400B7}" destId="{09F84ED2-5430-D348-8351-1C588DA968EF}" srcOrd="1" destOrd="0" presId="urn:microsoft.com/office/officeart/2005/8/layout/vList5"/>
    <dgm:cxn modelId="{B7AC9E96-BC6B-432D-A395-F2CB1A7BD6FE}" type="presParOf" srcId="{82B71E07-46A9-1F4C-9980-576B2FA3ADD8}" destId="{26A10C18-A8F4-6A4C-BDEE-6F7DE3CE4615}" srcOrd="5" destOrd="0" presId="urn:microsoft.com/office/officeart/2005/8/layout/vList5"/>
    <dgm:cxn modelId="{48E9996D-5147-4A85-B477-7DB59DFB6820}" type="presParOf" srcId="{82B71E07-46A9-1F4C-9980-576B2FA3ADD8}" destId="{4ECD3363-8FE6-2E4D-AEB8-DD61ACBB9653}" srcOrd="6" destOrd="0" presId="urn:microsoft.com/office/officeart/2005/8/layout/vList5"/>
    <dgm:cxn modelId="{1E3F3D78-86C0-40CC-8530-1EC4DAF53EE2}" type="presParOf" srcId="{4ECD3363-8FE6-2E4D-AEB8-DD61ACBB9653}" destId="{E895D6B0-A2C0-8846-B022-1C147093D231}" srcOrd="0" destOrd="0" presId="urn:microsoft.com/office/officeart/2005/8/layout/vList5"/>
    <dgm:cxn modelId="{CCFC259B-CA63-4ADC-9603-4CA8F4CD1E0B}" type="presParOf" srcId="{4ECD3363-8FE6-2E4D-AEB8-DD61ACBB9653}" destId="{1017B7CB-13B4-9B4A-A898-E550BB192901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39104730-2024-374C-98E0-3A4CE7ED9881}" type="doc">
      <dgm:prSet loTypeId="urn:microsoft.com/office/officeart/2005/8/layout/vList5" loCatId="" qsTypeId="urn:microsoft.com/office/officeart/2005/8/quickstyle/3d7" qsCatId="3D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5A256FE1-617A-F64B-AAA5-E71BA3D8E71B}">
      <dgm:prSet phldrT="[Texte]"/>
      <dgm:spPr/>
      <dgm:t>
        <a:bodyPr/>
        <a:lstStyle/>
        <a:p>
          <a:r>
            <a:rPr lang="fr-FR" dirty="0"/>
            <a:t>a</a:t>
          </a:r>
        </a:p>
      </dgm:t>
    </dgm:pt>
    <dgm:pt modelId="{8DF59BD0-F274-DA45-A4C6-CD1040D03631}" type="parTrans" cxnId="{D627691E-CE20-A240-AE75-17D9A5E8D80E}">
      <dgm:prSet/>
      <dgm:spPr/>
      <dgm:t>
        <a:bodyPr/>
        <a:lstStyle/>
        <a:p>
          <a:endParaRPr lang="fr-FR"/>
        </a:p>
      </dgm:t>
    </dgm:pt>
    <dgm:pt modelId="{1221B9A9-1B18-A546-BD93-54DBEC081E68}" type="sibTrans" cxnId="{D627691E-CE20-A240-AE75-17D9A5E8D80E}">
      <dgm:prSet/>
      <dgm:spPr/>
      <dgm:t>
        <a:bodyPr/>
        <a:lstStyle/>
        <a:p>
          <a:endParaRPr lang="fr-FR"/>
        </a:p>
      </dgm:t>
    </dgm:pt>
    <dgm:pt modelId="{C98D5B68-7884-6648-A6A0-2E344EE2F2C1}">
      <dgm:prSet phldrT="[Texte]"/>
      <dgm:spPr/>
      <dgm:t>
        <a:bodyPr/>
        <a:lstStyle/>
        <a:p>
          <a:r>
            <a:rPr lang="fr-FR" dirty="0"/>
            <a:t>c</a:t>
          </a:r>
        </a:p>
      </dgm:t>
    </dgm:pt>
    <dgm:pt modelId="{89F25B63-67C6-2B49-87BA-7718746C431D}" type="parTrans" cxnId="{6E4E9F2E-D306-E440-8065-DAD3485E0D1C}">
      <dgm:prSet/>
      <dgm:spPr/>
      <dgm:t>
        <a:bodyPr/>
        <a:lstStyle/>
        <a:p>
          <a:endParaRPr lang="fr-FR"/>
        </a:p>
      </dgm:t>
    </dgm:pt>
    <dgm:pt modelId="{675274CD-34E5-B949-B313-38064B3EA771}" type="sibTrans" cxnId="{6E4E9F2E-D306-E440-8065-DAD3485E0D1C}">
      <dgm:prSet/>
      <dgm:spPr/>
      <dgm:t>
        <a:bodyPr/>
        <a:lstStyle/>
        <a:p>
          <a:endParaRPr lang="fr-FR"/>
        </a:p>
      </dgm:t>
    </dgm:pt>
    <dgm:pt modelId="{31427C3A-E33A-4C40-B6A8-DF440F9FA9C2}">
      <dgm:prSet phldrT="[Texte]"/>
      <dgm:spPr>
        <a:solidFill>
          <a:srgbClr val="FF0000">
            <a:alpha val="90000"/>
          </a:srgbClr>
        </a:solidFill>
      </dgm:spPr>
      <dgm:t>
        <a:bodyPr/>
        <a:lstStyle/>
        <a:p>
          <a:pPr algn="ctr">
            <a:buNone/>
          </a:pPr>
          <a:r>
            <a:rPr lang="fr-FR" b="1" dirty="0"/>
            <a:t>Elle a été piquée par un insecte.</a:t>
          </a:r>
        </a:p>
      </dgm:t>
    </dgm:pt>
    <dgm:pt modelId="{6AE38952-7C1E-B044-B8FC-9A933EC36630}" type="parTrans" cxnId="{49662439-979C-B841-B009-6D99A978E2AA}">
      <dgm:prSet/>
      <dgm:spPr/>
      <dgm:t>
        <a:bodyPr/>
        <a:lstStyle/>
        <a:p>
          <a:endParaRPr lang="fr-FR"/>
        </a:p>
      </dgm:t>
    </dgm:pt>
    <dgm:pt modelId="{BAB3FA31-E8FC-CF47-A92D-5E67F5AC535C}" type="sibTrans" cxnId="{49662439-979C-B841-B009-6D99A978E2AA}">
      <dgm:prSet/>
      <dgm:spPr/>
      <dgm:t>
        <a:bodyPr/>
        <a:lstStyle/>
        <a:p>
          <a:endParaRPr lang="fr-FR"/>
        </a:p>
      </dgm:t>
    </dgm:pt>
    <dgm:pt modelId="{877D7047-60CD-754B-B94B-0D52DA8802EF}">
      <dgm:prSet phldrT="[Texte]"/>
      <dgm:spPr/>
      <dgm:t>
        <a:bodyPr/>
        <a:lstStyle/>
        <a:p>
          <a:r>
            <a:rPr lang="fr-FR" dirty="0"/>
            <a:t>d</a:t>
          </a:r>
        </a:p>
      </dgm:t>
    </dgm:pt>
    <dgm:pt modelId="{F776D0C3-C0C0-7847-978B-D8398B928E33}" type="parTrans" cxnId="{F29E88BF-B2B7-8C4D-8CAE-014202FBF28B}">
      <dgm:prSet/>
      <dgm:spPr/>
      <dgm:t>
        <a:bodyPr/>
        <a:lstStyle/>
        <a:p>
          <a:endParaRPr lang="fr-FR"/>
        </a:p>
      </dgm:t>
    </dgm:pt>
    <dgm:pt modelId="{D8C37D6F-0C89-C44B-B88F-7FDB054464A6}" type="sibTrans" cxnId="{F29E88BF-B2B7-8C4D-8CAE-014202FBF28B}">
      <dgm:prSet/>
      <dgm:spPr/>
      <dgm:t>
        <a:bodyPr/>
        <a:lstStyle/>
        <a:p>
          <a:endParaRPr lang="fr-FR"/>
        </a:p>
      </dgm:t>
    </dgm:pt>
    <dgm:pt modelId="{8943F2E6-3B0D-E448-9217-B317A1C852F5}">
      <dgm:prSet phldrT="[Texte]"/>
      <dgm:spPr>
        <a:solidFill>
          <a:srgbClr val="FF0000">
            <a:alpha val="90000"/>
          </a:srgbClr>
        </a:solidFill>
      </dgm:spPr>
      <dgm:t>
        <a:bodyPr/>
        <a:lstStyle/>
        <a:p>
          <a:pPr algn="ctr">
            <a:buNone/>
          </a:pPr>
          <a:r>
            <a:rPr lang="fr-FR" b="1" dirty="0"/>
            <a:t>Sa maman l’a disputée.</a:t>
          </a:r>
        </a:p>
      </dgm:t>
    </dgm:pt>
    <dgm:pt modelId="{BACB9BDF-48A8-8446-9EF0-0777EB594CBD}" type="parTrans" cxnId="{E328896C-D41F-1447-83EE-3427764BA201}">
      <dgm:prSet/>
      <dgm:spPr/>
      <dgm:t>
        <a:bodyPr/>
        <a:lstStyle/>
        <a:p>
          <a:endParaRPr lang="fr-FR"/>
        </a:p>
      </dgm:t>
    </dgm:pt>
    <dgm:pt modelId="{8E47323C-8EED-B74F-B64B-018CD74E9966}" type="sibTrans" cxnId="{E328896C-D41F-1447-83EE-3427764BA201}">
      <dgm:prSet/>
      <dgm:spPr/>
      <dgm:t>
        <a:bodyPr/>
        <a:lstStyle/>
        <a:p>
          <a:endParaRPr lang="fr-FR"/>
        </a:p>
      </dgm:t>
    </dgm:pt>
    <dgm:pt modelId="{D865DF60-6A8A-1346-86CF-ADC5241F7441}">
      <dgm:prSet/>
      <dgm:spPr/>
      <dgm:t>
        <a:bodyPr/>
        <a:lstStyle/>
        <a:p>
          <a:r>
            <a:rPr lang="fr-FR" dirty="0"/>
            <a:t>b</a:t>
          </a:r>
        </a:p>
      </dgm:t>
    </dgm:pt>
    <dgm:pt modelId="{806608CC-D2DF-374E-A47A-AC1E4E471D34}" type="parTrans" cxnId="{26514B5C-E4AC-D045-BD76-2A427C25A6C9}">
      <dgm:prSet/>
      <dgm:spPr/>
      <dgm:t>
        <a:bodyPr/>
        <a:lstStyle/>
        <a:p>
          <a:endParaRPr lang="fr-FR"/>
        </a:p>
      </dgm:t>
    </dgm:pt>
    <dgm:pt modelId="{752CCB7B-ADC2-E04D-8F22-DB13BC887169}" type="sibTrans" cxnId="{26514B5C-E4AC-D045-BD76-2A427C25A6C9}">
      <dgm:prSet/>
      <dgm:spPr/>
      <dgm:t>
        <a:bodyPr/>
        <a:lstStyle/>
        <a:p>
          <a:endParaRPr lang="fr-FR"/>
        </a:p>
      </dgm:t>
    </dgm:pt>
    <dgm:pt modelId="{2C8EC395-066D-984E-8F48-1D03BBA365D6}">
      <dgm:prSet/>
      <dgm:spPr>
        <a:solidFill>
          <a:srgbClr val="0070C0">
            <a:alpha val="90000"/>
          </a:srgbClr>
        </a:solidFill>
      </dgm:spPr>
      <dgm:t>
        <a:bodyPr/>
        <a:lstStyle/>
        <a:p>
          <a:pPr algn="ctr">
            <a:buNone/>
          </a:pPr>
          <a:r>
            <a:rPr lang="fr-FR" b="1" dirty="0"/>
            <a:t>Elle a fait une chute.</a:t>
          </a:r>
        </a:p>
      </dgm:t>
    </dgm:pt>
    <dgm:pt modelId="{E889BD5D-09F1-B84F-9539-CDB6EA89993B}" type="parTrans" cxnId="{A3CBA274-D7F7-CB45-BAA7-46A89E45535F}">
      <dgm:prSet/>
      <dgm:spPr/>
      <dgm:t>
        <a:bodyPr/>
        <a:lstStyle/>
        <a:p>
          <a:endParaRPr lang="fr-FR"/>
        </a:p>
      </dgm:t>
    </dgm:pt>
    <dgm:pt modelId="{788D42F9-2A3B-334A-B81A-EE2D57E4C222}" type="sibTrans" cxnId="{A3CBA274-D7F7-CB45-BAA7-46A89E45535F}">
      <dgm:prSet/>
      <dgm:spPr/>
      <dgm:t>
        <a:bodyPr/>
        <a:lstStyle/>
        <a:p>
          <a:endParaRPr lang="fr-FR"/>
        </a:p>
      </dgm:t>
    </dgm:pt>
    <dgm:pt modelId="{DD6BBC1B-D149-744A-A30E-EFE273F02222}">
      <dgm:prSet phldrT="[Texte]"/>
      <dgm:spPr>
        <a:solidFill>
          <a:srgbClr val="FF0000">
            <a:alpha val="90000"/>
          </a:srgbClr>
        </a:solidFill>
      </dgm:spPr>
      <dgm:t>
        <a:bodyPr/>
        <a:lstStyle/>
        <a:p>
          <a:pPr algn="ctr">
            <a:buNone/>
          </a:pPr>
          <a:r>
            <a:rPr lang="fr-FR" b="1" dirty="0"/>
            <a:t> Elle s’est perdue.</a:t>
          </a:r>
        </a:p>
      </dgm:t>
    </dgm:pt>
    <dgm:pt modelId="{FA359944-C295-7C49-BDAC-C5B8B15CDFE7}" type="sibTrans" cxnId="{BBB76332-05A7-BD4A-AEE7-B327FE3E9402}">
      <dgm:prSet/>
      <dgm:spPr/>
      <dgm:t>
        <a:bodyPr/>
        <a:lstStyle/>
        <a:p>
          <a:endParaRPr lang="fr-FR"/>
        </a:p>
      </dgm:t>
    </dgm:pt>
    <dgm:pt modelId="{58BA337C-5D18-7648-9FBC-E3DFEE45FE39}" type="parTrans" cxnId="{BBB76332-05A7-BD4A-AEE7-B327FE3E9402}">
      <dgm:prSet/>
      <dgm:spPr/>
      <dgm:t>
        <a:bodyPr/>
        <a:lstStyle/>
        <a:p>
          <a:endParaRPr lang="fr-FR"/>
        </a:p>
      </dgm:t>
    </dgm:pt>
    <dgm:pt modelId="{82B71E07-46A9-1F4C-9980-576B2FA3ADD8}" type="pres">
      <dgm:prSet presAssocID="{39104730-2024-374C-98E0-3A4CE7ED988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A3A8D8DA-067B-EC42-9EAF-7E4FD8AA6489}" type="pres">
      <dgm:prSet presAssocID="{5A256FE1-617A-F64B-AAA5-E71BA3D8E71B}" presName="linNode" presStyleCnt="0"/>
      <dgm:spPr/>
    </dgm:pt>
    <dgm:pt modelId="{5131D196-118F-ED4B-8F8C-9F861CEE6268}" type="pres">
      <dgm:prSet presAssocID="{5A256FE1-617A-F64B-AAA5-E71BA3D8E71B}" presName="parentText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2E2EFB5-3D81-DA40-B0AB-7277103CCFA5}" type="pres">
      <dgm:prSet presAssocID="{5A256FE1-617A-F64B-AAA5-E71BA3D8E71B}" presName="descendantText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6757E5C-20F4-E745-A720-B10E686939A4}" type="pres">
      <dgm:prSet presAssocID="{1221B9A9-1B18-A546-BD93-54DBEC081E68}" presName="sp" presStyleCnt="0"/>
      <dgm:spPr/>
    </dgm:pt>
    <dgm:pt modelId="{0760AE06-7B56-494A-A0E8-36B594643D8E}" type="pres">
      <dgm:prSet presAssocID="{D865DF60-6A8A-1346-86CF-ADC5241F7441}" presName="linNode" presStyleCnt="0"/>
      <dgm:spPr/>
    </dgm:pt>
    <dgm:pt modelId="{C3381103-080C-D746-8B27-46B2DEE4028C}" type="pres">
      <dgm:prSet presAssocID="{D865DF60-6A8A-1346-86CF-ADC5241F7441}" presName="parentText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BE9ED35-B856-174C-8737-A32D2C924CA6}" type="pres">
      <dgm:prSet presAssocID="{D865DF60-6A8A-1346-86CF-ADC5241F7441}" presName="descendantText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2D27948-8160-FF47-9116-9786F5E669CE}" type="pres">
      <dgm:prSet presAssocID="{752CCB7B-ADC2-E04D-8F22-DB13BC887169}" presName="sp" presStyleCnt="0"/>
      <dgm:spPr/>
    </dgm:pt>
    <dgm:pt modelId="{39BBA486-03BD-2144-ABBF-AE369E5400B7}" type="pres">
      <dgm:prSet presAssocID="{C98D5B68-7884-6648-A6A0-2E344EE2F2C1}" presName="linNode" presStyleCnt="0"/>
      <dgm:spPr/>
    </dgm:pt>
    <dgm:pt modelId="{70B8D9E0-4A6D-2F44-B595-4E51FB1CC510}" type="pres">
      <dgm:prSet presAssocID="{C98D5B68-7884-6648-A6A0-2E344EE2F2C1}" presName="parentText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9F84ED2-5430-D348-8351-1C588DA968EF}" type="pres">
      <dgm:prSet presAssocID="{C98D5B68-7884-6648-A6A0-2E344EE2F2C1}" presName="descendantText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6A10C18-A8F4-6A4C-BDEE-6F7DE3CE4615}" type="pres">
      <dgm:prSet presAssocID="{675274CD-34E5-B949-B313-38064B3EA771}" presName="sp" presStyleCnt="0"/>
      <dgm:spPr/>
    </dgm:pt>
    <dgm:pt modelId="{4ECD3363-8FE6-2E4D-AEB8-DD61ACBB9653}" type="pres">
      <dgm:prSet presAssocID="{877D7047-60CD-754B-B94B-0D52DA8802EF}" presName="linNode" presStyleCnt="0"/>
      <dgm:spPr/>
    </dgm:pt>
    <dgm:pt modelId="{E895D6B0-A2C0-8846-B022-1C147093D231}" type="pres">
      <dgm:prSet presAssocID="{877D7047-60CD-754B-B94B-0D52DA8802EF}" presName="parentText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017B7CB-13B4-9B4A-A898-E550BB192901}" type="pres">
      <dgm:prSet presAssocID="{877D7047-60CD-754B-B94B-0D52DA8802EF}" presName="descendantText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012611C1-1798-4EBC-A32C-8709237E687A}" type="presOf" srcId="{877D7047-60CD-754B-B94B-0D52DA8802EF}" destId="{E895D6B0-A2C0-8846-B022-1C147093D231}" srcOrd="0" destOrd="0" presId="urn:microsoft.com/office/officeart/2005/8/layout/vList5"/>
    <dgm:cxn modelId="{26514B5C-E4AC-D045-BD76-2A427C25A6C9}" srcId="{39104730-2024-374C-98E0-3A4CE7ED9881}" destId="{D865DF60-6A8A-1346-86CF-ADC5241F7441}" srcOrd="1" destOrd="0" parTransId="{806608CC-D2DF-374E-A47A-AC1E4E471D34}" sibTransId="{752CCB7B-ADC2-E04D-8F22-DB13BC887169}"/>
    <dgm:cxn modelId="{D975969F-035F-424E-AB29-8E16BCF1D196}" type="presOf" srcId="{8943F2E6-3B0D-E448-9217-B317A1C852F5}" destId="{1017B7CB-13B4-9B4A-A898-E550BB192901}" srcOrd="0" destOrd="0" presId="urn:microsoft.com/office/officeart/2005/8/layout/vList5"/>
    <dgm:cxn modelId="{12F3FFA5-0F7B-4CD2-B5CC-7041AE3F9F18}" type="presOf" srcId="{2C8EC395-066D-984E-8F48-1D03BBA365D6}" destId="{FBE9ED35-B856-174C-8737-A32D2C924CA6}" srcOrd="0" destOrd="0" presId="urn:microsoft.com/office/officeart/2005/8/layout/vList5"/>
    <dgm:cxn modelId="{1397299F-A5A7-4D39-8A38-08B6404152D3}" type="presOf" srcId="{DD6BBC1B-D149-744A-A30E-EFE273F02222}" destId="{B2E2EFB5-3D81-DA40-B0AB-7277103CCFA5}" srcOrd="0" destOrd="0" presId="urn:microsoft.com/office/officeart/2005/8/layout/vList5"/>
    <dgm:cxn modelId="{8F7DE787-9D73-4627-8516-66F0CE835EA5}" type="presOf" srcId="{5A256FE1-617A-F64B-AAA5-E71BA3D8E71B}" destId="{5131D196-118F-ED4B-8F8C-9F861CEE6268}" srcOrd="0" destOrd="0" presId="urn:microsoft.com/office/officeart/2005/8/layout/vList5"/>
    <dgm:cxn modelId="{6E4E9F2E-D306-E440-8065-DAD3485E0D1C}" srcId="{39104730-2024-374C-98E0-3A4CE7ED9881}" destId="{C98D5B68-7884-6648-A6A0-2E344EE2F2C1}" srcOrd="2" destOrd="0" parTransId="{89F25B63-67C6-2B49-87BA-7718746C431D}" sibTransId="{675274CD-34E5-B949-B313-38064B3EA771}"/>
    <dgm:cxn modelId="{A23B83B8-19B3-49DD-B2F4-1F30E496B125}" type="presOf" srcId="{31427C3A-E33A-4C40-B6A8-DF440F9FA9C2}" destId="{09F84ED2-5430-D348-8351-1C588DA968EF}" srcOrd="0" destOrd="0" presId="urn:microsoft.com/office/officeart/2005/8/layout/vList5"/>
    <dgm:cxn modelId="{49662439-979C-B841-B009-6D99A978E2AA}" srcId="{C98D5B68-7884-6648-A6A0-2E344EE2F2C1}" destId="{31427C3A-E33A-4C40-B6A8-DF440F9FA9C2}" srcOrd="0" destOrd="0" parTransId="{6AE38952-7C1E-B044-B8FC-9A933EC36630}" sibTransId="{BAB3FA31-E8FC-CF47-A92D-5E67F5AC535C}"/>
    <dgm:cxn modelId="{D627691E-CE20-A240-AE75-17D9A5E8D80E}" srcId="{39104730-2024-374C-98E0-3A4CE7ED9881}" destId="{5A256FE1-617A-F64B-AAA5-E71BA3D8E71B}" srcOrd="0" destOrd="0" parTransId="{8DF59BD0-F274-DA45-A4C6-CD1040D03631}" sibTransId="{1221B9A9-1B18-A546-BD93-54DBEC081E68}"/>
    <dgm:cxn modelId="{E328896C-D41F-1447-83EE-3427764BA201}" srcId="{877D7047-60CD-754B-B94B-0D52DA8802EF}" destId="{8943F2E6-3B0D-E448-9217-B317A1C852F5}" srcOrd="0" destOrd="0" parTransId="{BACB9BDF-48A8-8446-9EF0-0777EB594CBD}" sibTransId="{8E47323C-8EED-B74F-B64B-018CD74E9966}"/>
    <dgm:cxn modelId="{0D01BA1C-9E3E-4EA4-A12A-763C1BEF301D}" type="presOf" srcId="{39104730-2024-374C-98E0-3A4CE7ED9881}" destId="{82B71E07-46A9-1F4C-9980-576B2FA3ADD8}" srcOrd="0" destOrd="0" presId="urn:microsoft.com/office/officeart/2005/8/layout/vList5"/>
    <dgm:cxn modelId="{A3CBA274-D7F7-CB45-BAA7-46A89E45535F}" srcId="{D865DF60-6A8A-1346-86CF-ADC5241F7441}" destId="{2C8EC395-066D-984E-8F48-1D03BBA365D6}" srcOrd="0" destOrd="0" parTransId="{E889BD5D-09F1-B84F-9539-CDB6EA89993B}" sibTransId="{788D42F9-2A3B-334A-B81A-EE2D57E4C222}"/>
    <dgm:cxn modelId="{6F3EA231-87B2-4BF8-B262-BC3D05D70963}" type="presOf" srcId="{D865DF60-6A8A-1346-86CF-ADC5241F7441}" destId="{C3381103-080C-D746-8B27-46B2DEE4028C}" srcOrd="0" destOrd="0" presId="urn:microsoft.com/office/officeart/2005/8/layout/vList5"/>
    <dgm:cxn modelId="{161F320B-03EF-43EE-9502-606E15E5ABEE}" type="presOf" srcId="{C98D5B68-7884-6648-A6A0-2E344EE2F2C1}" destId="{70B8D9E0-4A6D-2F44-B595-4E51FB1CC510}" srcOrd="0" destOrd="0" presId="urn:microsoft.com/office/officeart/2005/8/layout/vList5"/>
    <dgm:cxn modelId="{F29E88BF-B2B7-8C4D-8CAE-014202FBF28B}" srcId="{39104730-2024-374C-98E0-3A4CE7ED9881}" destId="{877D7047-60CD-754B-B94B-0D52DA8802EF}" srcOrd="3" destOrd="0" parTransId="{F776D0C3-C0C0-7847-978B-D8398B928E33}" sibTransId="{D8C37D6F-0C89-C44B-B88F-7FDB054464A6}"/>
    <dgm:cxn modelId="{BBB76332-05A7-BD4A-AEE7-B327FE3E9402}" srcId="{5A256FE1-617A-F64B-AAA5-E71BA3D8E71B}" destId="{DD6BBC1B-D149-744A-A30E-EFE273F02222}" srcOrd="0" destOrd="0" parTransId="{58BA337C-5D18-7648-9FBC-E3DFEE45FE39}" sibTransId="{FA359944-C295-7C49-BDAC-C5B8B15CDFE7}"/>
    <dgm:cxn modelId="{63B08DD1-742D-4B1B-9217-CAA6AA016DE9}" type="presParOf" srcId="{82B71E07-46A9-1F4C-9980-576B2FA3ADD8}" destId="{A3A8D8DA-067B-EC42-9EAF-7E4FD8AA6489}" srcOrd="0" destOrd="0" presId="urn:microsoft.com/office/officeart/2005/8/layout/vList5"/>
    <dgm:cxn modelId="{0BDD8E9C-82DC-46D2-95F3-CEA8204773A9}" type="presParOf" srcId="{A3A8D8DA-067B-EC42-9EAF-7E4FD8AA6489}" destId="{5131D196-118F-ED4B-8F8C-9F861CEE6268}" srcOrd="0" destOrd="0" presId="urn:microsoft.com/office/officeart/2005/8/layout/vList5"/>
    <dgm:cxn modelId="{BCFB826C-D11D-4156-ADF4-07B689890F32}" type="presParOf" srcId="{A3A8D8DA-067B-EC42-9EAF-7E4FD8AA6489}" destId="{B2E2EFB5-3D81-DA40-B0AB-7277103CCFA5}" srcOrd="1" destOrd="0" presId="urn:microsoft.com/office/officeart/2005/8/layout/vList5"/>
    <dgm:cxn modelId="{E2C9AE6F-C563-475D-9FE0-59C39E35CE08}" type="presParOf" srcId="{82B71E07-46A9-1F4C-9980-576B2FA3ADD8}" destId="{86757E5C-20F4-E745-A720-B10E686939A4}" srcOrd="1" destOrd="0" presId="urn:microsoft.com/office/officeart/2005/8/layout/vList5"/>
    <dgm:cxn modelId="{AF94F815-3E37-42A1-B11C-2B7A759ED098}" type="presParOf" srcId="{82B71E07-46A9-1F4C-9980-576B2FA3ADD8}" destId="{0760AE06-7B56-494A-A0E8-36B594643D8E}" srcOrd="2" destOrd="0" presId="urn:microsoft.com/office/officeart/2005/8/layout/vList5"/>
    <dgm:cxn modelId="{FBB87E5C-40F3-4A44-80AA-92B5226E2FB3}" type="presParOf" srcId="{0760AE06-7B56-494A-A0E8-36B594643D8E}" destId="{C3381103-080C-D746-8B27-46B2DEE4028C}" srcOrd="0" destOrd="0" presId="urn:microsoft.com/office/officeart/2005/8/layout/vList5"/>
    <dgm:cxn modelId="{25C81488-C148-4533-B609-5E2AA05CEE2F}" type="presParOf" srcId="{0760AE06-7B56-494A-A0E8-36B594643D8E}" destId="{FBE9ED35-B856-174C-8737-A32D2C924CA6}" srcOrd="1" destOrd="0" presId="urn:microsoft.com/office/officeart/2005/8/layout/vList5"/>
    <dgm:cxn modelId="{D696DAB8-AA6D-4D33-956E-DE0BC21E0343}" type="presParOf" srcId="{82B71E07-46A9-1F4C-9980-576B2FA3ADD8}" destId="{42D27948-8160-FF47-9116-9786F5E669CE}" srcOrd="3" destOrd="0" presId="urn:microsoft.com/office/officeart/2005/8/layout/vList5"/>
    <dgm:cxn modelId="{304E3DAA-9ADC-4D50-B6DD-D9DDAA265D34}" type="presParOf" srcId="{82B71E07-46A9-1F4C-9980-576B2FA3ADD8}" destId="{39BBA486-03BD-2144-ABBF-AE369E5400B7}" srcOrd="4" destOrd="0" presId="urn:microsoft.com/office/officeart/2005/8/layout/vList5"/>
    <dgm:cxn modelId="{BA3BC814-005F-4E25-9BF9-E6C1475DA504}" type="presParOf" srcId="{39BBA486-03BD-2144-ABBF-AE369E5400B7}" destId="{70B8D9E0-4A6D-2F44-B595-4E51FB1CC510}" srcOrd="0" destOrd="0" presId="urn:microsoft.com/office/officeart/2005/8/layout/vList5"/>
    <dgm:cxn modelId="{93529A1C-3854-42A2-B3D5-6592843A68EE}" type="presParOf" srcId="{39BBA486-03BD-2144-ABBF-AE369E5400B7}" destId="{09F84ED2-5430-D348-8351-1C588DA968EF}" srcOrd="1" destOrd="0" presId="urn:microsoft.com/office/officeart/2005/8/layout/vList5"/>
    <dgm:cxn modelId="{F76E4CBD-EF33-4F3F-9518-279EBF0C5CCF}" type="presParOf" srcId="{82B71E07-46A9-1F4C-9980-576B2FA3ADD8}" destId="{26A10C18-A8F4-6A4C-BDEE-6F7DE3CE4615}" srcOrd="5" destOrd="0" presId="urn:microsoft.com/office/officeart/2005/8/layout/vList5"/>
    <dgm:cxn modelId="{6B96FA8B-584E-41C5-89F5-BDD503216780}" type="presParOf" srcId="{82B71E07-46A9-1F4C-9980-576B2FA3ADD8}" destId="{4ECD3363-8FE6-2E4D-AEB8-DD61ACBB9653}" srcOrd="6" destOrd="0" presId="urn:microsoft.com/office/officeart/2005/8/layout/vList5"/>
    <dgm:cxn modelId="{070BBC9F-69FF-44D7-B0A7-D5544BC9A712}" type="presParOf" srcId="{4ECD3363-8FE6-2E4D-AEB8-DD61ACBB9653}" destId="{E895D6B0-A2C0-8846-B022-1C147093D231}" srcOrd="0" destOrd="0" presId="urn:microsoft.com/office/officeart/2005/8/layout/vList5"/>
    <dgm:cxn modelId="{393D1ECF-CE12-44B7-AD8A-E94FBCC33D3A}" type="presParOf" srcId="{4ECD3363-8FE6-2E4D-AEB8-DD61ACBB9653}" destId="{1017B7CB-13B4-9B4A-A898-E550BB192901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39104730-2024-374C-98E0-3A4CE7ED9881}" type="doc">
      <dgm:prSet loTypeId="urn:microsoft.com/office/officeart/2005/8/layout/vList5" loCatId="" qsTypeId="urn:microsoft.com/office/officeart/2005/8/quickstyle/3d7" qsCatId="3D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5A256FE1-617A-F64B-AAA5-E71BA3D8E71B}">
      <dgm:prSet phldrT="[Texte]"/>
      <dgm:spPr/>
      <dgm:t>
        <a:bodyPr/>
        <a:lstStyle/>
        <a:p>
          <a:r>
            <a:rPr lang="fr-FR" dirty="0"/>
            <a:t>a</a:t>
          </a:r>
        </a:p>
      </dgm:t>
    </dgm:pt>
    <dgm:pt modelId="{8DF59BD0-F274-DA45-A4C6-CD1040D03631}" type="parTrans" cxnId="{D627691E-CE20-A240-AE75-17D9A5E8D80E}">
      <dgm:prSet/>
      <dgm:spPr/>
      <dgm:t>
        <a:bodyPr/>
        <a:lstStyle/>
        <a:p>
          <a:endParaRPr lang="fr-FR"/>
        </a:p>
      </dgm:t>
    </dgm:pt>
    <dgm:pt modelId="{1221B9A9-1B18-A546-BD93-54DBEC081E68}" type="sibTrans" cxnId="{D627691E-CE20-A240-AE75-17D9A5E8D80E}">
      <dgm:prSet/>
      <dgm:spPr/>
      <dgm:t>
        <a:bodyPr/>
        <a:lstStyle/>
        <a:p>
          <a:endParaRPr lang="fr-FR"/>
        </a:p>
      </dgm:t>
    </dgm:pt>
    <dgm:pt modelId="{C98D5B68-7884-6648-A6A0-2E344EE2F2C1}">
      <dgm:prSet phldrT="[Texte]"/>
      <dgm:spPr/>
      <dgm:t>
        <a:bodyPr/>
        <a:lstStyle/>
        <a:p>
          <a:r>
            <a:rPr lang="fr-FR" dirty="0"/>
            <a:t>c</a:t>
          </a:r>
        </a:p>
      </dgm:t>
    </dgm:pt>
    <dgm:pt modelId="{89F25B63-67C6-2B49-87BA-7718746C431D}" type="parTrans" cxnId="{6E4E9F2E-D306-E440-8065-DAD3485E0D1C}">
      <dgm:prSet/>
      <dgm:spPr/>
      <dgm:t>
        <a:bodyPr/>
        <a:lstStyle/>
        <a:p>
          <a:endParaRPr lang="fr-FR"/>
        </a:p>
      </dgm:t>
    </dgm:pt>
    <dgm:pt modelId="{675274CD-34E5-B949-B313-38064B3EA771}" type="sibTrans" cxnId="{6E4E9F2E-D306-E440-8065-DAD3485E0D1C}">
      <dgm:prSet/>
      <dgm:spPr/>
      <dgm:t>
        <a:bodyPr/>
        <a:lstStyle/>
        <a:p>
          <a:endParaRPr lang="fr-FR"/>
        </a:p>
      </dgm:t>
    </dgm:pt>
    <dgm:pt modelId="{31427C3A-E33A-4C40-B6A8-DF440F9FA9C2}">
      <dgm:prSet phldrT="[Texte]"/>
      <dgm:spPr/>
      <dgm:t>
        <a:bodyPr/>
        <a:lstStyle/>
        <a:p>
          <a:pPr algn="ctr">
            <a:buNone/>
          </a:pPr>
          <a:r>
            <a:rPr lang="fr-FR" b="1" dirty="0"/>
            <a:t>Ils jouent sur le mur d’escalade.</a:t>
          </a:r>
        </a:p>
      </dgm:t>
    </dgm:pt>
    <dgm:pt modelId="{6AE38952-7C1E-B044-B8FC-9A933EC36630}" type="parTrans" cxnId="{49662439-979C-B841-B009-6D99A978E2AA}">
      <dgm:prSet/>
      <dgm:spPr/>
      <dgm:t>
        <a:bodyPr/>
        <a:lstStyle/>
        <a:p>
          <a:endParaRPr lang="fr-FR"/>
        </a:p>
      </dgm:t>
    </dgm:pt>
    <dgm:pt modelId="{BAB3FA31-E8FC-CF47-A92D-5E67F5AC535C}" type="sibTrans" cxnId="{49662439-979C-B841-B009-6D99A978E2AA}">
      <dgm:prSet/>
      <dgm:spPr/>
      <dgm:t>
        <a:bodyPr/>
        <a:lstStyle/>
        <a:p>
          <a:endParaRPr lang="fr-FR"/>
        </a:p>
      </dgm:t>
    </dgm:pt>
    <dgm:pt modelId="{877D7047-60CD-754B-B94B-0D52DA8802EF}">
      <dgm:prSet phldrT="[Texte]"/>
      <dgm:spPr/>
      <dgm:t>
        <a:bodyPr/>
        <a:lstStyle/>
        <a:p>
          <a:r>
            <a:rPr lang="fr-FR" dirty="0"/>
            <a:t>d</a:t>
          </a:r>
        </a:p>
      </dgm:t>
    </dgm:pt>
    <dgm:pt modelId="{F776D0C3-C0C0-7847-978B-D8398B928E33}" type="parTrans" cxnId="{F29E88BF-B2B7-8C4D-8CAE-014202FBF28B}">
      <dgm:prSet/>
      <dgm:spPr/>
      <dgm:t>
        <a:bodyPr/>
        <a:lstStyle/>
        <a:p>
          <a:endParaRPr lang="fr-FR"/>
        </a:p>
      </dgm:t>
    </dgm:pt>
    <dgm:pt modelId="{D8C37D6F-0C89-C44B-B88F-7FDB054464A6}" type="sibTrans" cxnId="{F29E88BF-B2B7-8C4D-8CAE-014202FBF28B}">
      <dgm:prSet/>
      <dgm:spPr/>
      <dgm:t>
        <a:bodyPr/>
        <a:lstStyle/>
        <a:p>
          <a:endParaRPr lang="fr-FR"/>
        </a:p>
      </dgm:t>
    </dgm:pt>
    <dgm:pt modelId="{8943F2E6-3B0D-E448-9217-B317A1C852F5}">
      <dgm:prSet phldrT="[Texte]"/>
      <dgm:spPr/>
      <dgm:t>
        <a:bodyPr/>
        <a:lstStyle/>
        <a:p>
          <a:pPr algn="ctr">
            <a:buNone/>
          </a:pPr>
          <a:r>
            <a:rPr lang="fr-FR" b="1" dirty="0"/>
            <a:t>Ils font du toboggan.</a:t>
          </a:r>
        </a:p>
      </dgm:t>
    </dgm:pt>
    <dgm:pt modelId="{BACB9BDF-48A8-8446-9EF0-0777EB594CBD}" type="parTrans" cxnId="{E328896C-D41F-1447-83EE-3427764BA201}">
      <dgm:prSet/>
      <dgm:spPr/>
      <dgm:t>
        <a:bodyPr/>
        <a:lstStyle/>
        <a:p>
          <a:endParaRPr lang="fr-FR"/>
        </a:p>
      </dgm:t>
    </dgm:pt>
    <dgm:pt modelId="{8E47323C-8EED-B74F-B64B-018CD74E9966}" type="sibTrans" cxnId="{E328896C-D41F-1447-83EE-3427764BA201}">
      <dgm:prSet/>
      <dgm:spPr/>
      <dgm:t>
        <a:bodyPr/>
        <a:lstStyle/>
        <a:p>
          <a:endParaRPr lang="fr-FR"/>
        </a:p>
      </dgm:t>
    </dgm:pt>
    <dgm:pt modelId="{D865DF60-6A8A-1346-86CF-ADC5241F7441}">
      <dgm:prSet/>
      <dgm:spPr/>
      <dgm:t>
        <a:bodyPr/>
        <a:lstStyle/>
        <a:p>
          <a:r>
            <a:rPr lang="fr-FR" dirty="0"/>
            <a:t>b</a:t>
          </a:r>
        </a:p>
      </dgm:t>
    </dgm:pt>
    <dgm:pt modelId="{806608CC-D2DF-374E-A47A-AC1E4E471D34}" type="parTrans" cxnId="{26514B5C-E4AC-D045-BD76-2A427C25A6C9}">
      <dgm:prSet/>
      <dgm:spPr/>
      <dgm:t>
        <a:bodyPr/>
        <a:lstStyle/>
        <a:p>
          <a:endParaRPr lang="fr-FR"/>
        </a:p>
      </dgm:t>
    </dgm:pt>
    <dgm:pt modelId="{752CCB7B-ADC2-E04D-8F22-DB13BC887169}" type="sibTrans" cxnId="{26514B5C-E4AC-D045-BD76-2A427C25A6C9}">
      <dgm:prSet/>
      <dgm:spPr/>
      <dgm:t>
        <a:bodyPr/>
        <a:lstStyle/>
        <a:p>
          <a:endParaRPr lang="fr-FR"/>
        </a:p>
      </dgm:t>
    </dgm:pt>
    <dgm:pt modelId="{2C8EC395-066D-984E-8F48-1D03BBA365D6}">
      <dgm:prSet/>
      <dgm:spPr/>
      <dgm:t>
        <a:bodyPr/>
        <a:lstStyle/>
        <a:p>
          <a:pPr algn="ctr">
            <a:buNone/>
          </a:pPr>
          <a:r>
            <a:rPr lang="fr-FR" b="1" dirty="0"/>
            <a:t>Ils font une petite course.</a:t>
          </a:r>
        </a:p>
      </dgm:t>
    </dgm:pt>
    <dgm:pt modelId="{E889BD5D-09F1-B84F-9539-CDB6EA89993B}" type="parTrans" cxnId="{A3CBA274-D7F7-CB45-BAA7-46A89E45535F}">
      <dgm:prSet/>
      <dgm:spPr/>
      <dgm:t>
        <a:bodyPr/>
        <a:lstStyle/>
        <a:p>
          <a:endParaRPr lang="fr-FR"/>
        </a:p>
      </dgm:t>
    </dgm:pt>
    <dgm:pt modelId="{788D42F9-2A3B-334A-B81A-EE2D57E4C222}" type="sibTrans" cxnId="{A3CBA274-D7F7-CB45-BAA7-46A89E45535F}">
      <dgm:prSet/>
      <dgm:spPr/>
      <dgm:t>
        <a:bodyPr/>
        <a:lstStyle/>
        <a:p>
          <a:endParaRPr lang="fr-FR"/>
        </a:p>
      </dgm:t>
    </dgm:pt>
    <dgm:pt modelId="{DD6BBC1B-D149-744A-A30E-EFE273F02222}">
      <dgm:prSet phldrT="[Texte]"/>
      <dgm:spPr/>
      <dgm:t>
        <a:bodyPr/>
        <a:lstStyle/>
        <a:p>
          <a:pPr algn="ctr">
            <a:buNone/>
          </a:pPr>
          <a:r>
            <a:rPr lang="fr-FR" b="1" dirty="0"/>
            <a:t> Ils jouent au pistolet à eau.</a:t>
          </a:r>
        </a:p>
      </dgm:t>
    </dgm:pt>
    <dgm:pt modelId="{FA359944-C295-7C49-BDAC-C5B8B15CDFE7}" type="sibTrans" cxnId="{BBB76332-05A7-BD4A-AEE7-B327FE3E9402}">
      <dgm:prSet/>
      <dgm:spPr/>
      <dgm:t>
        <a:bodyPr/>
        <a:lstStyle/>
        <a:p>
          <a:endParaRPr lang="fr-FR"/>
        </a:p>
      </dgm:t>
    </dgm:pt>
    <dgm:pt modelId="{58BA337C-5D18-7648-9FBC-E3DFEE45FE39}" type="parTrans" cxnId="{BBB76332-05A7-BD4A-AEE7-B327FE3E9402}">
      <dgm:prSet/>
      <dgm:spPr/>
      <dgm:t>
        <a:bodyPr/>
        <a:lstStyle/>
        <a:p>
          <a:endParaRPr lang="fr-FR"/>
        </a:p>
      </dgm:t>
    </dgm:pt>
    <dgm:pt modelId="{82B71E07-46A9-1F4C-9980-576B2FA3ADD8}" type="pres">
      <dgm:prSet presAssocID="{39104730-2024-374C-98E0-3A4CE7ED988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A3A8D8DA-067B-EC42-9EAF-7E4FD8AA6489}" type="pres">
      <dgm:prSet presAssocID="{5A256FE1-617A-F64B-AAA5-E71BA3D8E71B}" presName="linNode" presStyleCnt="0"/>
      <dgm:spPr/>
    </dgm:pt>
    <dgm:pt modelId="{5131D196-118F-ED4B-8F8C-9F861CEE6268}" type="pres">
      <dgm:prSet presAssocID="{5A256FE1-617A-F64B-AAA5-E71BA3D8E71B}" presName="parentText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2E2EFB5-3D81-DA40-B0AB-7277103CCFA5}" type="pres">
      <dgm:prSet presAssocID="{5A256FE1-617A-F64B-AAA5-E71BA3D8E71B}" presName="descendantText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6757E5C-20F4-E745-A720-B10E686939A4}" type="pres">
      <dgm:prSet presAssocID="{1221B9A9-1B18-A546-BD93-54DBEC081E68}" presName="sp" presStyleCnt="0"/>
      <dgm:spPr/>
    </dgm:pt>
    <dgm:pt modelId="{0760AE06-7B56-494A-A0E8-36B594643D8E}" type="pres">
      <dgm:prSet presAssocID="{D865DF60-6A8A-1346-86CF-ADC5241F7441}" presName="linNode" presStyleCnt="0"/>
      <dgm:spPr/>
    </dgm:pt>
    <dgm:pt modelId="{C3381103-080C-D746-8B27-46B2DEE4028C}" type="pres">
      <dgm:prSet presAssocID="{D865DF60-6A8A-1346-86CF-ADC5241F7441}" presName="parentText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BE9ED35-B856-174C-8737-A32D2C924CA6}" type="pres">
      <dgm:prSet presAssocID="{D865DF60-6A8A-1346-86CF-ADC5241F7441}" presName="descendantText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2D27948-8160-FF47-9116-9786F5E669CE}" type="pres">
      <dgm:prSet presAssocID="{752CCB7B-ADC2-E04D-8F22-DB13BC887169}" presName="sp" presStyleCnt="0"/>
      <dgm:spPr/>
    </dgm:pt>
    <dgm:pt modelId="{39BBA486-03BD-2144-ABBF-AE369E5400B7}" type="pres">
      <dgm:prSet presAssocID="{C98D5B68-7884-6648-A6A0-2E344EE2F2C1}" presName="linNode" presStyleCnt="0"/>
      <dgm:spPr/>
    </dgm:pt>
    <dgm:pt modelId="{70B8D9E0-4A6D-2F44-B595-4E51FB1CC510}" type="pres">
      <dgm:prSet presAssocID="{C98D5B68-7884-6648-A6A0-2E344EE2F2C1}" presName="parentText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9F84ED2-5430-D348-8351-1C588DA968EF}" type="pres">
      <dgm:prSet presAssocID="{C98D5B68-7884-6648-A6A0-2E344EE2F2C1}" presName="descendantText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6A10C18-A8F4-6A4C-BDEE-6F7DE3CE4615}" type="pres">
      <dgm:prSet presAssocID="{675274CD-34E5-B949-B313-38064B3EA771}" presName="sp" presStyleCnt="0"/>
      <dgm:spPr/>
    </dgm:pt>
    <dgm:pt modelId="{4ECD3363-8FE6-2E4D-AEB8-DD61ACBB9653}" type="pres">
      <dgm:prSet presAssocID="{877D7047-60CD-754B-B94B-0D52DA8802EF}" presName="linNode" presStyleCnt="0"/>
      <dgm:spPr/>
    </dgm:pt>
    <dgm:pt modelId="{E895D6B0-A2C0-8846-B022-1C147093D231}" type="pres">
      <dgm:prSet presAssocID="{877D7047-60CD-754B-B94B-0D52DA8802EF}" presName="parentText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017B7CB-13B4-9B4A-A898-E550BB192901}" type="pres">
      <dgm:prSet presAssocID="{877D7047-60CD-754B-B94B-0D52DA8802EF}" presName="descendantText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26514B5C-E4AC-D045-BD76-2A427C25A6C9}" srcId="{39104730-2024-374C-98E0-3A4CE7ED9881}" destId="{D865DF60-6A8A-1346-86CF-ADC5241F7441}" srcOrd="1" destOrd="0" parTransId="{806608CC-D2DF-374E-A47A-AC1E4E471D34}" sibTransId="{752CCB7B-ADC2-E04D-8F22-DB13BC887169}"/>
    <dgm:cxn modelId="{9F27D1FD-31B5-4042-89FE-EB08D86829EA}" type="presOf" srcId="{31427C3A-E33A-4C40-B6A8-DF440F9FA9C2}" destId="{09F84ED2-5430-D348-8351-1C588DA968EF}" srcOrd="0" destOrd="0" presId="urn:microsoft.com/office/officeart/2005/8/layout/vList5"/>
    <dgm:cxn modelId="{640E0E37-62BB-404D-B2E9-E3371B2B0C0A}" type="presOf" srcId="{39104730-2024-374C-98E0-3A4CE7ED9881}" destId="{82B71E07-46A9-1F4C-9980-576B2FA3ADD8}" srcOrd="0" destOrd="0" presId="urn:microsoft.com/office/officeart/2005/8/layout/vList5"/>
    <dgm:cxn modelId="{811A0359-0E24-4C13-A1C2-77D702A34065}" type="presOf" srcId="{C98D5B68-7884-6648-A6A0-2E344EE2F2C1}" destId="{70B8D9E0-4A6D-2F44-B595-4E51FB1CC510}" srcOrd="0" destOrd="0" presId="urn:microsoft.com/office/officeart/2005/8/layout/vList5"/>
    <dgm:cxn modelId="{6E4E9F2E-D306-E440-8065-DAD3485E0D1C}" srcId="{39104730-2024-374C-98E0-3A4CE7ED9881}" destId="{C98D5B68-7884-6648-A6A0-2E344EE2F2C1}" srcOrd="2" destOrd="0" parTransId="{89F25B63-67C6-2B49-87BA-7718746C431D}" sibTransId="{675274CD-34E5-B949-B313-38064B3EA771}"/>
    <dgm:cxn modelId="{13D03F9B-125B-4584-8002-85A1B2309904}" type="presOf" srcId="{877D7047-60CD-754B-B94B-0D52DA8802EF}" destId="{E895D6B0-A2C0-8846-B022-1C147093D231}" srcOrd="0" destOrd="0" presId="urn:microsoft.com/office/officeart/2005/8/layout/vList5"/>
    <dgm:cxn modelId="{49662439-979C-B841-B009-6D99A978E2AA}" srcId="{C98D5B68-7884-6648-A6A0-2E344EE2F2C1}" destId="{31427C3A-E33A-4C40-B6A8-DF440F9FA9C2}" srcOrd="0" destOrd="0" parTransId="{6AE38952-7C1E-B044-B8FC-9A933EC36630}" sibTransId="{BAB3FA31-E8FC-CF47-A92D-5E67F5AC535C}"/>
    <dgm:cxn modelId="{66E1B0CF-DB26-4FF3-87E6-C0D21B3492B3}" type="presOf" srcId="{D865DF60-6A8A-1346-86CF-ADC5241F7441}" destId="{C3381103-080C-D746-8B27-46B2DEE4028C}" srcOrd="0" destOrd="0" presId="urn:microsoft.com/office/officeart/2005/8/layout/vList5"/>
    <dgm:cxn modelId="{D627691E-CE20-A240-AE75-17D9A5E8D80E}" srcId="{39104730-2024-374C-98E0-3A4CE7ED9881}" destId="{5A256FE1-617A-F64B-AAA5-E71BA3D8E71B}" srcOrd="0" destOrd="0" parTransId="{8DF59BD0-F274-DA45-A4C6-CD1040D03631}" sibTransId="{1221B9A9-1B18-A546-BD93-54DBEC081E68}"/>
    <dgm:cxn modelId="{E328896C-D41F-1447-83EE-3427764BA201}" srcId="{877D7047-60CD-754B-B94B-0D52DA8802EF}" destId="{8943F2E6-3B0D-E448-9217-B317A1C852F5}" srcOrd="0" destOrd="0" parTransId="{BACB9BDF-48A8-8446-9EF0-0777EB594CBD}" sibTransId="{8E47323C-8EED-B74F-B64B-018CD74E9966}"/>
    <dgm:cxn modelId="{A3CBA274-D7F7-CB45-BAA7-46A89E45535F}" srcId="{D865DF60-6A8A-1346-86CF-ADC5241F7441}" destId="{2C8EC395-066D-984E-8F48-1D03BBA365D6}" srcOrd="0" destOrd="0" parTransId="{E889BD5D-09F1-B84F-9539-CDB6EA89993B}" sibTransId="{788D42F9-2A3B-334A-B81A-EE2D57E4C222}"/>
    <dgm:cxn modelId="{F29E88BF-B2B7-8C4D-8CAE-014202FBF28B}" srcId="{39104730-2024-374C-98E0-3A4CE7ED9881}" destId="{877D7047-60CD-754B-B94B-0D52DA8802EF}" srcOrd="3" destOrd="0" parTransId="{F776D0C3-C0C0-7847-978B-D8398B928E33}" sibTransId="{D8C37D6F-0C89-C44B-B88F-7FDB054464A6}"/>
    <dgm:cxn modelId="{C09D8CE9-C55F-4FB4-BE95-7D1E1AAFD213}" type="presOf" srcId="{2C8EC395-066D-984E-8F48-1D03BBA365D6}" destId="{FBE9ED35-B856-174C-8737-A32D2C924CA6}" srcOrd="0" destOrd="0" presId="urn:microsoft.com/office/officeart/2005/8/layout/vList5"/>
    <dgm:cxn modelId="{E508FC3B-3D9F-437D-ABBA-C98DF7B5625A}" type="presOf" srcId="{5A256FE1-617A-F64B-AAA5-E71BA3D8E71B}" destId="{5131D196-118F-ED4B-8F8C-9F861CEE6268}" srcOrd="0" destOrd="0" presId="urn:microsoft.com/office/officeart/2005/8/layout/vList5"/>
    <dgm:cxn modelId="{BBB76332-05A7-BD4A-AEE7-B327FE3E9402}" srcId="{5A256FE1-617A-F64B-AAA5-E71BA3D8E71B}" destId="{DD6BBC1B-D149-744A-A30E-EFE273F02222}" srcOrd="0" destOrd="0" parTransId="{58BA337C-5D18-7648-9FBC-E3DFEE45FE39}" sibTransId="{FA359944-C295-7C49-BDAC-C5B8B15CDFE7}"/>
    <dgm:cxn modelId="{1FE3EE17-B58F-4749-878B-777EF0E7B2D9}" type="presOf" srcId="{DD6BBC1B-D149-744A-A30E-EFE273F02222}" destId="{B2E2EFB5-3D81-DA40-B0AB-7277103CCFA5}" srcOrd="0" destOrd="0" presId="urn:microsoft.com/office/officeart/2005/8/layout/vList5"/>
    <dgm:cxn modelId="{3E696FFB-F883-4322-BD05-58A0C3CB5846}" type="presOf" srcId="{8943F2E6-3B0D-E448-9217-B317A1C852F5}" destId="{1017B7CB-13B4-9B4A-A898-E550BB192901}" srcOrd="0" destOrd="0" presId="urn:microsoft.com/office/officeart/2005/8/layout/vList5"/>
    <dgm:cxn modelId="{210321AF-2E78-49FE-9E46-055D15B9280B}" type="presParOf" srcId="{82B71E07-46A9-1F4C-9980-576B2FA3ADD8}" destId="{A3A8D8DA-067B-EC42-9EAF-7E4FD8AA6489}" srcOrd="0" destOrd="0" presId="urn:microsoft.com/office/officeart/2005/8/layout/vList5"/>
    <dgm:cxn modelId="{A030D8BB-7F64-4D8E-B16F-04CC064D5C47}" type="presParOf" srcId="{A3A8D8DA-067B-EC42-9EAF-7E4FD8AA6489}" destId="{5131D196-118F-ED4B-8F8C-9F861CEE6268}" srcOrd="0" destOrd="0" presId="urn:microsoft.com/office/officeart/2005/8/layout/vList5"/>
    <dgm:cxn modelId="{027DD453-B240-4CDD-AAAB-B982E8FE99E0}" type="presParOf" srcId="{A3A8D8DA-067B-EC42-9EAF-7E4FD8AA6489}" destId="{B2E2EFB5-3D81-DA40-B0AB-7277103CCFA5}" srcOrd="1" destOrd="0" presId="urn:microsoft.com/office/officeart/2005/8/layout/vList5"/>
    <dgm:cxn modelId="{A553751E-4D65-4391-ACEE-1B4A8F3A3A8C}" type="presParOf" srcId="{82B71E07-46A9-1F4C-9980-576B2FA3ADD8}" destId="{86757E5C-20F4-E745-A720-B10E686939A4}" srcOrd="1" destOrd="0" presId="urn:microsoft.com/office/officeart/2005/8/layout/vList5"/>
    <dgm:cxn modelId="{0D0A4BAE-821E-4CE0-9EE1-70D496BEF879}" type="presParOf" srcId="{82B71E07-46A9-1F4C-9980-576B2FA3ADD8}" destId="{0760AE06-7B56-494A-A0E8-36B594643D8E}" srcOrd="2" destOrd="0" presId="urn:microsoft.com/office/officeart/2005/8/layout/vList5"/>
    <dgm:cxn modelId="{226C5032-83F4-4009-9503-6BEA93124019}" type="presParOf" srcId="{0760AE06-7B56-494A-A0E8-36B594643D8E}" destId="{C3381103-080C-D746-8B27-46B2DEE4028C}" srcOrd="0" destOrd="0" presId="urn:microsoft.com/office/officeart/2005/8/layout/vList5"/>
    <dgm:cxn modelId="{C17097EE-5C4D-4766-A0F3-BA4DDC7533BB}" type="presParOf" srcId="{0760AE06-7B56-494A-A0E8-36B594643D8E}" destId="{FBE9ED35-B856-174C-8737-A32D2C924CA6}" srcOrd="1" destOrd="0" presId="urn:microsoft.com/office/officeart/2005/8/layout/vList5"/>
    <dgm:cxn modelId="{813B9CB0-3AEE-4A9D-8F67-A747C10F5384}" type="presParOf" srcId="{82B71E07-46A9-1F4C-9980-576B2FA3ADD8}" destId="{42D27948-8160-FF47-9116-9786F5E669CE}" srcOrd="3" destOrd="0" presId="urn:microsoft.com/office/officeart/2005/8/layout/vList5"/>
    <dgm:cxn modelId="{4A506E05-8421-4353-A82A-B0B6A30F3077}" type="presParOf" srcId="{82B71E07-46A9-1F4C-9980-576B2FA3ADD8}" destId="{39BBA486-03BD-2144-ABBF-AE369E5400B7}" srcOrd="4" destOrd="0" presId="urn:microsoft.com/office/officeart/2005/8/layout/vList5"/>
    <dgm:cxn modelId="{DD7F0554-F6A1-4F77-856C-B8B081084076}" type="presParOf" srcId="{39BBA486-03BD-2144-ABBF-AE369E5400B7}" destId="{70B8D9E0-4A6D-2F44-B595-4E51FB1CC510}" srcOrd="0" destOrd="0" presId="urn:microsoft.com/office/officeart/2005/8/layout/vList5"/>
    <dgm:cxn modelId="{72A7ECE6-54D4-4DF3-8D82-3D618649F07F}" type="presParOf" srcId="{39BBA486-03BD-2144-ABBF-AE369E5400B7}" destId="{09F84ED2-5430-D348-8351-1C588DA968EF}" srcOrd="1" destOrd="0" presId="urn:microsoft.com/office/officeart/2005/8/layout/vList5"/>
    <dgm:cxn modelId="{54323BBD-FF88-4B43-ABD0-3DEC7831F775}" type="presParOf" srcId="{82B71E07-46A9-1F4C-9980-576B2FA3ADD8}" destId="{26A10C18-A8F4-6A4C-BDEE-6F7DE3CE4615}" srcOrd="5" destOrd="0" presId="urn:microsoft.com/office/officeart/2005/8/layout/vList5"/>
    <dgm:cxn modelId="{0413E739-49A8-4789-B65F-211B6F9AF801}" type="presParOf" srcId="{82B71E07-46A9-1F4C-9980-576B2FA3ADD8}" destId="{4ECD3363-8FE6-2E4D-AEB8-DD61ACBB9653}" srcOrd="6" destOrd="0" presId="urn:microsoft.com/office/officeart/2005/8/layout/vList5"/>
    <dgm:cxn modelId="{689C6DBB-D35F-449E-9800-5DBFF128FE99}" type="presParOf" srcId="{4ECD3363-8FE6-2E4D-AEB8-DD61ACBB9653}" destId="{E895D6B0-A2C0-8846-B022-1C147093D231}" srcOrd="0" destOrd="0" presId="urn:microsoft.com/office/officeart/2005/8/layout/vList5"/>
    <dgm:cxn modelId="{1710572A-80AD-45CF-8462-412879574AD2}" type="presParOf" srcId="{4ECD3363-8FE6-2E4D-AEB8-DD61ACBB9653}" destId="{1017B7CB-13B4-9B4A-A898-E550BB192901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39104730-2024-374C-98E0-3A4CE7ED9881}" type="doc">
      <dgm:prSet loTypeId="urn:microsoft.com/office/officeart/2005/8/layout/vList5" loCatId="" qsTypeId="urn:microsoft.com/office/officeart/2005/8/quickstyle/3d7" qsCatId="3D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5A256FE1-617A-F64B-AAA5-E71BA3D8E71B}">
      <dgm:prSet phldrT="[Texte]"/>
      <dgm:spPr/>
      <dgm:t>
        <a:bodyPr/>
        <a:lstStyle/>
        <a:p>
          <a:r>
            <a:rPr lang="fr-FR" dirty="0"/>
            <a:t>a</a:t>
          </a:r>
        </a:p>
      </dgm:t>
    </dgm:pt>
    <dgm:pt modelId="{8DF59BD0-F274-DA45-A4C6-CD1040D03631}" type="parTrans" cxnId="{D627691E-CE20-A240-AE75-17D9A5E8D80E}">
      <dgm:prSet/>
      <dgm:spPr/>
      <dgm:t>
        <a:bodyPr/>
        <a:lstStyle/>
        <a:p>
          <a:endParaRPr lang="fr-FR"/>
        </a:p>
      </dgm:t>
    </dgm:pt>
    <dgm:pt modelId="{1221B9A9-1B18-A546-BD93-54DBEC081E68}" type="sibTrans" cxnId="{D627691E-CE20-A240-AE75-17D9A5E8D80E}">
      <dgm:prSet/>
      <dgm:spPr/>
      <dgm:t>
        <a:bodyPr/>
        <a:lstStyle/>
        <a:p>
          <a:endParaRPr lang="fr-FR"/>
        </a:p>
      </dgm:t>
    </dgm:pt>
    <dgm:pt modelId="{C98D5B68-7884-6648-A6A0-2E344EE2F2C1}">
      <dgm:prSet phldrT="[Texte]"/>
      <dgm:spPr/>
      <dgm:t>
        <a:bodyPr/>
        <a:lstStyle/>
        <a:p>
          <a:r>
            <a:rPr lang="fr-FR" dirty="0"/>
            <a:t>c</a:t>
          </a:r>
        </a:p>
      </dgm:t>
    </dgm:pt>
    <dgm:pt modelId="{89F25B63-67C6-2B49-87BA-7718746C431D}" type="parTrans" cxnId="{6E4E9F2E-D306-E440-8065-DAD3485E0D1C}">
      <dgm:prSet/>
      <dgm:spPr/>
      <dgm:t>
        <a:bodyPr/>
        <a:lstStyle/>
        <a:p>
          <a:endParaRPr lang="fr-FR"/>
        </a:p>
      </dgm:t>
    </dgm:pt>
    <dgm:pt modelId="{675274CD-34E5-B949-B313-38064B3EA771}" type="sibTrans" cxnId="{6E4E9F2E-D306-E440-8065-DAD3485E0D1C}">
      <dgm:prSet/>
      <dgm:spPr/>
      <dgm:t>
        <a:bodyPr/>
        <a:lstStyle/>
        <a:p>
          <a:endParaRPr lang="fr-FR"/>
        </a:p>
      </dgm:t>
    </dgm:pt>
    <dgm:pt modelId="{31427C3A-E33A-4C40-B6A8-DF440F9FA9C2}">
      <dgm:prSet phldrT="[Texte]"/>
      <dgm:spPr>
        <a:solidFill>
          <a:srgbClr val="FF0000">
            <a:alpha val="90000"/>
          </a:srgbClr>
        </a:solidFill>
      </dgm:spPr>
      <dgm:t>
        <a:bodyPr/>
        <a:lstStyle/>
        <a:p>
          <a:pPr algn="ctr">
            <a:buNone/>
          </a:pPr>
          <a:r>
            <a:rPr lang="fr-FR" b="1" dirty="0"/>
            <a:t>Ils jouent sur le mur d’escalade.</a:t>
          </a:r>
        </a:p>
      </dgm:t>
    </dgm:pt>
    <dgm:pt modelId="{6AE38952-7C1E-B044-B8FC-9A933EC36630}" type="parTrans" cxnId="{49662439-979C-B841-B009-6D99A978E2AA}">
      <dgm:prSet/>
      <dgm:spPr/>
      <dgm:t>
        <a:bodyPr/>
        <a:lstStyle/>
        <a:p>
          <a:endParaRPr lang="fr-FR"/>
        </a:p>
      </dgm:t>
    </dgm:pt>
    <dgm:pt modelId="{BAB3FA31-E8FC-CF47-A92D-5E67F5AC535C}" type="sibTrans" cxnId="{49662439-979C-B841-B009-6D99A978E2AA}">
      <dgm:prSet/>
      <dgm:spPr/>
      <dgm:t>
        <a:bodyPr/>
        <a:lstStyle/>
        <a:p>
          <a:endParaRPr lang="fr-FR"/>
        </a:p>
      </dgm:t>
    </dgm:pt>
    <dgm:pt modelId="{877D7047-60CD-754B-B94B-0D52DA8802EF}">
      <dgm:prSet phldrT="[Texte]"/>
      <dgm:spPr/>
      <dgm:t>
        <a:bodyPr/>
        <a:lstStyle/>
        <a:p>
          <a:r>
            <a:rPr lang="fr-FR" dirty="0"/>
            <a:t>d</a:t>
          </a:r>
        </a:p>
      </dgm:t>
    </dgm:pt>
    <dgm:pt modelId="{F776D0C3-C0C0-7847-978B-D8398B928E33}" type="parTrans" cxnId="{F29E88BF-B2B7-8C4D-8CAE-014202FBF28B}">
      <dgm:prSet/>
      <dgm:spPr/>
      <dgm:t>
        <a:bodyPr/>
        <a:lstStyle/>
        <a:p>
          <a:endParaRPr lang="fr-FR"/>
        </a:p>
      </dgm:t>
    </dgm:pt>
    <dgm:pt modelId="{D8C37D6F-0C89-C44B-B88F-7FDB054464A6}" type="sibTrans" cxnId="{F29E88BF-B2B7-8C4D-8CAE-014202FBF28B}">
      <dgm:prSet/>
      <dgm:spPr/>
      <dgm:t>
        <a:bodyPr/>
        <a:lstStyle/>
        <a:p>
          <a:endParaRPr lang="fr-FR"/>
        </a:p>
      </dgm:t>
    </dgm:pt>
    <dgm:pt modelId="{8943F2E6-3B0D-E448-9217-B317A1C852F5}">
      <dgm:prSet phldrT="[Texte]"/>
      <dgm:spPr>
        <a:solidFill>
          <a:srgbClr val="0070C0">
            <a:alpha val="90000"/>
          </a:srgbClr>
        </a:solidFill>
      </dgm:spPr>
      <dgm:t>
        <a:bodyPr/>
        <a:lstStyle/>
        <a:p>
          <a:pPr algn="ctr">
            <a:buNone/>
          </a:pPr>
          <a:r>
            <a:rPr lang="fr-FR" b="1" dirty="0"/>
            <a:t>Ils font du toboggan.</a:t>
          </a:r>
        </a:p>
      </dgm:t>
    </dgm:pt>
    <dgm:pt modelId="{BACB9BDF-48A8-8446-9EF0-0777EB594CBD}" type="parTrans" cxnId="{E328896C-D41F-1447-83EE-3427764BA201}">
      <dgm:prSet/>
      <dgm:spPr/>
      <dgm:t>
        <a:bodyPr/>
        <a:lstStyle/>
        <a:p>
          <a:endParaRPr lang="fr-FR"/>
        </a:p>
      </dgm:t>
    </dgm:pt>
    <dgm:pt modelId="{8E47323C-8EED-B74F-B64B-018CD74E9966}" type="sibTrans" cxnId="{E328896C-D41F-1447-83EE-3427764BA201}">
      <dgm:prSet/>
      <dgm:spPr/>
      <dgm:t>
        <a:bodyPr/>
        <a:lstStyle/>
        <a:p>
          <a:endParaRPr lang="fr-FR"/>
        </a:p>
      </dgm:t>
    </dgm:pt>
    <dgm:pt modelId="{D865DF60-6A8A-1346-86CF-ADC5241F7441}">
      <dgm:prSet/>
      <dgm:spPr/>
      <dgm:t>
        <a:bodyPr/>
        <a:lstStyle/>
        <a:p>
          <a:r>
            <a:rPr lang="fr-FR" dirty="0"/>
            <a:t>b</a:t>
          </a:r>
        </a:p>
      </dgm:t>
    </dgm:pt>
    <dgm:pt modelId="{806608CC-D2DF-374E-A47A-AC1E4E471D34}" type="parTrans" cxnId="{26514B5C-E4AC-D045-BD76-2A427C25A6C9}">
      <dgm:prSet/>
      <dgm:spPr/>
      <dgm:t>
        <a:bodyPr/>
        <a:lstStyle/>
        <a:p>
          <a:endParaRPr lang="fr-FR"/>
        </a:p>
      </dgm:t>
    </dgm:pt>
    <dgm:pt modelId="{752CCB7B-ADC2-E04D-8F22-DB13BC887169}" type="sibTrans" cxnId="{26514B5C-E4AC-D045-BD76-2A427C25A6C9}">
      <dgm:prSet/>
      <dgm:spPr/>
      <dgm:t>
        <a:bodyPr/>
        <a:lstStyle/>
        <a:p>
          <a:endParaRPr lang="fr-FR"/>
        </a:p>
      </dgm:t>
    </dgm:pt>
    <dgm:pt modelId="{2C8EC395-066D-984E-8F48-1D03BBA365D6}">
      <dgm:prSet/>
      <dgm:spPr>
        <a:solidFill>
          <a:srgbClr val="FF0000">
            <a:alpha val="90000"/>
          </a:srgbClr>
        </a:solidFill>
      </dgm:spPr>
      <dgm:t>
        <a:bodyPr/>
        <a:lstStyle/>
        <a:p>
          <a:pPr algn="ctr">
            <a:buNone/>
          </a:pPr>
          <a:r>
            <a:rPr lang="fr-FR" b="1" dirty="0"/>
            <a:t>Ils font une petite course.</a:t>
          </a:r>
        </a:p>
      </dgm:t>
    </dgm:pt>
    <dgm:pt modelId="{E889BD5D-09F1-B84F-9539-CDB6EA89993B}" type="parTrans" cxnId="{A3CBA274-D7F7-CB45-BAA7-46A89E45535F}">
      <dgm:prSet/>
      <dgm:spPr/>
      <dgm:t>
        <a:bodyPr/>
        <a:lstStyle/>
        <a:p>
          <a:endParaRPr lang="fr-FR"/>
        </a:p>
      </dgm:t>
    </dgm:pt>
    <dgm:pt modelId="{788D42F9-2A3B-334A-B81A-EE2D57E4C222}" type="sibTrans" cxnId="{A3CBA274-D7F7-CB45-BAA7-46A89E45535F}">
      <dgm:prSet/>
      <dgm:spPr/>
      <dgm:t>
        <a:bodyPr/>
        <a:lstStyle/>
        <a:p>
          <a:endParaRPr lang="fr-FR"/>
        </a:p>
      </dgm:t>
    </dgm:pt>
    <dgm:pt modelId="{DD6BBC1B-D149-744A-A30E-EFE273F02222}">
      <dgm:prSet phldrT="[Texte]"/>
      <dgm:spPr>
        <a:solidFill>
          <a:srgbClr val="FF0000">
            <a:alpha val="90000"/>
          </a:srgbClr>
        </a:solidFill>
      </dgm:spPr>
      <dgm:t>
        <a:bodyPr/>
        <a:lstStyle/>
        <a:p>
          <a:pPr algn="ctr">
            <a:buNone/>
          </a:pPr>
          <a:r>
            <a:rPr lang="fr-FR" b="1" dirty="0"/>
            <a:t> Ils jouent au pistolet à eau.</a:t>
          </a:r>
        </a:p>
      </dgm:t>
    </dgm:pt>
    <dgm:pt modelId="{FA359944-C295-7C49-BDAC-C5B8B15CDFE7}" type="sibTrans" cxnId="{BBB76332-05A7-BD4A-AEE7-B327FE3E9402}">
      <dgm:prSet/>
      <dgm:spPr/>
      <dgm:t>
        <a:bodyPr/>
        <a:lstStyle/>
        <a:p>
          <a:endParaRPr lang="fr-FR"/>
        </a:p>
      </dgm:t>
    </dgm:pt>
    <dgm:pt modelId="{58BA337C-5D18-7648-9FBC-E3DFEE45FE39}" type="parTrans" cxnId="{BBB76332-05A7-BD4A-AEE7-B327FE3E9402}">
      <dgm:prSet/>
      <dgm:spPr/>
      <dgm:t>
        <a:bodyPr/>
        <a:lstStyle/>
        <a:p>
          <a:endParaRPr lang="fr-FR"/>
        </a:p>
      </dgm:t>
    </dgm:pt>
    <dgm:pt modelId="{82B71E07-46A9-1F4C-9980-576B2FA3ADD8}" type="pres">
      <dgm:prSet presAssocID="{39104730-2024-374C-98E0-3A4CE7ED988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A3A8D8DA-067B-EC42-9EAF-7E4FD8AA6489}" type="pres">
      <dgm:prSet presAssocID="{5A256FE1-617A-F64B-AAA5-E71BA3D8E71B}" presName="linNode" presStyleCnt="0"/>
      <dgm:spPr/>
    </dgm:pt>
    <dgm:pt modelId="{5131D196-118F-ED4B-8F8C-9F861CEE6268}" type="pres">
      <dgm:prSet presAssocID="{5A256FE1-617A-F64B-AAA5-E71BA3D8E71B}" presName="parentText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2E2EFB5-3D81-DA40-B0AB-7277103CCFA5}" type="pres">
      <dgm:prSet presAssocID="{5A256FE1-617A-F64B-AAA5-E71BA3D8E71B}" presName="descendantText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6757E5C-20F4-E745-A720-B10E686939A4}" type="pres">
      <dgm:prSet presAssocID="{1221B9A9-1B18-A546-BD93-54DBEC081E68}" presName="sp" presStyleCnt="0"/>
      <dgm:spPr/>
    </dgm:pt>
    <dgm:pt modelId="{0760AE06-7B56-494A-A0E8-36B594643D8E}" type="pres">
      <dgm:prSet presAssocID="{D865DF60-6A8A-1346-86CF-ADC5241F7441}" presName="linNode" presStyleCnt="0"/>
      <dgm:spPr/>
    </dgm:pt>
    <dgm:pt modelId="{C3381103-080C-D746-8B27-46B2DEE4028C}" type="pres">
      <dgm:prSet presAssocID="{D865DF60-6A8A-1346-86CF-ADC5241F7441}" presName="parentText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BE9ED35-B856-174C-8737-A32D2C924CA6}" type="pres">
      <dgm:prSet presAssocID="{D865DF60-6A8A-1346-86CF-ADC5241F7441}" presName="descendantText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2D27948-8160-FF47-9116-9786F5E669CE}" type="pres">
      <dgm:prSet presAssocID="{752CCB7B-ADC2-E04D-8F22-DB13BC887169}" presName="sp" presStyleCnt="0"/>
      <dgm:spPr/>
    </dgm:pt>
    <dgm:pt modelId="{39BBA486-03BD-2144-ABBF-AE369E5400B7}" type="pres">
      <dgm:prSet presAssocID="{C98D5B68-7884-6648-A6A0-2E344EE2F2C1}" presName="linNode" presStyleCnt="0"/>
      <dgm:spPr/>
    </dgm:pt>
    <dgm:pt modelId="{70B8D9E0-4A6D-2F44-B595-4E51FB1CC510}" type="pres">
      <dgm:prSet presAssocID="{C98D5B68-7884-6648-A6A0-2E344EE2F2C1}" presName="parentText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9F84ED2-5430-D348-8351-1C588DA968EF}" type="pres">
      <dgm:prSet presAssocID="{C98D5B68-7884-6648-A6A0-2E344EE2F2C1}" presName="descendantText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6A10C18-A8F4-6A4C-BDEE-6F7DE3CE4615}" type="pres">
      <dgm:prSet presAssocID="{675274CD-34E5-B949-B313-38064B3EA771}" presName="sp" presStyleCnt="0"/>
      <dgm:spPr/>
    </dgm:pt>
    <dgm:pt modelId="{4ECD3363-8FE6-2E4D-AEB8-DD61ACBB9653}" type="pres">
      <dgm:prSet presAssocID="{877D7047-60CD-754B-B94B-0D52DA8802EF}" presName="linNode" presStyleCnt="0"/>
      <dgm:spPr/>
    </dgm:pt>
    <dgm:pt modelId="{E895D6B0-A2C0-8846-B022-1C147093D231}" type="pres">
      <dgm:prSet presAssocID="{877D7047-60CD-754B-B94B-0D52DA8802EF}" presName="parentText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017B7CB-13B4-9B4A-A898-E550BB192901}" type="pres">
      <dgm:prSet presAssocID="{877D7047-60CD-754B-B94B-0D52DA8802EF}" presName="descendantText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3B97EC2A-8AB8-4037-83E6-E75AF2F13A4C}" type="presOf" srcId="{31427C3A-E33A-4C40-B6A8-DF440F9FA9C2}" destId="{09F84ED2-5430-D348-8351-1C588DA968EF}" srcOrd="0" destOrd="0" presId="urn:microsoft.com/office/officeart/2005/8/layout/vList5"/>
    <dgm:cxn modelId="{26514B5C-E4AC-D045-BD76-2A427C25A6C9}" srcId="{39104730-2024-374C-98E0-3A4CE7ED9881}" destId="{D865DF60-6A8A-1346-86CF-ADC5241F7441}" srcOrd="1" destOrd="0" parTransId="{806608CC-D2DF-374E-A47A-AC1E4E471D34}" sibTransId="{752CCB7B-ADC2-E04D-8F22-DB13BC887169}"/>
    <dgm:cxn modelId="{BFBB5E77-2D43-4F3B-9B27-C1AA15E02EEB}" type="presOf" srcId="{877D7047-60CD-754B-B94B-0D52DA8802EF}" destId="{E895D6B0-A2C0-8846-B022-1C147093D231}" srcOrd="0" destOrd="0" presId="urn:microsoft.com/office/officeart/2005/8/layout/vList5"/>
    <dgm:cxn modelId="{B9A8B111-AEAA-456E-BFD9-DEC71436F044}" type="presOf" srcId="{C98D5B68-7884-6648-A6A0-2E344EE2F2C1}" destId="{70B8D9E0-4A6D-2F44-B595-4E51FB1CC510}" srcOrd="0" destOrd="0" presId="urn:microsoft.com/office/officeart/2005/8/layout/vList5"/>
    <dgm:cxn modelId="{6E4E9F2E-D306-E440-8065-DAD3485E0D1C}" srcId="{39104730-2024-374C-98E0-3A4CE7ED9881}" destId="{C98D5B68-7884-6648-A6A0-2E344EE2F2C1}" srcOrd="2" destOrd="0" parTransId="{89F25B63-67C6-2B49-87BA-7718746C431D}" sibTransId="{675274CD-34E5-B949-B313-38064B3EA771}"/>
    <dgm:cxn modelId="{85E1ABB8-5200-4030-AE22-138807E28D45}" type="presOf" srcId="{5A256FE1-617A-F64B-AAA5-E71BA3D8E71B}" destId="{5131D196-118F-ED4B-8F8C-9F861CEE6268}" srcOrd="0" destOrd="0" presId="urn:microsoft.com/office/officeart/2005/8/layout/vList5"/>
    <dgm:cxn modelId="{49662439-979C-B841-B009-6D99A978E2AA}" srcId="{C98D5B68-7884-6648-A6A0-2E344EE2F2C1}" destId="{31427C3A-E33A-4C40-B6A8-DF440F9FA9C2}" srcOrd="0" destOrd="0" parTransId="{6AE38952-7C1E-B044-B8FC-9A933EC36630}" sibTransId="{BAB3FA31-E8FC-CF47-A92D-5E67F5AC535C}"/>
    <dgm:cxn modelId="{D627691E-CE20-A240-AE75-17D9A5E8D80E}" srcId="{39104730-2024-374C-98E0-3A4CE7ED9881}" destId="{5A256FE1-617A-F64B-AAA5-E71BA3D8E71B}" srcOrd="0" destOrd="0" parTransId="{8DF59BD0-F274-DA45-A4C6-CD1040D03631}" sibTransId="{1221B9A9-1B18-A546-BD93-54DBEC081E68}"/>
    <dgm:cxn modelId="{E328896C-D41F-1447-83EE-3427764BA201}" srcId="{877D7047-60CD-754B-B94B-0D52DA8802EF}" destId="{8943F2E6-3B0D-E448-9217-B317A1C852F5}" srcOrd="0" destOrd="0" parTransId="{BACB9BDF-48A8-8446-9EF0-0777EB594CBD}" sibTransId="{8E47323C-8EED-B74F-B64B-018CD74E9966}"/>
    <dgm:cxn modelId="{37A8570E-F62F-4D01-A6B0-ED9763C5DC91}" type="presOf" srcId="{DD6BBC1B-D149-744A-A30E-EFE273F02222}" destId="{B2E2EFB5-3D81-DA40-B0AB-7277103CCFA5}" srcOrd="0" destOrd="0" presId="urn:microsoft.com/office/officeart/2005/8/layout/vList5"/>
    <dgm:cxn modelId="{A3CBA274-D7F7-CB45-BAA7-46A89E45535F}" srcId="{D865DF60-6A8A-1346-86CF-ADC5241F7441}" destId="{2C8EC395-066D-984E-8F48-1D03BBA365D6}" srcOrd="0" destOrd="0" parTransId="{E889BD5D-09F1-B84F-9539-CDB6EA89993B}" sibTransId="{788D42F9-2A3B-334A-B81A-EE2D57E4C222}"/>
    <dgm:cxn modelId="{BBB76332-05A7-BD4A-AEE7-B327FE3E9402}" srcId="{5A256FE1-617A-F64B-AAA5-E71BA3D8E71B}" destId="{DD6BBC1B-D149-744A-A30E-EFE273F02222}" srcOrd="0" destOrd="0" parTransId="{58BA337C-5D18-7648-9FBC-E3DFEE45FE39}" sibTransId="{FA359944-C295-7C49-BDAC-C5B8B15CDFE7}"/>
    <dgm:cxn modelId="{F29E88BF-B2B7-8C4D-8CAE-014202FBF28B}" srcId="{39104730-2024-374C-98E0-3A4CE7ED9881}" destId="{877D7047-60CD-754B-B94B-0D52DA8802EF}" srcOrd="3" destOrd="0" parTransId="{F776D0C3-C0C0-7847-978B-D8398B928E33}" sibTransId="{D8C37D6F-0C89-C44B-B88F-7FDB054464A6}"/>
    <dgm:cxn modelId="{9ECCE321-F5B1-4FF8-ABE3-FB7EFCC019A8}" type="presOf" srcId="{39104730-2024-374C-98E0-3A4CE7ED9881}" destId="{82B71E07-46A9-1F4C-9980-576B2FA3ADD8}" srcOrd="0" destOrd="0" presId="urn:microsoft.com/office/officeart/2005/8/layout/vList5"/>
    <dgm:cxn modelId="{F5E30295-D9FF-4CEC-822E-06AE9E7A1B61}" type="presOf" srcId="{D865DF60-6A8A-1346-86CF-ADC5241F7441}" destId="{C3381103-080C-D746-8B27-46B2DEE4028C}" srcOrd="0" destOrd="0" presId="urn:microsoft.com/office/officeart/2005/8/layout/vList5"/>
    <dgm:cxn modelId="{E10AB868-6C37-48B2-99BB-795EE342ADF7}" type="presOf" srcId="{2C8EC395-066D-984E-8F48-1D03BBA365D6}" destId="{FBE9ED35-B856-174C-8737-A32D2C924CA6}" srcOrd="0" destOrd="0" presId="urn:microsoft.com/office/officeart/2005/8/layout/vList5"/>
    <dgm:cxn modelId="{C795C6B9-1D55-4764-A73A-D5E2DEADA717}" type="presOf" srcId="{8943F2E6-3B0D-E448-9217-B317A1C852F5}" destId="{1017B7CB-13B4-9B4A-A898-E550BB192901}" srcOrd="0" destOrd="0" presId="urn:microsoft.com/office/officeart/2005/8/layout/vList5"/>
    <dgm:cxn modelId="{8F69A33F-76C4-4AA7-83D6-CF671EB71B14}" type="presParOf" srcId="{82B71E07-46A9-1F4C-9980-576B2FA3ADD8}" destId="{A3A8D8DA-067B-EC42-9EAF-7E4FD8AA6489}" srcOrd="0" destOrd="0" presId="urn:microsoft.com/office/officeart/2005/8/layout/vList5"/>
    <dgm:cxn modelId="{EB1E190C-5B1D-432A-918A-E5A756F104F1}" type="presParOf" srcId="{A3A8D8DA-067B-EC42-9EAF-7E4FD8AA6489}" destId="{5131D196-118F-ED4B-8F8C-9F861CEE6268}" srcOrd="0" destOrd="0" presId="urn:microsoft.com/office/officeart/2005/8/layout/vList5"/>
    <dgm:cxn modelId="{56E804CE-1BBA-4649-B82E-34E22DBB5D29}" type="presParOf" srcId="{A3A8D8DA-067B-EC42-9EAF-7E4FD8AA6489}" destId="{B2E2EFB5-3D81-DA40-B0AB-7277103CCFA5}" srcOrd="1" destOrd="0" presId="urn:microsoft.com/office/officeart/2005/8/layout/vList5"/>
    <dgm:cxn modelId="{C7A4A71E-67DA-4E4A-A13C-5E1C28C1563C}" type="presParOf" srcId="{82B71E07-46A9-1F4C-9980-576B2FA3ADD8}" destId="{86757E5C-20F4-E745-A720-B10E686939A4}" srcOrd="1" destOrd="0" presId="urn:microsoft.com/office/officeart/2005/8/layout/vList5"/>
    <dgm:cxn modelId="{2DE30FDA-605E-433A-8753-7B53991C9E9D}" type="presParOf" srcId="{82B71E07-46A9-1F4C-9980-576B2FA3ADD8}" destId="{0760AE06-7B56-494A-A0E8-36B594643D8E}" srcOrd="2" destOrd="0" presId="urn:microsoft.com/office/officeart/2005/8/layout/vList5"/>
    <dgm:cxn modelId="{9C7C4398-3EF0-4B31-92A3-E8D0E1D3E5BA}" type="presParOf" srcId="{0760AE06-7B56-494A-A0E8-36B594643D8E}" destId="{C3381103-080C-D746-8B27-46B2DEE4028C}" srcOrd="0" destOrd="0" presId="urn:microsoft.com/office/officeart/2005/8/layout/vList5"/>
    <dgm:cxn modelId="{D7B14FAB-1AAC-46A3-9432-0FC74E0DEE4E}" type="presParOf" srcId="{0760AE06-7B56-494A-A0E8-36B594643D8E}" destId="{FBE9ED35-B856-174C-8737-A32D2C924CA6}" srcOrd="1" destOrd="0" presId="urn:microsoft.com/office/officeart/2005/8/layout/vList5"/>
    <dgm:cxn modelId="{61414603-B5CB-4F6D-9F71-AA1CC9962AFD}" type="presParOf" srcId="{82B71E07-46A9-1F4C-9980-576B2FA3ADD8}" destId="{42D27948-8160-FF47-9116-9786F5E669CE}" srcOrd="3" destOrd="0" presId="urn:microsoft.com/office/officeart/2005/8/layout/vList5"/>
    <dgm:cxn modelId="{79296550-AB38-4A8C-BE57-AAF2D7E13F16}" type="presParOf" srcId="{82B71E07-46A9-1F4C-9980-576B2FA3ADD8}" destId="{39BBA486-03BD-2144-ABBF-AE369E5400B7}" srcOrd="4" destOrd="0" presId="urn:microsoft.com/office/officeart/2005/8/layout/vList5"/>
    <dgm:cxn modelId="{BF456A5D-2341-46FE-9E15-A407D9AF6C32}" type="presParOf" srcId="{39BBA486-03BD-2144-ABBF-AE369E5400B7}" destId="{70B8D9E0-4A6D-2F44-B595-4E51FB1CC510}" srcOrd="0" destOrd="0" presId="urn:microsoft.com/office/officeart/2005/8/layout/vList5"/>
    <dgm:cxn modelId="{B7CC7737-746F-44AD-9D7F-7882A8A298EA}" type="presParOf" srcId="{39BBA486-03BD-2144-ABBF-AE369E5400B7}" destId="{09F84ED2-5430-D348-8351-1C588DA968EF}" srcOrd="1" destOrd="0" presId="urn:microsoft.com/office/officeart/2005/8/layout/vList5"/>
    <dgm:cxn modelId="{38825280-57B7-4FA0-85D2-185CF0598649}" type="presParOf" srcId="{82B71E07-46A9-1F4C-9980-576B2FA3ADD8}" destId="{26A10C18-A8F4-6A4C-BDEE-6F7DE3CE4615}" srcOrd="5" destOrd="0" presId="urn:microsoft.com/office/officeart/2005/8/layout/vList5"/>
    <dgm:cxn modelId="{E626A6A5-140E-480E-8D13-8E4DA70A750E}" type="presParOf" srcId="{82B71E07-46A9-1F4C-9980-576B2FA3ADD8}" destId="{4ECD3363-8FE6-2E4D-AEB8-DD61ACBB9653}" srcOrd="6" destOrd="0" presId="urn:microsoft.com/office/officeart/2005/8/layout/vList5"/>
    <dgm:cxn modelId="{F39A5B45-4C04-4F99-9049-51AEBDBD63A0}" type="presParOf" srcId="{4ECD3363-8FE6-2E4D-AEB8-DD61ACBB9653}" destId="{E895D6B0-A2C0-8846-B022-1C147093D231}" srcOrd="0" destOrd="0" presId="urn:microsoft.com/office/officeart/2005/8/layout/vList5"/>
    <dgm:cxn modelId="{BCB10D17-62F8-4BB7-AC50-CDAF2ED964A8}" type="presParOf" srcId="{4ECD3363-8FE6-2E4D-AEB8-DD61ACBB9653}" destId="{1017B7CB-13B4-9B4A-A898-E550BB192901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39104730-2024-374C-98E0-3A4CE7ED9881}" type="doc">
      <dgm:prSet loTypeId="urn:microsoft.com/office/officeart/2005/8/layout/vList5" loCatId="" qsTypeId="urn:microsoft.com/office/officeart/2005/8/quickstyle/3d7" qsCatId="3D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5A256FE1-617A-F64B-AAA5-E71BA3D8E71B}">
      <dgm:prSet phldrT="[Texte]"/>
      <dgm:spPr/>
      <dgm:t>
        <a:bodyPr/>
        <a:lstStyle/>
        <a:p>
          <a:r>
            <a:rPr lang="fr-FR" dirty="0"/>
            <a:t>a</a:t>
          </a:r>
        </a:p>
      </dgm:t>
    </dgm:pt>
    <dgm:pt modelId="{8DF59BD0-F274-DA45-A4C6-CD1040D03631}" type="parTrans" cxnId="{D627691E-CE20-A240-AE75-17D9A5E8D80E}">
      <dgm:prSet/>
      <dgm:spPr/>
      <dgm:t>
        <a:bodyPr/>
        <a:lstStyle/>
        <a:p>
          <a:endParaRPr lang="fr-FR"/>
        </a:p>
      </dgm:t>
    </dgm:pt>
    <dgm:pt modelId="{1221B9A9-1B18-A546-BD93-54DBEC081E68}" type="sibTrans" cxnId="{D627691E-CE20-A240-AE75-17D9A5E8D80E}">
      <dgm:prSet/>
      <dgm:spPr/>
      <dgm:t>
        <a:bodyPr/>
        <a:lstStyle/>
        <a:p>
          <a:endParaRPr lang="fr-FR"/>
        </a:p>
      </dgm:t>
    </dgm:pt>
    <dgm:pt modelId="{C98D5B68-7884-6648-A6A0-2E344EE2F2C1}">
      <dgm:prSet phldrT="[Texte]"/>
      <dgm:spPr/>
      <dgm:t>
        <a:bodyPr/>
        <a:lstStyle/>
        <a:p>
          <a:r>
            <a:rPr lang="fr-FR" dirty="0"/>
            <a:t>c</a:t>
          </a:r>
        </a:p>
      </dgm:t>
    </dgm:pt>
    <dgm:pt modelId="{89F25B63-67C6-2B49-87BA-7718746C431D}" type="parTrans" cxnId="{6E4E9F2E-D306-E440-8065-DAD3485E0D1C}">
      <dgm:prSet/>
      <dgm:spPr/>
      <dgm:t>
        <a:bodyPr/>
        <a:lstStyle/>
        <a:p>
          <a:endParaRPr lang="fr-FR"/>
        </a:p>
      </dgm:t>
    </dgm:pt>
    <dgm:pt modelId="{675274CD-34E5-B949-B313-38064B3EA771}" type="sibTrans" cxnId="{6E4E9F2E-D306-E440-8065-DAD3485E0D1C}">
      <dgm:prSet/>
      <dgm:spPr/>
      <dgm:t>
        <a:bodyPr/>
        <a:lstStyle/>
        <a:p>
          <a:endParaRPr lang="fr-FR"/>
        </a:p>
      </dgm:t>
    </dgm:pt>
    <dgm:pt modelId="{31427C3A-E33A-4C40-B6A8-DF440F9FA9C2}">
      <dgm:prSet phldrT="[Texte]"/>
      <dgm:spPr/>
      <dgm:t>
        <a:bodyPr/>
        <a:lstStyle/>
        <a:p>
          <a:pPr algn="ctr">
            <a:buNone/>
          </a:pPr>
          <a:r>
            <a:rPr lang="fr-FR" b="1" dirty="0"/>
            <a:t>Gabrielle</a:t>
          </a:r>
        </a:p>
      </dgm:t>
    </dgm:pt>
    <dgm:pt modelId="{6AE38952-7C1E-B044-B8FC-9A933EC36630}" type="parTrans" cxnId="{49662439-979C-B841-B009-6D99A978E2AA}">
      <dgm:prSet/>
      <dgm:spPr/>
      <dgm:t>
        <a:bodyPr/>
        <a:lstStyle/>
        <a:p>
          <a:endParaRPr lang="fr-FR"/>
        </a:p>
      </dgm:t>
    </dgm:pt>
    <dgm:pt modelId="{BAB3FA31-E8FC-CF47-A92D-5E67F5AC535C}" type="sibTrans" cxnId="{49662439-979C-B841-B009-6D99A978E2AA}">
      <dgm:prSet/>
      <dgm:spPr/>
      <dgm:t>
        <a:bodyPr/>
        <a:lstStyle/>
        <a:p>
          <a:endParaRPr lang="fr-FR"/>
        </a:p>
      </dgm:t>
    </dgm:pt>
    <dgm:pt modelId="{877D7047-60CD-754B-B94B-0D52DA8802EF}">
      <dgm:prSet phldrT="[Texte]"/>
      <dgm:spPr/>
      <dgm:t>
        <a:bodyPr/>
        <a:lstStyle/>
        <a:p>
          <a:r>
            <a:rPr lang="fr-FR" dirty="0"/>
            <a:t>d</a:t>
          </a:r>
        </a:p>
      </dgm:t>
    </dgm:pt>
    <dgm:pt modelId="{F776D0C3-C0C0-7847-978B-D8398B928E33}" type="parTrans" cxnId="{F29E88BF-B2B7-8C4D-8CAE-014202FBF28B}">
      <dgm:prSet/>
      <dgm:spPr/>
      <dgm:t>
        <a:bodyPr/>
        <a:lstStyle/>
        <a:p>
          <a:endParaRPr lang="fr-FR"/>
        </a:p>
      </dgm:t>
    </dgm:pt>
    <dgm:pt modelId="{D8C37D6F-0C89-C44B-B88F-7FDB054464A6}" type="sibTrans" cxnId="{F29E88BF-B2B7-8C4D-8CAE-014202FBF28B}">
      <dgm:prSet/>
      <dgm:spPr/>
      <dgm:t>
        <a:bodyPr/>
        <a:lstStyle/>
        <a:p>
          <a:endParaRPr lang="fr-FR"/>
        </a:p>
      </dgm:t>
    </dgm:pt>
    <dgm:pt modelId="{8943F2E6-3B0D-E448-9217-B317A1C852F5}">
      <dgm:prSet phldrT="[Texte]"/>
      <dgm:spPr/>
      <dgm:t>
        <a:bodyPr/>
        <a:lstStyle/>
        <a:p>
          <a:pPr algn="ctr">
            <a:buNone/>
          </a:pPr>
          <a:r>
            <a:rPr lang="fr-FR" b="1" dirty="0"/>
            <a:t>Gilles</a:t>
          </a:r>
        </a:p>
      </dgm:t>
    </dgm:pt>
    <dgm:pt modelId="{BACB9BDF-48A8-8446-9EF0-0777EB594CBD}" type="parTrans" cxnId="{E328896C-D41F-1447-83EE-3427764BA201}">
      <dgm:prSet/>
      <dgm:spPr/>
      <dgm:t>
        <a:bodyPr/>
        <a:lstStyle/>
        <a:p>
          <a:endParaRPr lang="fr-FR"/>
        </a:p>
      </dgm:t>
    </dgm:pt>
    <dgm:pt modelId="{8E47323C-8EED-B74F-B64B-018CD74E9966}" type="sibTrans" cxnId="{E328896C-D41F-1447-83EE-3427764BA201}">
      <dgm:prSet/>
      <dgm:spPr/>
      <dgm:t>
        <a:bodyPr/>
        <a:lstStyle/>
        <a:p>
          <a:endParaRPr lang="fr-FR"/>
        </a:p>
      </dgm:t>
    </dgm:pt>
    <dgm:pt modelId="{D865DF60-6A8A-1346-86CF-ADC5241F7441}">
      <dgm:prSet/>
      <dgm:spPr/>
      <dgm:t>
        <a:bodyPr/>
        <a:lstStyle/>
        <a:p>
          <a:r>
            <a:rPr lang="fr-FR" dirty="0"/>
            <a:t>b</a:t>
          </a:r>
        </a:p>
      </dgm:t>
    </dgm:pt>
    <dgm:pt modelId="{806608CC-D2DF-374E-A47A-AC1E4E471D34}" type="parTrans" cxnId="{26514B5C-E4AC-D045-BD76-2A427C25A6C9}">
      <dgm:prSet/>
      <dgm:spPr/>
      <dgm:t>
        <a:bodyPr/>
        <a:lstStyle/>
        <a:p>
          <a:endParaRPr lang="fr-FR"/>
        </a:p>
      </dgm:t>
    </dgm:pt>
    <dgm:pt modelId="{752CCB7B-ADC2-E04D-8F22-DB13BC887169}" type="sibTrans" cxnId="{26514B5C-E4AC-D045-BD76-2A427C25A6C9}">
      <dgm:prSet/>
      <dgm:spPr/>
      <dgm:t>
        <a:bodyPr/>
        <a:lstStyle/>
        <a:p>
          <a:endParaRPr lang="fr-FR"/>
        </a:p>
      </dgm:t>
    </dgm:pt>
    <dgm:pt modelId="{2C8EC395-066D-984E-8F48-1D03BBA365D6}">
      <dgm:prSet/>
      <dgm:spPr/>
      <dgm:t>
        <a:bodyPr/>
        <a:lstStyle/>
        <a:p>
          <a:pPr algn="ctr">
            <a:buNone/>
          </a:pPr>
          <a:r>
            <a:rPr lang="fr-FR" b="1" dirty="0"/>
            <a:t>la maman</a:t>
          </a:r>
        </a:p>
      </dgm:t>
    </dgm:pt>
    <dgm:pt modelId="{E889BD5D-09F1-B84F-9539-CDB6EA89993B}" type="parTrans" cxnId="{A3CBA274-D7F7-CB45-BAA7-46A89E45535F}">
      <dgm:prSet/>
      <dgm:spPr/>
      <dgm:t>
        <a:bodyPr/>
        <a:lstStyle/>
        <a:p>
          <a:endParaRPr lang="fr-FR"/>
        </a:p>
      </dgm:t>
    </dgm:pt>
    <dgm:pt modelId="{788D42F9-2A3B-334A-B81A-EE2D57E4C222}" type="sibTrans" cxnId="{A3CBA274-D7F7-CB45-BAA7-46A89E45535F}">
      <dgm:prSet/>
      <dgm:spPr/>
      <dgm:t>
        <a:bodyPr/>
        <a:lstStyle/>
        <a:p>
          <a:endParaRPr lang="fr-FR"/>
        </a:p>
      </dgm:t>
    </dgm:pt>
    <dgm:pt modelId="{DD6BBC1B-D149-744A-A30E-EFE273F02222}">
      <dgm:prSet phldrT="[Texte]"/>
      <dgm:spPr/>
      <dgm:t>
        <a:bodyPr/>
        <a:lstStyle/>
        <a:p>
          <a:pPr algn="ctr">
            <a:buNone/>
          </a:pPr>
          <a:r>
            <a:rPr lang="fr-FR" b="1" dirty="0"/>
            <a:t> Peggy</a:t>
          </a:r>
        </a:p>
      </dgm:t>
    </dgm:pt>
    <dgm:pt modelId="{FA359944-C295-7C49-BDAC-C5B8B15CDFE7}" type="sibTrans" cxnId="{BBB76332-05A7-BD4A-AEE7-B327FE3E9402}">
      <dgm:prSet/>
      <dgm:spPr/>
      <dgm:t>
        <a:bodyPr/>
        <a:lstStyle/>
        <a:p>
          <a:endParaRPr lang="fr-FR"/>
        </a:p>
      </dgm:t>
    </dgm:pt>
    <dgm:pt modelId="{58BA337C-5D18-7648-9FBC-E3DFEE45FE39}" type="parTrans" cxnId="{BBB76332-05A7-BD4A-AEE7-B327FE3E9402}">
      <dgm:prSet/>
      <dgm:spPr/>
      <dgm:t>
        <a:bodyPr/>
        <a:lstStyle/>
        <a:p>
          <a:endParaRPr lang="fr-FR"/>
        </a:p>
      </dgm:t>
    </dgm:pt>
    <dgm:pt modelId="{82B71E07-46A9-1F4C-9980-576B2FA3ADD8}" type="pres">
      <dgm:prSet presAssocID="{39104730-2024-374C-98E0-3A4CE7ED988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A3A8D8DA-067B-EC42-9EAF-7E4FD8AA6489}" type="pres">
      <dgm:prSet presAssocID="{5A256FE1-617A-F64B-AAA5-E71BA3D8E71B}" presName="linNode" presStyleCnt="0"/>
      <dgm:spPr/>
    </dgm:pt>
    <dgm:pt modelId="{5131D196-118F-ED4B-8F8C-9F861CEE6268}" type="pres">
      <dgm:prSet presAssocID="{5A256FE1-617A-F64B-AAA5-E71BA3D8E71B}" presName="parentText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2E2EFB5-3D81-DA40-B0AB-7277103CCFA5}" type="pres">
      <dgm:prSet presAssocID="{5A256FE1-617A-F64B-AAA5-E71BA3D8E71B}" presName="descendantText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6757E5C-20F4-E745-A720-B10E686939A4}" type="pres">
      <dgm:prSet presAssocID="{1221B9A9-1B18-A546-BD93-54DBEC081E68}" presName="sp" presStyleCnt="0"/>
      <dgm:spPr/>
    </dgm:pt>
    <dgm:pt modelId="{0760AE06-7B56-494A-A0E8-36B594643D8E}" type="pres">
      <dgm:prSet presAssocID="{D865DF60-6A8A-1346-86CF-ADC5241F7441}" presName="linNode" presStyleCnt="0"/>
      <dgm:spPr/>
    </dgm:pt>
    <dgm:pt modelId="{C3381103-080C-D746-8B27-46B2DEE4028C}" type="pres">
      <dgm:prSet presAssocID="{D865DF60-6A8A-1346-86CF-ADC5241F7441}" presName="parentText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BE9ED35-B856-174C-8737-A32D2C924CA6}" type="pres">
      <dgm:prSet presAssocID="{D865DF60-6A8A-1346-86CF-ADC5241F7441}" presName="descendantText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2D27948-8160-FF47-9116-9786F5E669CE}" type="pres">
      <dgm:prSet presAssocID="{752CCB7B-ADC2-E04D-8F22-DB13BC887169}" presName="sp" presStyleCnt="0"/>
      <dgm:spPr/>
    </dgm:pt>
    <dgm:pt modelId="{39BBA486-03BD-2144-ABBF-AE369E5400B7}" type="pres">
      <dgm:prSet presAssocID="{C98D5B68-7884-6648-A6A0-2E344EE2F2C1}" presName="linNode" presStyleCnt="0"/>
      <dgm:spPr/>
    </dgm:pt>
    <dgm:pt modelId="{70B8D9E0-4A6D-2F44-B595-4E51FB1CC510}" type="pres">
      <dgm:prSet presAssocID="{C98D5B68-7884-6648-A6A0-2E344EE2F2C1}" presName="parentText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9F84ED2-5430-D348-8351-1C588DA968EF}" type="pres">
      <dgm:prSet presAssocID="{C98D5B68-7884-6648-A6A0-2E344EE2F2C1}" presName="descendantText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6A10C18-A8F4-6A4C-BDEE-6F7DE3CE4615}" type="pres">
      <dgm:prSet presAssocID="{675274CD-34E5-B949-B313-38064B3EA771}" presName="sp" presStyleCnt="0"/>
      <dgm:spPr/>
    </dgm:pt>
    <dgm:pt modelId="{4ECD3363-8FE6-2E4D-AEB8-DD61ACBB9653}" type="pres">
      <dgm:prSet presAssocID="{877D7047-60CD-754B-B94B-0D52DA8802EF}" presName="linNode" presStyleCnt="0"/>
      <dgm:spPr/>
    </dgm:pt>
    <dgm:pt modelId="{E895D6B0-A2C0-8846-B022-1C147093D231}" type="pres">
      <dgm:prSet presAssocID="{877D7047-60CD-754B-B94B-0D52DA8802EF}" presName="parentText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017B7CB-13B4-9B4A-A898-E550BB192901}" type="pres">
      <dgm:prSet presAssocID="{877D7047-60CD-754B-B94B-0D52DA8802EF}" presName="descendantText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6E4E9F2E-D306-E440-8065-DAD3485E0D1C}" srcId="{39104730-2024-374C-98E0-3A4CE7ED9881}" destId="{C98D5B68-7884-6648-A6A0-2E344EE2F2C1}" srcOrd="2" destOrd="0" parTransId="{89F25B63-67C6-2B49-87BA-7718746C431D}" sibTransId="{675274CD-34E5-B949-B313-38064B3EA771}"/>
    <dgm:cxn modelId="{2C19F0CB-8F27-4658-871A-161AB06247C5}" type="presOf" srcId="{39104730-2024-374C-98E0-3A4CE7ED9881}" destId="{82B71E07-46A9-1F4C-9980-576B2FA3ADD8}" srcOrd="0" destOrd="0" presId="urn:microsoft.com/office/officeart/2005/8/layout/vList5"/>
    <dgm:cxn modelId="{26514B5C-E4AC-D045-BD76-2A427C25A6C9}" srcId="{39104730-2024-374C-98E0-3A4CE7ED9881}" destId="{D865DF60-6A8A-1346-86CF-ADC5241F7441}" srcOrd="1" destOrd="0" parTransId="{806608CC-D2DF-374E-A47A-AC1E4E471D34}" sibTransId="{752CCB7B-ADC2-E04D-8F22-DB13BC887169}"/>
    <dgm:cxn modelId="{6686598A-7C8B-4679-BE54-EFC56169FB68}" type="presOf" srcId="{2C8EC395-066D-984E-8F48-1D03BBA365D6}" destId="{FBE9ED35-B856-174C-8737-A32D2C924CA6}" srcOrd="0" destOrd="0" presId="urn:microsoft.com/office/officeart/2005/8/layout/vList5"/>
    <dgm:cxn modelId="{A2D912D4-CC4C-4A40-8961-1AB33EC17050}" type="presOf" srcId="{C98D5B68-7884-6648-A6A0-2E344EE2F2C1}" destId="{70B8D9E0-4A6D-2F44-B595-4E51FB1CC510}" srcOrd="0" destOrd="0" presId="urn:microsoft.com/office/officeart/2005/8/layout/vList5"/>
    <dgm:cxn modelId="{F29E88BF-B2B7-8C4D-8CAE-014202FBF28B}" srcId="{39104730-2024-374C-98E0-3A4CE7ED9881}" destId="{877D7047-60CD-754B-B94B-0D52DA8802EF}" srcOrd="3" destOrd="0" parTransId="{F776D0C3-C0C0-7847-978B-D8398B928E33}" sibTransId="{D8C37D6F-0C89-C44B-B88F-7FDB054464A6}"/>
    <dgm:cxn modelId="{79E4DE33-33B7-4255-AC16-856FCB5783C6}" type="presOf" srcId="{877D7047-60CD-754B-B94B-0D52DA8802EF}" destId="{E895D6B0-A2C0-8846-B022-1C147093D231}" srcOrd="0" destOrd="0" presId="urn:microsoft.com/office/officeart/2005/8/layout/vList5"/>
    <dgm:cxn modelId="{037D3738-450A-430E-A025-4DF8DBFB4A94}" type="presOf" srcId="{5A256FE1-617A-F64B-AAA5-E71BA3D8E71B}" destId="{5131D196-118F-ED4B-8F8C-9F861CEE6268}" srcOrd="0" destOrd="0" presId="urn:microsoft.com/office/officeart/2005/8/layout/vList5"/>
    <dgm:cxn modelId="{E328896C-D41F-1447-83EE-3427764BA201}" srcId="{877D7047-60CD-754B-B94B-0D52DA8802EF}" destId="{8943F2E6-3B0D-E448-9217-B317A1C852F5}" srcOrd="0" destOrd="0" parTransId="{BACB9BDF-48A8-8446-9EF0-0777EB594CBD}" sibTransId="{8E47323C-8EED-B74F-B64B-018CD74E9966}"/>
    <dgm:cxn modelId="{ED7CA9F7-0879-48F4-960A-8F169D794D02}" type="presOf" srcId="{DD6BBC1B-D149-744A-A30E-EFE273F02222}" destId="{B2E2EFB5-3D81-DA40-B0AB-7277103CCFA5}" srcOrd="0" destOrd="0" presId="urn:microsoft.com/office/officeart/2005/8/layout/vList5"/>
    <dgm:cxn modelId="{EDB5E8E4-7B43-4AC5-BB15-314FE547A3CF}" type="presOf" srcId="{31427C3A-E33A-4C40-B6A8-DF440F9FA9C2}" destId="{09F84ED2-5430-D348-8351-1C588DA968EF}" srcOrd="0" destOrd="0" presId="urn:microsoft.com/office/officeart/2005/8/layout/vList5"/>
    <dgm:cxn modelId="{BBB76332-05A7-BD4A-AEE7-B327FE3E9402}" srcId="{5A256FE1-617A-F64B-AAA5-E71BA3D8E71B}" destId="{DD6BBC1B-D149-744A-A30E-EFE273F02222}" srcOrd="0" destOrd="0" parTransId="{58BA337C-5D18-7648-9FBC-E3DFEE45FE39}" sibTransId="{FA359944-C295-7C49-BDAC-C5B8B15CDFE7}"/>
    <dgm:cxn modelId="{EFCB9469-8F17-4070-B0F4-94D1C1A2373E}" type="presOf" srcId="{D865DF60-6A8A-1346-86CF-ADC5241F7441}" destId="{C3381103-080C-D746-8B27-46B2DEE4028C}" srcOrd="0" destOrd="0" presId="urn:microsoft.com/office/officeart/2005/8/layout/vList5"/>
    <dgm:cxn modelId="{2651F541-508A-4485-BA37-9AAF2553BEE3}" type="presOf" srcId="{8943F2E6-3B0D-E448-9217-B317A1C852F5}" destId="{1017B7CB-13B4-9B4A-A898-E550BB192901}" srcOrd="0" destOrd="0" presId="urn:microsoft.com/office/officeart/2005/8/layout/vList5"/>
    <dgm:cxn modelId="{49662439-979C-B841-B009-6D99A978E2AA}" srcId="{C98D5B68-7884-6648-A6A0-2E344EE2F2C1}" destId="{31427C3A-E33A-4C40-B6A8-DF440F9FA9C2}" srcOrd="0" destOrd="0" parTransId="{6AE38952-7C1E-B044-B8FC-9A933EC36630}" sibTransId="{BAB3FA31-E8FC-CF47-A92D-5E67F5AC535C}"/>
    <dgm:cxn modelId="{D627691E-CE20-A240-AE75-17D9A5E8D80E}" srcId="{39104730-2024-374C-98E0-3A4CE7ED9881}" destId="{5A256FE1-617A-F64B-AAA5-E71BA3D8E71B}" srcOrd="0" destOrd="0" parTransId="{8DF59BD0-F274-DA45-A4C6-CD1040D03631}" sibTransId="{1221B9A9-1B18-A546-BD93-54DBEC081E68}"/>
    <dgm:cxn modelId="{A3CBA274-D7F7-CB45-BAA7-46A89E45535F}" srcId="{D865DF60-6A8A-1346-86CF-ADC5241F7441}" destId="{2C8EC395-066D-984E-8F48-1D03BBA365D6}" srcOrd="0" destOrd="0" parTransId="{E889BD5D-09F1-B84F-9539-CDB6EA89993B}" sibTransId="{788D42F9-2A3B-334A-B81A-EE2D57E4C222}"/>
    <dgm:cxn modelId="{4F8403F2-13A8-4960-A483-ADB765EB682D}" type="presParOf" srcId="{82B71E07-46A9-1F4C-9980-576B2FA3ADD8}" destId="{A3A8D8DA-067B-EC42-9EAF-7E4FD8AA6489}" srcOrd="0" destOrd="0" presId="urn:microsoft.com/office/officeart/2005/8/layout/vList5"/>
    <dgm:cxn modelId="{C59468FD-0B3A-418D-8008-E065A20411DA}" type="presParOf" srcId="{A3A8D8DA-067B-EC42-9EAF-7E4FD8AA6489}" destId="{5131D196-118F-ED4B-8F8C-9F861CEE6268}" srcOrd="0" destOrd="0" presId="urn:microsoft.com/office/officeart/2005/8/layout/vList5"/>
    <dgm:cxn modelId="{550A6013-4801-44F1-8CF9-03C6D4B5AC76}" type="presParOf" srcId="{A3A8D8DA-067B-EC42-9EAF-7E4FD8AA6489}" destId="{B2E2EFB5-3D81-DA40-B0AB-7277103CCFA5}" srcOrd="1" destOrd="0" presId="urn:microsoft.com/office/officeart/2005/8/layout/vList5"/>
    <dgm:cxn modelId="{6C755344-3A45-42D8-ACEB-9DCCA53A8A27}" type="presParOf" srcId="{82B71E07-46A9-1F4C-9980-576B2FA3ADD8}" destId="{86757E5C-20F4-E745-A720-B10E686939A4}" srcOrd="1" destOrd="0" presId="urn:microsoft.com/office/officeart/2005/8/layout/vList5"/>
    <dgm:cxn modelId="{676989B2-54AC-4BCE-9914-8A07144BFD9F}" type="presParOf" srcId="{82B71E07-46A9-1F4C-9980-576B2FA3ADD8}" destId="{0760AE06-7B56-494A-A0E8-36B594643D8E}" srcOrd="2" destOrd="0" presId="urn:microsoft.com/office/officeart/2005/8/layout/vList5"/>
    <dgm:cxn modelId="{7E3C4B18-8A72-454B-AE3A-B2B5644BD699}" type="presParOf" srcId="{0760AE06-7B56-494A-A0E8-36B594643D8E}" destId="{C3381103-080C-D746-8B27-46B2DEE4028C}" srcOrd="0" destOrd="0" presId="urn:microsoft.com/office/officeart/2005/8/layout/vList5"/>
    <dgm:cxn modelId="{81D70A80-D738-4742-8418-FE2B9748BB45}" type="presParOf" srcId="{0760AE06-7B56-494A-A0E8-36B594643D8E}" destId="{FBE9ED35-B856-174C-8737-A32D2C924CA6}" srcOrd="1" destOrd="0" presId="urn:microsoft.com/office/officeart/2005/8/layout/vList5"/>
    <dgm:cxn modelId="{D37EABC4-113B-4D42-9C9C-E62AF4399E11}" type="presParOf" srcId="{82B71E07-46A9-1F4C-9980-576B2FA3ADD8}" destId="{42D27948-8160-FF47-9116-9786F5E669CE}" srcOrd="3" destOrd="0" presId="urn:microsoft.com/office/officeart/2005/8/layout/vList5"/>
    <dgm:cxn modelId="{3AF185AE-69D3-4D72-A685-B5AEF38C6152}" type="presParOf" srcId="{82B71E07-46A9-1F4C-9980-576B2FA3ADD8}" destId="{39BBA486-03BD-2144-ABBF-AE369E5400B7}" srcOrd="4" destOrd="0" presId="urn:microsoft.com/office/officeart/2005/8/layout/vList5"/>
    <dgm:cxn modelId="{944A3C35-28D3-4D5B-821F-BFE79BA9C2AB}" type="presParOf" srcId="{39BBA486-03BD-2144-ABBF-AE369E5400B7}" destId="{70B8D9E0-4A6D-2F44-B595-4E51FB1CC510}" srcOrd="0" destOrd="0" presId="urn:microsoft.com/office/officeart/2005/8/layout/vList5"/>
    <dgm:cxn modelId="{8F0E48CB-31D7-410F-AC0E-D610A30E90D3}" type="presParOf" srcId="{39BBA486-03BD-2144-ABBF-AE369E5400B7}" destId="{09F84ED2-5430-D348-8351-1C588DA968EF}" srcOrd="1" destOrd="0" presId="urn:microsoft.com/office/officeart/2005/8/layout/vList5"/>
    <dgm:cxn modelId="{A67CBE41-D3AA-450B-947E-B72A020058AB}" type="presParOf" srcId="{82B71E07-46A9-1F4C-9980-576B2FA3ADD8}" destId="{26A10C18-A8F4-6A4C-BDEE-6F7DE3CE4615}" srcOrd="5" destOrd="0" presId="urn:microsoft.com/office/officeart/2005/8/layout/vList5"/>
    <dgm:cxn modelId="{4D918CF7-85BE-4F25-8D7D-FBDAD0D2535D}" type="presParOf" srcId="{82B71E07-46A9-1F4C-9980-576B2FA3ADD8}" destId="{4ECD3363-8FE6-2E4D-AEB8-DD61ACBB9653}" srcOrd="6" destOrd="0" presId="urn:microsoft.com/office/officeart/2005/8/layout/vList5"/>
    <dgm:cxn modelId="{94E1874C-392A-4216-A819-009EB55F1BFA}" type="presParOf" srcId="{4ECD3363-8FE6-2E4D-AEB8-DD61ACBB9653}" destId="{E895D6B0-A2C0-8846-B022-1C147093D231}" srcOrd="0" destOrd="0" presId="urn:microsoft.com/office/officeart/2005/8/layout/vList5"/>
    <dgm:cxn modelId="{3E915BCA-44F9-4BB4-BBB5-8BD073BB8131}" type="presParOf" srcId="{4ECD3363-8FE6-2E4D-AEB8-DD61ACBB9653}" destId="{1017B7CB-13B4-9B4A-A898-E550BB192901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E2EFB5-3D81-DA40-B0AB-7277103CCFA5}">
      <dsp:nvSpPr>
        <dsp:cNvPr id="0" name=""/>
        <dsp:cNvSpPr/>
      </dsp:nvSpPr>
      <dsp:spPr>
        <a:xfrm rot="5400000">
          <a:off x="5081303" y="-2170214"/>
          <a:ext cx="563304" cy="504748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marL="285750" lvl="1" indent="-285750" algn="ctr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800" b="1" kern="1200" dirty="0"/>
            <a:t> au parc</a:t>
          </a:r>
        </a:p>
      </dsp:txBody>
      <dsp:txXfrm rot="-5400000">
        <a:off x="2839211" y="99376"/>
        <a:ext cx="5019990" cy="508308"/>
      </dsp:txXfrm>
    </dsp:sp>
    <dsp:sp modelId="{5131D196-118F-ED4B-8F8C-9F861CEE6268}">
      <dsp:nvSpPr>
        <dsp:cNvPr id="0" name=""/>
        <dsp:cNvSpPr/>
      </dsp:nvSpPr>
      <dsp:spPr>
        <a:xfrm>
          <a:off x="0" y="1463"/>
          <a:ext cx="2839212" cy="70413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3350" tIns="66675" rIns="133350" bIns="6667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500" kern="1200" dirty="0"/>
            <a:t>a</a:t>
          </a:r>
        </a:p>
      </dsp:txBody>
      <dsp:txXfrm>
        <a:off x="34373" y="35836"/>
        <a:ext cx="2770466" cy="635384"/>
      </dsp:txXfrm>
    </dsp:sp>
    <dsp:sp modelId="{FBE9ED35-B856-174C-8737-A32D2C924CA6}">
      <dsp:nvSpPr>
        <dsp:cNvPr id="0" name=""/>
        <dsp:cNvSpPr/>
      </dsp:nvSpPr>
      <dsp:spPr>
        <a:xfrm rot="5400000">
          <a:off x="5081303" y="-1430878"/>
          <a:ext cx="563304" cy="504748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marL="285750" lvl="1" indent="-285750" algn="ctr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800" b="1" kern="1200" dirty="0"/>
            <a:t>dans leur chambre</a:t>
          </a:r>
        </a:p>
      </dsp:txBody>
      <dsp:txXfrm rot="-5400000">
        <a:off x="2839211" y="838712"/>
        <a:ext cx="5019990" cy="508308"/>
      </dsp:txXfrm>
    </dsp:sp>
    <dsp:sp modelId="{C3381103-080C-D746-8B27-46B2DEE4028C}">
      <dsp:nvSpPr>
        <dsp:cNvPr id="0" name=""/>
        <dsp:cNvSpPr/>
      </dsp:nvSpPr>
      <dsp:spPr>
        <a:xfrm>
          <a:off x="0" y="740800"/>
          <a:ext cx="2839212" cy="70413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3350" tIns="66675" rIns="133350" bIns="6667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500" kern="1200" dirty="0"/>
            <a:t>b</a:t>
          </a:r>
        </a:p>
      </dsp:txBody>
      <dsp:txXfrm>
        <a:off x="34373" y="775173"/>
        <a:ext cx="2770466" cy="635384"/>
      </dsp:txXfrm>
    </dsp:sp>
    <dsp:sp modelId="{09F84ED2-5430-D348-8351-1C588DA968EF}">
      <dsp:nvSpPr>
        <dsp:cNvPr id="0" name=""/>
        <dsp:cNvSpPr/>
      </dsp:nvSpPr>
      <dsp:spPr>
        <a:xfrm rot="5400000">
          <a:off x="5081303" y="-691541"/>
          <a:ext cx="563304" cy="504748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marL="285750" lvl="1" indent="-285750" algn="ctr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800" b="1" kern="1200" dirty="0"/>
            <a:t>dans le jardin</a:t>
          </a:r>
        </a:p>
      </dsp:txBody>
      <dsp:txXfrm rot="-5400000">
        <a:off x="2839211" y="1578049"/>
        <a:ext cx="5019990" cy="508308"/>
      </dsp:txXfrm>
    </dsp:sp>
    <dsp:sp modelId="{70B8D9E0-4A6D-2F44-B595-4E51FB1CC510}">
      <dsp:nvSpPr>
        <dsp:cNvPr id="0" name=""/>
        <dsp:cNvSpPr/>
      </dsp:nvSpPr>
      <dsp:spPr>
        <a:xfrm>
          <a:off x="0" y="1480137"/>
          <a:ext cx="2839212" cy="70413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3350" tIns="66675" rIns="133350" bIns="6667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500" kern="1200" dirty="0"/>
            <a:t>c</a:t>
          </a:r>
        </a:p>
      </dsp:txBody>
      <dsp:txXfrm>
        <a:off x="34373" y="1514510"/>
        <a:ext cx="2770466" cy="635384"/>
      </dsp:txXfrm>
    </dsp:sp>
    <dsp:sp modelId="{1017B7CB-13B4-9B4A-A898-E550BB192901}">
      <dsp:nvSpPr>
        <dsp:cNvPr id="0" name=""/>
        <dsp:cNvSpPr/>
      </dsp:nvSpPr>
      <dsp:spPr>
        <a:xfrm rot="5400000">
          <a:off x="5081303" y="47794"/>
          <a:ext cx="563304" cy="504748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marL="285750" lvl="1" indent="-285750" algn="ctr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800" b="1" kern="1200" dirty="0"/>
            <a:t>en forêt</a:t>
          </a:r>
        </a:p>
      </dsp:txBody>
      <dsp:txXfrm rot="-5400000">
        <a:off x="2839211" y="2317384"/>
        <a:ext cx="5019990" cy="508308"/>
      </dsp:txXfrm>
    </dsp:sp>
    <dsp:sp modelId="{E895D6B0-A2C0-8846-B022-1C147093D231}">
      <dsp:nvSpPr>
        <dsp:cNvPr id="0" name=""/>
        <dsp:cNvSpPr/>
      </dsp:nvSpPr>
      <dsp:spPr>
        <a:xfrm>
          <a:off x="0" y="2219473"/>
          <a:ext cx="2839212" cy="70413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3350" tIns="66675" rIns="133350" bIns="6667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500" kern="1200" dirty="0"/>
            <a:t>d</a:t>
          </a:r>
        </a:p>
      </dsp:txBody>
      <dsp:txXfrm>
        <a:off x="34373" y="2253846"/>
        <a:ext cx="2770466" cy="635384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E2EFB5-3D81-DA40-B0AB-7277103CCFA5}">
      <dsp:nvSpPr>
        <dsp:cNvPr id="0" name=""/>
        <dsp:cNvSpPr/>
      </dsp:nvSpPr>
      <dsp:spPr>
        <a:xfrm rot="5400000">
          <a:off x="5081303" y="-2170214"/>
          <a:ext cx="563304" cy="5047488"/>
        </a:xfrm>
        <a:prstGeom prst="round2SameRect">
          <a:avLst/>
        </a:prstGeom>
        <a:solidFill>
          <a:srgbClr val="0070C0">
            <a:alpha val="90000"/>
          </a:srgb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marL="285750" lvl="1" indent="-285750" algn="ctr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800" b="1" kern="1200" dirty="0"/>
            <a:t> Peggy</a:t>
          </a:r>
        </a:p>
      </dsp:txBody>
      <dsp:txXfrm rot="-5400000">
        <a:off x="2839211" y="99376"/>
        <a:ext cx="5019990" cy="508308"/>
      </dsp:txXfrm>
    </dsp:sp>
    <dsp:sp modelId="{5131D196-118F-ED4B-8F8C-9F861CEE6268}">
      <dsp:nvSpPr>
        <dsp:cNvPr id="0" name=""/>
        <dsp:cNvSpPr/>
      </dsp:nvSpPr>
      <dsp:spPr>
        <a:xfrm>
          <a:off x="0" y="1463"/>
          <a:ext cx="2839212" cy="70413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3350" tIns="66675" rIns="133350" bIns="6667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500" kern="1200" dirty="0"/>
            <a:t>a</a:t>
          </a:r>
        </a:p>
      </dsp:txBody>
      <dsp:txXfrm>
        <a:off x="34373" y="35836"/>
        <a:ext cx="2770466" cy="635384"/>
      </dsp:txXfrm>
    </dsp:sp>
    <dsp:sp modelId="{FBE9ED35-B856-174C-8737-A32D2C924CA6}">
      <dsp:nvSpPr>
        <dsp:cNvPr id="0" name=""/>
        <dsp:cNvSpPr/>
      </dsp:nvSpPr>
      <dsp:spPr>
        <a:xfrm rot="5400000">
          <a:off x="5081303" y="-1430878"/>
          <a:ext cx="563304" cy="5047488"/>
        </a:xfrm>
        <a:prstGeom prst="round2SameRect">
          <a:avLst/>
        </a:prstGeom>
        <a:solidFill>
          <a:srgbClr val="FF0000">
            <a:alpha val="90000"/>
          </a:srgb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marL="285750" lvl="1" indent="-285750" algn="ctr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800" b="1" kern="1200" dirty="0"/>
            <a:t>la maman</a:t>
          </a:r>
        </a:p>
      </dsp:txBody>
      <dsp:txXfrm rot="-5400000">
        <a:off x="2839211" y="838712"/>
        <a:ext cx="5019990" cy="508308"/>
      </dsp:txXfrm>
    </dsp:sp>
    <dsp:sp modelId="{C3381103-080C-D746-8B27-46B2DEE4028C}">
      <dsp:nvSpPr>
        <dsp:cNvPr id="0" name=""/>
        <dsp:cNvSpPr/>
      </dsp:nvSpPr>
      <dsp:spPr>
        <a:xfrm>
          <a:off x="0" y="740800"/>
          <a:ext cx="2839212" cy="70413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3350" tIns="66675" rIns="133350" bIns="6667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500" kern="1200" dirty="0"/>
            <a:t>b</a:t>
          </a:r>
        </a:p>
      </dsp:txBody>
      <dsp:txXfrm>
        <a:off x="34373" y="775173"/>
        <a:ext cx="2770466" cy="635384"/>
      </dsp:txXfrm>
    </dsp:sp>
    <dsp:sp modelId="{09F84ED2-5430-D348-8351-1C588DA968EF}">
      <dsp:nvSpPr>
        <dsp:cNvPr id="0" name=""/>
        <dsp:cNvSpPr/>
      </dsp:nvSpPr>
      <dsp:spPr>
        <a:xfrm rot="5400000">
          <a:off x="5081303" y="-691541"/>
          <a:ext cx="563304" cy="5047488"/>
        </a:xfrm>
        <a:prstGeom prst="round2SameRect">
          <a:avLst/>
        </a:prstGeom>
        <a:solidFill>
          <a:srgbClr val="FF0000">
            <a:alpha val="90000"/>
          </a:srgb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marL="285750" lvl="1" indent="-285750" algn="ctr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800" b="1" kern="1200" dirty="0"/>
            <a:t>Gabrielle</a:t>
          </a:r>
        </a:p>
      </dsp:txBody>
      <dsp:txXfrm rot="-5400000">
        <a:off x="2839211" y="1578049"/>
        <a:ext cx="5019990" cy="508308"/>
      </dsp:txXfrm>
    </dsp:sp>
    <dsp:sp modelId="{70B8D9E0-4A6D-2F44-B595-4E51FB1CC510}">
      <dsp:nvSpPr>
        <dsp:cNvPr id="0" name=""/>
        <dsp:cNvSpPr/>
      </dsp:nvSpPr>
      <dsp:spPr>
        <a:xfrm>
          <a:off x="0" y="1480137"/>
          <a:ext cx="2839212" cy="70413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3350" tIns="66675" rIns="133350" bIns="6667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500" kern="1200" dirty="0"/>
            <a:t>c</a:t>
          </a:r>
        </a:p>
      </dsp:txBody>
      <dsp:txXfrm>
        <a:off x="34373" y="1514510"/>
        <a:ext cx="2770466" cy="635384"/>
      </dsp:txXfrm>
    </dsp:sp>
    <dsp:sp modelId="{1017B7CB-13B4-9B4A-A898-E550BB192901}">
      <dsp:nvSpPr>
        <dsp:cNvPr id="0" name=""/>
        <dsp:cNvSpPr/>
      </dsp:nvSpPr>
      <dsp:spPr>
        <a:xfrm rot="5400000">
          <a:off x="5081303" y="47794"/>
          <a:ext cx="563304" cy="5047488"/>
        </a:xfrm>
        <a:prstGeom prst="round2SameRect">
          <a:avLst/>
        </a:prstGeom>
        <a:solidFill>
          <a:srgbClr val="FF0000">
            <a:alpha val="90000"/>
          </a:srgb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marL="285750" lvl="1" indent="-285750" algn="ctr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800" b="1" kern="1200" dirty="0"/>
            <a:t>Gilles</a:t>
          </a:r>
        </a:p>
      </dsp:txBody>
      <dsp:txXfrm rot="-5400000">
        <a:off x="2839211" y="2317384"/>
        <a:ext cx="5019990" cy="508308"/>
      </dsp:txXfrm>
    </dsp:sp>
    <dsp:sp modelId="{E895D6B0-A2C0-8846-B022-1C147093D231}">
      <dsp:nvSpPr>
        <dsp:cNvPr id="0" name=""/>
        <dsp:cNvSpPr/>
      </dsp:nvSpPr>
      <dsp:spPr>
        <a:xfrm>
          <a:off x="0" y="2219473"/>
          <a:ext cx="2839212" cy="70413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3350" tIns="66675" rIns="133350" bIns="6667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500" kern="1200" dirty="0"/>
            <a:t>d</a:t>
          </a:r>
        </a:p>
      </dsp:txBody>
      <dsp:txXfrm>
        <a:off x="34373" y="2253846"/>
        <a:ext cx="2770466" cy="635384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E2EFB5-3D81-DA40-B0AB-7277103CCFA5}">
      <dsp:nvSpPr>
        <dsp:cNvPr id="0" name=""/>
        <dsp:cNvSpPr/>
      </dsp:nvSpPr>
      <dsp:spPr>
        <a:xfrm rot="5400000">
          <a:off x="5092528" y="-2184304"/>
          <a:ext cx="540854" cy="504748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marL="228600" lvl="1" indent="-228600" algn="ctr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700" b="1" kern="1200" dirty="0"/>
            <a:t>le linge</a:t>
          </a:r>
        </a:p>
      </dsp:txBody>
      <dsp:txXfrm rot="-5400000">
        <a:off x="2839211" y="95415"/>
        <a:ext cx="5021086" cy="488050"/>
      </dsp:txXfrm>
    </dsp:sp>
    <dsp:sp modelId="{5131D196-118F-ED4B-8F8C-9F861CEE6268}">
      <dsp:nvSpPr>
        <dsp:cNvPr id="0" name=""/>
        <dsp:cNvSpPr/>
      </dsp:nvSpPr>
      <dsp:spPr>
        <a:xfrm>
          <a:off x="0" y="1405"/>
          <a:ext cx="2839212" cy="67606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400" kern="1200" dirty="0"/>
            <a:t>a</a:t>
          </a:r>
        </a:p>
      </dsp:txBody>
      <dsp:txXfrm>
        <a:off x="33003" y="34408"/>
        <a:ext cx="2773206" cy="610062"/>
      </dsp:txXfrm>
    </dsp:sp>
    <dsp:sp modelId="{FBE9ED35-B856-174C-8737-A32D2C924CA6}">
      <dsp:nvSpPr>
        <dsp:cNvPr id="0" name=""/>
        <dsp:cNvSpPr/>
      </dsp:nvSpPr>
      <dsp:spPr>
        <a:xfrm rot="5400000">
          <a:off x="5092528" y="-1474432"/>
          <a:ext cx="540854" cy="504748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marL="228600" lvl="1" indent="-228600" algn="ctr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700" b="1" kern="1200" dirty="0"/>
            <a:t>une suggestion</a:t>
          </a:r>
        </a:p>
      </dsp:txBody>
      <dsp:txXfrm rot="-5400000">
        <a:off x="2839211" y="805287"/>
        <a:ext cx="5021086" cy="488050"/>
      </dsp:txXfrm>
    </dsp:sp>
    <dsp:sp modelId="{C3381103-080C-D746-8B27-46B2DEE4028C}">
      <dsp:nvSpPr>
        <dsp:cNvPr id="0" name=""/>
        <dsp:cNvSpPr/>
      </dsp:nvSpPr>
      <dsp:spPr>
        <a:xfrm>
          <a:off x="0" y="711277"/>
          <a:ext cx="2839212" cy="67606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400" kern="1200" dirty="0"/>
            <a:t>b</a:t>
          </a:r>
        </a:p>
      </dsp:txBody>
      <dsp:txXfrm>
        <a:off x="33003" y="744280"/>
        <a:ext cx="2773206" cy="610062"/>
      </dsp:txXfrm>
    </dsp:sp>
    <dsp:sp modelId="{09F84ED2-5430-D348-8351-1C588DA968EF}">
      <dsp:nvSpPr>
        <dsp:cNvPr id="0" name=""/>
        <dsp:cNvSpPr/>
      </dsp:nvSpPr>
      <dsp:spPr>
        <a:xfrm rot="5400000">
          <a:off x="5092528" y="-764561"/>
          <a:ext cx="540854" cy="504748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marL="228600" lvl="1" indent="-228600" algn="ctr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700" b="1" kern="1200" dirty="0"/>
            <a:t>la gymnastique</a:t>
          </a:r>
        </a:p>
      </dsp:txBody>
      <dsp:txXfrm rot="-5400000">
        <a:off x="2839211" y="1515158"/>
        <a:ext cx="5021086" cy="488050"/>
      </dsp:txXfrm>
    </dsp:sp>
    <dsp:sp modelId="{70B8D9E0-4A6D-2F44-B595-4E51FB1CC510}">
      <dsp:nvSpPr>
        <dsp:cNvPr id="0" name=""/>
        <dsp:cNvSpPr/>
      </dsp:nvSpPr>
      <dsp:spPr>
        <a:xfrm>
          <a:off x="0" y="1421148"/>
          <a:ext cx="2839212" cy="67606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400" kern="1200" dirty="0"/>
            <a:t>c</a:t>
          </a:r>
        </a:p>
      </dsp:txBody>
      <dsp:txXfrm>
        <a:off x="33003" y="1454151"/>
        <a:ext cx="2773206" cy="610062"/>
      </dsp:txXfrm>
    </dsp:sp>
    <dsp:sp modelId="{1017B7CB-13B4-9B4A-A898-E550BB192901}">
      <dsp:nvSpPr>
        <dsp:cNvPr id="0" name=""/>
        <dsp:cNvSpPr/>
      </dsp:nvSpPr>
      <dsp:spPr>
        <a:xfrm rot="5400000">
          <a:off x="5092528" y="-54689"/>
          <a:ext cx="540854" cy="504748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marL="228600" lvl="1" indent="-228600" algn="ctr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700" b="1" kern="1200" dirty="0"/>
            <a:t>un toboggan</a:t>
          </a:r>
        </a:p>
      </dsp:txBody>
      <dsp:txXfrm rot="-5400000">
        <a:off x="2839211" y="2225030"/>
        <a:ext cx="5021086" cy="488050"/>
      </dsp:txXfrm>
    </dsp:sp>
    <dsp:sp modelId="{E895D6B0-A2C0-8846-B022-1C147093D231}">
      <dsp:nvSpPr>
        <dsp:cNvPr id="0" name=""/>
        <dsp:cNvSpPr/>
      </dsp:nvSpPr>
      <dsp:spPr>
        <a:xfrm>
          <a:off x="0" y="2131020"/>
          <a:ext cx="2839212" cy="67606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400" kern="1200" dirty="0"/>
            <a:t>d</a:t>
          </a:r>
        </a:p>
      </dsp:txBody>
      <dsp:txXfrm>
        <a:off x="33003" y="2164023"/>
        <a:ext cx="2773206" cy="610062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E2EFB5-3D81-DA40-B0AB-7277103CCFA5}">
      <dsp:nvSpPr>
        <dsp:cNvPr id="0" name=""/>
        <dsp:cNvSpPr/>
      </dsp:nvSpPr>
      <dsp:spPr>
        <a:xfrm rot="5400000">
          <a:off x="5092528" y="-2184304"/>
          <a:ext cx="540854" cy="5047488"/>
        </a:xfrm>
        <a:prstGeom prst="round2SameRect">
          <a:avLst/>
        </a:prstGeom>
        <a:solidFill>
          <a:srgbClr val="FF0000">
            <a:alpha val="90000"/>
          </a:srgb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marL="228600" lvl="1" indent="-228600" algn="ctr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700" b="1" kern="1200" dirty="0"/>
            <a:t>le linge </a:t>
          </a:r>
        </a:p>
      </dsp:txBody>
      <dsp:txXfrm rot="-5400000">
        <a:off x="2839211" y="95415"/>
        <a:ext cx="5021086" cy="488050"/>
      </dsp:txXfrm>
    </dsp:sp>
    <dsp:sp modelId="{5131D196-118F-ED4B-8F8C-9F861CEE6268}">
      <dsp:nvSpPr>
        <dsp:cNvPr id="0" name=""/>
        <dsp:cNvSpPr/>
      </dsp:nvSpPr>
      <dsp:spPr>
        <a:xfrm>
          <a:off x="0" y="1405"/>
          <a:ext cx="2839212" cy="67606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400" kern="1200" dirty="0"/>
            <a:t>a</a:t>
          </a:r>
        </a:p>
      </dsp:txBody>
      <dsp:txXfrm>
        <a:off x="33003" y="34408"/>
        <a:ext cx="2773206" cy="610062"/>
      </dsp:txXfrm>
    </dsp:sp>
    <dsp:sp modelId="{FBE9ED35-B856-174C-8737-A32D2C924CA6}">
      <dsp:nvSpPr>
        <dsp:cNvPr id="0" name=""/>
        <dsp:cNvSpPr/>
      </dsp:nvSpPr>
      <dsp:spPr>
        <a:xfrm rot="5400000">
          <a:off x="5092528" y="-1474432"/>
          <a:ext cx="540854" cy="5047488"/>
        </a:xfrm>
        <a:prstGeom prst="round2SameRect">
          <a:avLst/>
        </a:prstGeom>
        <a:solidFill>
          <a:srgbClr val="FF0000">
            <a:alpha val="90000"/>
          </a:srgb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marL="228600" lvl="1" indent="-228600" algn="ctr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700" b="1" kern="1200" dirty="0"/>
            <a:t>une suggestion</a:t>
          </a:r>
        </a:p>
      </dsp:txBody>
      <dsp:txXfrm rot="-5400000">
        <a:off x="2839211" y="805287"/>
        <a:ext cx="5021086" cy="488050"/>
      </dsp:txXfrm>
    </dsp:sp>
    <dsp:sp modelId="{C3381103-080C-D746-8B27-46B2DEE4028C}">
      <dsp:nvSpPr>
        <dsp:cNvPr id="0" name=""/>
        <dsp:cNvSpPr/>
      </dsp:nvSpPr>
      <dsp:spPr>
        <a:xfrm>
          <a:off x="0" y="711277"/>
          <a:ext cx="2839212" cy="67606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400" kern="1200" dirty="0"/>
            <a:t>b</a:t>
          </a:r>
        </a:p>
      </dsp:txBody>
      <dsp:txXfrm>
        <a:off x="33003" y="744280"/>
        <a:ext cx="2773206" cy="610062"/>
      </dsp:txXfrm>
    </dsp:sp>
    <dsp:sp modelId="{09F84ED2-5430-D348-8351-1C588DA968EF}">
      <dsp:nvSpPr>
        <dsp:cNvPr id="0" name=""/>
        <dsp:cNvSpPr/>
      </dsp:nvSpPr>
      <dsp:spPr>
        <a:xfrm rot="5400000">
          <a:off x="5092528" y="-764561"/>
          <a:ext cx="540854" cy="5047488"/>
        </a:xfrm>
        <a:prstGeom prst="round2SameRect">
          <a:avLst/>
        </a:prstGeom>
        <a:solidFill>
          <a:srgbClr val="FF0000">
            <a:alpha val="90000"/>
          </a:srgb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marL="228600" lvl="1" indent="-228600" algn="ctr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700" b="1" kern="1200" dirty="0"/>
            <a:t>la gymnastique</a:t>
          </a:r>
        </a:p>
      </dsp:txBody>
      <dsp:txXfrm rot="-5400000">
        <a:off x="2839211" y="1515158"/>
        <a:ext cx="5021086" cy="488050"/>
      </dsp:txXfrm>
    </dsp:sp>
    <dsp:sp modelId="{70B8D9E0-4A6D-2F44-B595-4E51FB1CC510}">
      <dsp:nvSpPr>
        <dsp:cNvPr id="0" name=""/>
        <dsp:cNvSpPr/>
      </dsp:nvSpPr>
      <dsp:spPr>
        <a:xfrm>
          <a:off x="0" y="1421148"/>
          <a:ext cx="2839212" cy="67606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400" kern="1200" dirty="0"/>
            <a:t>c</a:t>
          </a:r>
        </a:p>
      </dsp:txBody>
      <dsp:txXfrm>
        <a:off x="33003" y="1454151"/>
        <a:ext cx="2773206" cy="610062"/>
      </dsp:txXfrm>
    </dsp:sp>
    <dsp:sp modelId="{1017B7CB-13B4-9B4A-A898-E550BB192901}">
      <dsp:nvSpPr>
        <dsp:cNvPr id="0" name=""/>
        <dsp:cNvSpPr/>
      </dsp:nvSpPr>
      <dsp:spPr>
        <a:xfrm rot="5400000">
          <a:off x="5092528" y="-54689"/>
          <a:ext cx="540854" cy="5047488"/>
        </a:xfrm>
        <a:prstGeom prst="round2SameRect">
          <a:avLst/>
        </a:prstGeom>
        <a:solidFill>
          <a:srgbClr val="0070C0">
            <a:alpha val="90000"/>
          </a:srgb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marL="228600" lvl="1" indent="-228600" algn="ctr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700" b="1" kern="1200" dirty="0"/>
            <a:t>un toboggan</a:t>
          </a:r>
        </a:p>
      </dsp:txBody>
      <dsp:txXfrm rot="-5400000">
        <a:off x="2839211" y="2225030"/>
        <a:ext cx="5021086" cy="488050"/>
      </dsp:txXfrm>
    </dsp:sp>
    <dsp:sp modelId="{E895D6B0-A2C0-8846-B022-1C147093D231}">
      <dsp:nvSpPr>
        <dsp:cNvPr id="0" name=""/>
        <dsp:cNvSpPr/>
      </dsp:nvSpPr>
      <dsp:spPr>
        <a:xfrm>
          <a:off x="0" y="2131020"/>
          <a:ext cx="2839212" cy="67606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400" kern="1200" dirty="0"/>
            <a:t>d</a:t>
          </a:r>
        </a:p>
      </dsp:txBody>
      <dsp:txXfrm>
        <a:off x="33003" y="2164023"/>
        <a:ext cx="2773206" cy="610062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E2EFB5-3D81-DA40-B0AB-7277103CCFA5}">
      <dsp:nvSpPr>
        <dsp:cNvPr id="0" name=""/>
        <dsp:cNvSpPr/>
      </dsp:nvSpPr>
      <dsp:spPr>
        <a:xfrm rot="5400000">
          <a:off x="5092528" y="-2184304"/>
          <a:ext cx="540854" cy="504748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marL="228600" lvl="1" indent="-228600" algn="ctr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700" b="1" kern="1200" dirty="0"/>
            <a:t>une cage</a:t>
          </a:r>
        </a:p>
      </dsp:txBody>
      <dsp:txXfrm rot="-5400000">
        <a:off x="2839211" y="95415"/>
        <a:ext cx="5021086" cy="488050"/>
      </dsp:txXfrm>
    </dsp:sp>
    <dsp:sp modelId="{5131D196-118F-ED4B-8F8C-9F861CEE6268}">
      <dsp:nvSpPr>
        <dsp:cNvPr id="0" name=""/>
        <dsp:cNvSpPr/>
      </dsp:nvSpPr>
      <dsp:spPr>
        <a:xfrm>
          <a:off x="0" y="1405"/>
          <a:ext cx="2839212" cy="67606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400" kern="1200" dirty="0"/>
            <a:t>a</a:t>
          </a:r>
        </a:p>
      </dsp:txBody>
      <dsp:txXfrm>
        <a:off x="33003" y="34408"/>
        <a:ext cx="2773206" cy="610062"/>
      </dsp:txXfrm>
    </dsp:sp>
    <dsp:sp modelId="{FBE9ED35-B856-174C-8737-A32D2C924CA6}">
      <dsp:nvSpPr>
        <dsp:cNvPr id="0" name=""/>
        <dsp:cNvSpPr/>
      </dsp:nvSpPr>
      <dsp:spPr>
        <a:xfrm rot="5400000">
          <a:off x="5092528" y="-1474432"/>
          <a:ext cx="540854" cy="504748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marL="228600" lvl="1" indent="-228600" algn="ctr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700" b="1" kern="1200" dirty="0"/>
            <a:t>un jogging</a:t>
          </a:r>
        </a:p>
      </dsp:txBody>
      <dsp:txXfrm rot="-5400000">
        <a:off x="2839211" y="805287"/>
        <a:ext cx="5021086" cy="488050"/>
      </dsp:txXfrm>
    </dsp:sp>
    <dsp:sp modelId="{C3381103-080C-D746-8B27-46B2DEE4028C}">
      <dsp:nvSpPr>
        <dsp:cNvPr id="0" name=""/>
        <dsp:cNvSpPr/>
      </dsp:nvSpPr>
      <dsp:spPr>
        <a:xfrm>
          <a:off x="0" y="711277"/>
          <a:ext cx="2839212" cy="67606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400" kern="1200" dirty="0"/>
            <a:t>b</a:t>
          </a:r>
        </a:p>
      </dsp:txBody>
      <dsp:txXfrm>
        <a:off x="33003" y="744280"/>
        <a:ext cx="2773206" cy="610062"/>
      </dsp:txXfrm>
    </dsp:sp>
    <dsp:sp modelId="{09F84ED2-5430-D348-8351-1C588DA968EF}">
      <dsp:nvSpPr>
        <dsp:cNvPr id="0" name=""/>
        <dsp:cNvSpPr/>
      </dsp:nvSpPr>
      <dsp:spPr>
        <a:xfrm rot="5400000">
          <a:off x="5092528" y="-764561"/>
          <a:ext cx="540854" cy="504748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marL="228600" lvl="1" indent="-228600" algn="ctr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700" b="1" kern="1200" dirty="0"/>
            <a:t>une guitare</a:t>
          </a:r>
        </a:p>
      </dsp:txBody>
      <dsp:txXfrm rot="-5400000">
        <a:off x="2839211" y="1515158"/>
        <a:ext cx="5021086" cy="488050"/>
      </dsp:txXfrm>
    </dsp:sp>
    <dsp:sp modelId="{70B8D9E0-4A6D-2F44-B595-4E51FB1CC510}">
      <dsp:nvSpPr>
        <dsp:cNvPr id="0" name=""/>
        <dsp:cNvSpPr/>
      </dsp:nvSpPr>
      <dsp:spPr>
        <a:xfrm>
          <a:off x="0" y="1421148"/>
          <a:ext cx="2839212" cy="67606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400" kern="1200" dirty="0"/>
            <a:t>c</a:t>
          </a:r>
        </a:p>
      </dsp:txBody>
      <dsp:txXfrm>
        <a:off x="33003" y="1454151"/>
        <a:ext cx="2773206" cy="610062"/>
      </dsp:txXfrm>
    </dsp:sp>
    <dsp:sp modelId="{1017B7CB-13B4-9B4A-A898-E550BB192901}">
      <dsp:nvSpPr>
        <dsp:cNvPr id="0" name=""/>
        <dsp:cNvSpPr/>
      </dsp:nvSpPr>
      <dsp:spPr>
        <a:xfrm rot="5400000">
          <a:off x="5092528" y="-54689"/>
          <a:ext cx="540854" cy="504748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marL="228600" lvl="1" indent="-228600" algn="ctr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700" b="1" kern="1200" dirty="0"/>
            <a:t>une suggestion</a:t>
          </a:r>
        </a:p>
      </dsp:txBody>
      <dsp:txXfrm rot="-5400000">
        <a:off x="2839211" y="2225030"/>
        <a:ext cx="5021086" cy="488050"/>
      </dsp:txXfrm>
    </dsp:sp>
    <dsp:sp modelId="{E895D6B0-A2C0-8846-B022-1C147093D231}">
      <dsp:nvSpPr>
        <dsp:cNvPr id="0" name=""/>
        <dsp:cNvSpPr/>
      </dsp:nvSpPr>
      <dsp:spPr>
        <a:xfrm>
          <a:off x="0" y="2131020"/>
          <a:ext cx="2839212" cy="67606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400" kern="1200" dirty="0"/>
            <a:t>d</a:t>
          </a:r>
        </a:p>
      </dsp:txBody>
      <dsp:txXfrm>
        <a:off x="33003" y="2164023"/>
        <a:ext cx="2773206" cy="610062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E2EFB5-3D81-DA40-B0AB-7277103CCFA5}">
      <dsp:nvSpPr>
        <dsp:cNvPr id="0" name=""/>
        <dsp:cNvSpPr/>
      </dsp:nvSpPr>
      <dsp:spPr>
        <a:xfrm rot="5400000">
          <a:off x="5092528" y="-2184304"/>
          <a:ext cx="540854" cy="5047488"/>
        </a:xfrm>
        <a:prstGeom prst="round2SameRect">
          <a:avLst/>
        </a:prstGeom>
        <a:solidFill>
          <a:srgbClr val="FF0000">
            <a:alpha val="90000"/>
          </a:srgb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marL="228600" lvl="1" indent="-228600" algn="ctr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700" b="1" kern="1200" dirty="0"/>
            <a:t>une cage</a:t>
          </a:r>
        </a:p>
      </dsp:txBody>
      <dsp:txXfrm rot="-5400000">
        <a:off x="2839211" y="95415"/>
        <a:ext cx="5021086" cy="488050"/>
      </dsp:txXfrm>
    </dsp:sp>
    <dsp:sp modelId="{5131D196-118F-ED4B-8F8C-9F861CEE6268}">
      <dsp:nvSpPr>
        <dsp:cNvPr id="0" name=""/>
        <dsp:cNvSpPr/>
      </dsp:nvSpPr>
      <dsp:spPr>
        <a:xfrm>
          <a:off x="0" y="1405"/>
          <a:ext cx="2839212" cy="67606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400" kern="1200" dirty="0"/>
            <a:t>a</a:t>
          </a:r>
        </a:p>
      </dsp:txBody>
      <dsp:txXfrm>
        <a:off x="33003" y="34408"/>
        <a:ext cx="2773206" cy="610062"/>
      </dsp:txXfrm>
    </dsp:sp>
    <dsp:sp modelId="{FBE9ED35-B856-174C-8737-A32D2C924CA6}">
      <dsp:nvSpPr>
        <dsp:cNvPr id="0" name=""/>
        <dsp:cNvSpPr/>
      </dsp:nvSpPr>
      <dsp:spPr>
        <a:xfrm rot="5400000">
          <a:off x="5092528" y="-1474432"/>
          <a:ext cx="540854" cy="5047488"/>
        </a:xfrm>
        <a:prstGeom prst="round2SameRect">
          <a:avLst/>
        </a:prstGeom>
        <a:solidFill>
          <a:srgbClr val="0070C0">
            <a:alpha val="90000"/>
          </a:srgb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marL="228600" lvl="1" indent="-228600" algn="ctr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700" b="1" kern="1200" dirty="0"/>
            <a:t>un jogging</a:t>
          </a:r>
        </a:p>
      </dsp:txBody>
      <dsp:txXfrm rot="-5400000">
        <a:off x="2839211" y="805287"/>
        <a:ext cx="5021086" cy="488050"/>
      </dsp:txXfrm>
    </dsp:sp>
    <dsp:sp modelId="{C3381103-080C-D746-8B27-46B2DEE4028C}">
      <dsp:nvSpPr>
        <dsp:cNvPr id="0" name=""/>
        <dsp:cNvSpPr/>
      </dsp:nvSpPr>
      <dsp:spPr>
        <a:xfrm>
          <a:off x="0" y="711277"/>
          <a:ext cx="2839212" cy="67606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400" kern="1200" dirty="0"/>
            <a:t>b</a:t>
          </a:r>
        </a:p>
      </dsp:txBody>
      <dsp:txXfrm>
        <a:off x="33003" y="744280"/>
        <a:ext cx="2773206" cy="610062"/>
      </dsp:txXfrm>
    </dsp:sp>
    <dsp:sp modelId="{09F84ED2-5430-D348-8351-1C588DA968EF}">
      <dsp:nvSpPr>
        <dsp:cNvPr id="0" name=""/>
        <dsp:cNvSpPr/>
      </dsp:nvSpPr>
      <dsp:spPr>
        <a:xfrm rot="5400000">
          <a:off x="5092528" y="-764561"/>
          <a:ext cx="540854" cy="5047488"/>
        </a:xfrm>
        <a:prstGeom prst="round2SameRect">
          <a:avLst/>
        </a:prstGeom>
        <a:solidFill>
          <a:srgbClr val="FF0000">
            <a:alpha val="90000"/>
          </a:srgb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marL="228600" lvl="1" indent="-228600" algn="ctr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700" b="1" kern="1200" dirty="0"/>
            <a:t>une guitare</a:t>
          </a:r>
        </a:p>
      </dsp:txBody>
      <dsp:txXfrm rot="-5400000">
        <a:off x="2839211" y="1515158"/>
        <a:ext cx="5021086" cy="488050"/>
      </dsp:txXfrm>
    </dsp:sp>
    <dsp:sp modelId="{70B8D9E0-4A6D-2F44-B595-4E51FB1CC510}">
      <dsp:nvSpPr>
        <dsp:cNvPr id="0" name=""/>
        <dsp:cNvSpPr/>
      </dsp:nvSpPr>
      <dsp:spPr>
        <a:xfrm>
          <a:off x="0" y="1421148"/>
          <a:ext cx="2839212" cy="67606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400" kern="1200" dirty="0"/>
            <a:t>c</a:t>
          </a:r>
        </a:p>
      </dsp:txBody>
      <dsp:txXfrm>
        <a:off x="33003" y="1454151"/>
        <a:ext cx="2773206" cy="610062"/>
      </dsp:txXfrm>
    </dsp:sp>
    <dsp:sp modelId="{1017B7CB-13B4-9B4A-A898-E550BB192901}">
      <dsp:nvSpPr>
        <dsp:cNvPr id="0" name=""/>
        <dsp:cNvSpPr/>
      </dsp:nvSpPr>
      <dsp:spPr>
        <a:xfrm rot="5400000">
          <a:off x="5092528" y="-54689"/>
          <a:ext cx="540854" cy="5047488"/>
        </a:xfrm>
        <a:prstGeom prst="round2SameRect">
          <a:avLst/>
        </a:prstGeom>
        <a:solidFill>
          <a:srgbClr val="FF0000">
            <a:alpha val="90000"/>
          </a:srgb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marL="228600" lvl="1" indent="-228600" algn="ctr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700" b="1" kern="1200" dirty="0"/>
            <a:t>une suggestion</a:t>
          </a:r>
        </a:p>
      </dsp:txBody>
      <dsp:txXfrm rot="-5400000">
        <a:off x="2839211" y="2225030"/>
        <a:ext cx="5021086" cy="488050"/>
      </dsp:txXfrm>
    </dsp:sp>
    <dsp:sp modelId="{E895D6B0-A2C0-8846-B022-1C147093D231}">
      <dsp:nvSpPr>
        <dsp:cNvPr id="0" name=""/>
        <dsp:cNvSpPr/>
      </dsp:nvSpPr>
      <dsp:spPr>
        <a:xfrm>
          <a:off x="0" y="2131020"/>
          <a:ext cx="2839212" cy="67606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400" kern="1200" dirty="0"/>
            <a:t>d</a:t>
          </a:r>
        </a:p>
      </dsp:txBody>
      <dsp:txXfrm>
        <a:off x="33003" y="2164023"/>
        <a:ext cx="2773206" cy="61006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E2EFB5-3D81-DA40-B0AB-7277103CCFA5}">
      <dsp:nvSpPr>
        <dsp:cNvPr id="0" name=""/>
        <dsp:cNvSpPr/>
      </dsp:nvSpPr>
      <dsp:spPr>
        <a:xfrm rot="5400000">
          <a:off x="5081303" y="-2170214"/>
          <a:ext cx="563304" cy="5047488"/>
        </a:xfrm>
        <a:prstGeom prst="round2SameRect">
          <a:avLst/>
        </a:prstGeom>
        <a:solidFill>
          <a:srgbClr val="0070C0">
            <a:alpha val="90000"/>
          </a:srgb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marL="285750" lvl="1" indent="-285750" algn="ctr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800" b="1" kern="1200" dirty="0"/>
            <a:t> au parc</a:t>
          </a:r>
        </a:p>
      </dsp:txBody>
      <dsp:txXfrm rot="-5400000">
        <a:off x="2839211" y="99376"/>
        <a:ext cx="5019990" cy="508308"/>
      </dsp:txXfrm>
    </dsp:sp>
    <dsp:sp modelId="{5131D196-118F-ED4B-8F8C-9F861CEE6268}">
      <dsp:nvSpPr>
        <dsp:cNvPr id="0" name=""/>
        <dsp:cNvSpPr/>
      </dsp:nvSpPr>
      <dsp:spPr>
        <a:xfrm>
          <a:off x="0" y="1463"/>
          <a:ext cx="2839212" cy="70413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3350" tIns="66675" rIns="133350" bIns="6667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500" kern="1200" dirty="0"/>
            <a:t>a</a:t>
          </a:r>
        </a:p>
      </dsp:txBody>
      <dsp:txXfrm>
        <a:off x="34373" y="35836"/>
        <a:ext cx="2770466" cy="635384"/>
      </dsp:txXfrm>
    </dsp:sp>
    <dsp:sp modelId="{FBE9ED35-B856-174C-8737-A32D2C924CA6}">
      <dsp:nvSpPr>
        <dsp:cNvPr id="0" name=""/>
        <dsp:cNvSpPr/>
      </dsp:nvSpPr>
      <dsp:spPr>
        <a:xfrm rot="5400000">
          <a:off x="5081303" y="-1430878"/>
          <a:ext cx="563304" cy="5047488"/>
        </a:xfrm>
        <a:prstGeom prst="round2SameRect">
          <a:avLst/>
        </a:prstGeom>
        <a:solidFill>
          <a:srgbClr val="FF0000">
            <a:alpha val="90000"/>
          </a:srgb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marL="285750" lvl="1" indent="-285750" algn="ctr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800" b="1" kern="1200" dirty="0"/>
            <a:t>dans leur chambre</a:t>
          </a:r>
        </a:p>
      </dsp:txBody>
      <dsp:txXfrm rot="-5400000">
        <a:off x="2839211" y="838712"/>
        <a:ext cx="5019990" cy="508308"/>
      </dsp:txXfrm>
    </dsp:sp>
    <dsp:sp modelId="{C3381103-080C-D746-8B27-46B2DEE4028C}">
      <dsp:nvSpPr>
        <dsp:cNvPr id="0" name=""/>
        <dsp:cNvSpPr/>
      </dsp:nvSpPr>
      <dsp:spPr>
        <a:xfrm>
          <a:off x="0" y="740800"/>
          <a:ext cx="2839212" cy="70413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3350" tIns="66675" rIns="133350" bIns="6667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500" kern="1200" dirty="0"/>
            <a:t>b</a:t>
          </a:r>
        </a:p>
      </dsp:txBody>
      <dsp:txXfrm>
        <a:off x="34373" y="775173"/>
        <a:ext cx="2770466" cy="635384"/>
      </dsp:txXfrm>
    </dsp:sp>
    <dsp:sp modelId="{09F84ED2-5430-D348-8351-1C588DA968EF}">
      <dsp:nvSpPr>
        <dsp:cNvPr id="0" name=""/>
        <dsp:cNvSpPr/>
      </dsp:nvSpPr>
      <dsp:spPr>
        <a:xfrm rot="5400000">
          <a:off x="5081303" y="-691541"/>
          <a:ext cx="563304" cy="5047488"/>
        </a:xfrm>
        <a:prstGeom prst="round2SameRect">
          <a:avLst/>
        </a:prstGeom>
        <a:solidFill>
          <a:srgbClr val="FF0000">
            <a:alpha val="90000"/>
          </a:srgb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marL="285750" lvl="1" indent="-285750" algn="ctr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800" b="1" kern="1200" dirty="0"/>
            <a:t>dans le jardin</a:t>
          </a:r>
        </a:p>
      </dsp:txBody>
      <dsp:txXfrm rot="-5400000">
        <a:off x="2839211" y="1578049"/>
        <a:ext cx="5019990" cy="508308"/>
      </dsp:txXfrm>
    </dsp:sp>
    <dsp:sp modelId="{70B8D9E0-4A6D-2F44-B595-4E51FB1CC510}">
      <dsp:nvSpPr>
        <dsp:cNvPr id="0" name=""/>
        <dsp:cNvSpPr/>
      </dsp:nvSpPr>
      <dsp:spPr>
        <a:xfrm>
          <a:off x="0" y="1480137"/>
          <a:ext cx="2839212" cy="70413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3350" tIns="66675" rIns="133350" bIns="6667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500" kern="1200" dirty="0"/>
            <a:t>c</a:t>
          </a:r>
        </a:p>
      </dsp:txBody>
      <dsp:txXfrm>
        <a:off x="34373" y="1514510"/>
        <a:ext cx="2770466" cy="635384"/>
      </dsp:txXfrm>
    </dsp:sp>
    <dsp:sp modelId="{1017B7CB-13B4-9B4A-A898-E550BB192901}">
      <dsp:nvSpPr>
        <dsp:cNvPr id="0" name=""/>
        <dsp:cNvSpPr/>
      </dsp:nvSpPr>
      <dsp:spPr>
        <a:xfrm rot="5400000">
          <a:off x="5081303" y="47794"/>
          <a:ext cx="563304" cy="5047488"/>
        </a:xfrm>
        <a:prstGeom prst="round2SameRect">
          <a:avLst/>
        </a:prstGeom>
        <a:solidFill>
          <a:srgbClr val="FF0000">
            <a:alpha val="90000"/>
          </a:srgb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marL="285750" lvl="1" indent="-285750" algn="ctr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800" b="1" kern="1200" dirty="0"/>
            <a:t>en forêt</a:t>
          </a:r>
        </a:p>
      </dsp:txBody>
      <dsp:txXfrm rot="-5400000">
        <a:off x="2839211" y="2317384"/>
        <a:ext cx="5019990" cy="508308"/>
      </dsp:txXfrm>
    </dsp:sp>
    <dsp:sp modelId="{E895D6B0-A2C0-8846-B022-1C147093D231}">
      <dsp:nvSpPr>
        <dsp:cNvPr id="0" name=""/>
        <dsp:cNvSpPr/>
      </dsp:nvSpPr>
      <dsp:spPr>
        <a:xfrm>
          <a:off x="0" y="2219473"/>
          <a:ext cx="2839212" cy="70413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3350" tIns="66675" rIns="133350" bIns="6667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500" kern="1200" dirty="0"/>
            <a:t>d</a:t>
          </a:r>
        </a:p>
      </dsp:txBody>
      <dsp:txXfrm>
        <a:off x="34373" y="2253846"/>
        <a:ext cx="2770466" cy="63538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E2EFB5-3D81-DA40-B0AB-7277103CCFA5}">
      <dsp:nvSpPr>
        <dsp:cNvPr id="0" name=""/>
        <dsp:cNvSpPr/>
      </dsp:nvSpPr>
      <dsp:spPr>
        <a:xfrm rot="5400000">
          <a:off x="5081303" y="-2170214"/>
          <a:ext cx="563304" cy="504748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marL="285750" lvl="1" indent="-285750" algn="ctr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800" b="1" kern="1200" dirty="0"/>
            <a:t> avec un jogging</a:t>
          </a:r>
        </a:p>
      </dsp:txBody>
      <dsp:txXfrm rot="-5400000">
        <a:off x="2839211" y="99376"/>
        <a:ext cx="5019990" cy="508308"/>
      </dsp:txXfrm>
    </dsp:sp>
    <dsp:sp modelId="{5131D196-118F-ED4B-8F8C-9F861CEE6268}">
      <dsp:nvSpPr>
        <dsp:cNvPr id="0" name=""/>
        <dsp:cNvSpPr/>
      </dsp:nvSpPr>
      <dsp:spPr>
        <a:xfrm>
          <a:off x="0" y="1463"/>
          <a:ext cx="2839212" cy="70413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3350" tIns="66675" rIns="133350" bIns="6667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500" kern="1200" dirty="0"/>
            <a:t>a</a:t>
          </a:r>
        </a:p>
      </dsp:txBody>
      <dsp:txXfrm>
        <a:off x="34373" y="35836"/>
        <a:ext cx="2770466" cy="635384"/>
      </dsp:txXfrm>
    </dsp:sp>
    <dsp:sp modelId="{FBE9ED35-B856-174C-8737-A32D2C924CA6}">
      <dsp:nvSpPr>
        <dsp:cNvPr id="0" name=""/>
        <dsp:cNvSpPr/>
      </dsp:nvSpPr>
      <dsp:spPr>
        <a:xfrm rot="5400000">
          <a:off x="5081303" y="-1430878"/>
          <a:ext cx="563304" cy="504748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marL="285750" lvl="1" indent="-285750" algn="ctr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800" b="1" kern="1200" dirty="0"/>
            <a:t>avec un jean</a:t>
          </a:r>
        </a:p>
      </dsp:txBody>
      <dsp:txXfrm rot="-5400000">
        <a:off x="2839211" y="838712"/>
        <a:ext cx="5019990" cy="508308"/>
      </dsp:txXfrm>
    </dsp:sp>
    <dsp:sp modelId="{C3381103-080C-D746-8B27-46B2DEE4028C}">
      <dsp:nvSpPr>
        <dsp:cNvPr id="0" name=""/>
        <dsp:cNvSpPr/>
      </dsp:nvSpPr>
      <dsp:spPr>
        <a:xfrm>
          <a:off x="0" y="740800"/>
          <a:ext cx="2839212" cy="70413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3350" tIns="66675" rIns="133350" bIns="6667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500" kern="1200" dirty="0"/>
            <a:t>b</a:t>
          </a:r>
        </a:p>
      </dsp:txBody>
      <dsp:txXfrm>
        <a:off x="34373" y="775173"/>
        <a:ext cx="2770466" cy="635384"/>
      </dsp:txXfrm>
    </dsp:sp>
    <dsp:sp modelId="{09F84ED2-5430-D348-8351-1C588DA968EF}">
      <dsp:nvSpPr>
        <dsp:cNvPr id="0" name=""/>
        <dsp:cNvSpPr/>
      </dsp:nvSpPr>
      <dsp:spPr>
        <a:xfrm rot="5400000">
          <a:off x="5081303" y="-691541"/>
          <a:ext cx="563304" cy="504748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marL="285750" lvl="1" indent="-285750" algn="ctr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800" b="1" kern="1200" dirty="0"/>
            <a:t>avec des baskets</a:t>
          </a:r>
        </a:p>
      </dsp:txBody>
      <dsp:txXfrm rot="-5400000">
        <a:off x="2839211" y="1578049"/>
        <a:ext cx="5019990" cy="508308"/>
      </dsp:txXfrm>
    </dsp:sp>
    <dsp:sp modelId="{70B8D9E0-4A6D-2F44-B595-4E51FB1CC510}">
      <dsp:nvSpPr>
        <dsp:cNvPr id="0" name=""/>
        <dsp:cNvSpPr/>
      </dsp:nvSpPr>
      <dsp:spPr>
        <a:xfrm>
          <a:off x="0" y="1480137"/>
          <a:ext cx="2839212" cy="70413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3350" tIns="66675" rIns="133350" bIns="6667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500" kern="1200" dirty="0"/>
            <a:t>c</a:t>
          </a:r>
        </a:p>
      </dsp:txBody>
      <dsp:txXfrm>
        <a:off x="34373" y="1514510"/>
        <a:ext cx="2770466" cy="635384"/>
      </dsp:txXfrm>
    </dsp:sp>
    <dsp:sp modelId="{1017B7CB-13B4-9B4A-A898-E550BB192901}">
      <dsp:nvSpPr>
        <dsp:cNvPr id="0" name=""/>
        <dsp:cNvSpPr/>
      </dsp:nvSpPr>
      <dsp:spPr>
        <a:xfrm rot="5400000">
          <a:off x="5081303" y="47794"/>
          <a:ext cx="563304" cy="504748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marL="285750" lvl="1" indent="-285750" algn="ctr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800" b="1" kern="1200" dirty="0"/>
            <a:t>avec un </a:t>
          </a:r>
          <a:r>
            <a:rPr lang="fr-FR" sz="2800" b="1" kern="1200" dirty="0" err="1"/>
            <a:t>legging</a:t>
          </a:r>
          <a:r>
            <a:rPr lang="fr-FR" sz="2800" b="1" kern="1200" dirty="0"/>
            <a:t> </a:t>
          </a:r>
        </a:p>
      </dsp:txBody>
      <dsp:txXfrm rot="-5400000">
        <a:off x="2839211" y="2317384"/>
        <a:ext cx="5019990" cy="508308"/>
      </dsp:txXfrm>
    </dsp:sp>
    <dsp:sp modelId="{E895D6B0-A2C0-8846-B022-1C147093D231}">
      <dsp:nvSpPr>
        <dsp:cNvPr id="0" name=""/>
        <dsp:cNvSpPr/>
      </dsp:nvSpPr>
      <dsp:spPr>
        <a:xfrm>
          <a:off x="0" y="2219473"/>
          <a:ext cx="2839212" cy="70413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3350" tIns="66675" rIns="133350" bIns="6667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500" kern="1200" dirty="0"/>
            <a:t>d</a:t>
          </a:r>
        </a:p>
      </dsp:txBody>
      <dsp:txXfrm>
        <a:off x="34373" y="2253846"/>
        <a:ext cx="2770466" cy="63538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E2EFB5-3D81-DA40-B0AB-7277103CCFA5}">
      <dsp:nvSpPr>
        <dsp:cNvPr id="0" name=""/>
        <dsp:cNvSpPr/>
      </dsp:nvSpPr>
      <dsp:spPr>
        <a:xfrm rot="5400000">
          <a:off x="5081303" y="-2170214"/>
          <a:ext cx="563304" cy="5047488"/>
        </a:xfrm>
        <a:prstGeom prst="round2SameRect">
          <a:avLst/>
        </a:prstGeom>
        <a:solidFill>
          <a:srgbClr val="FF0000">
            <a:alpha val="90000"/>
          </a:srgb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marL="285750" lvl="1" indent="-285750" algn="ctr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800" b="1" kern="1200" dirty="0"/>
            <a:t> avec un jogging</a:t>
          </a:r>
        </a:p>
      </dsp:txBody>
      <dsp:txXfrm rot="-5400000">
        <a:off x="2839211" y="99376"/>
        <a:ext cx="5019990" cy="508308"/>
      </dsp:txXfrm>
    </dsp:sp>
    <dsp:sp modelId="{5131D196-118F-ED4B-8F8C-9F861CEE6268}">
      <dsp:nvSpPr>
        <dsp:cNvPr id="0" name=""/>
        <dsp:cNvSpPr/>
      </dsp:nvSpPr>
      <dsp:spPr>
        <a:xfrm>
          <a:off x="0" y="1463"/>
          <a:ext cx="2839212" cy="70413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3350" tIns="66675" rIns="133350" bIns="6667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500" kern="1200" dirty="0"/>
            <a:t>a</a:t>
          </a:r>
        </a:p>
      </dsp:txBody>
      <dsp:txXfrm>
        <a:off x="34373" y="35836"/>
        <a:ext cx="2770466" cy="635384"/>
      </dsp:txXfrm>
    </dsp:sp>
    <dsp:sp modelId="{FBE9ED35-B856-174C-8737-A32D2C924CA6}">
      <dsp:nvSpPr>
        <dsp:cNvPr id="0" name=""/>
        <dsp:cNvSpPr/>
      </dsp:nvSpPr>
      <dsp:spPr>
        <a:xfrm rot="5400000">
          <a:off x="5081303" y="-1430878"/>
          <a:ext cx="563304" cy="5047488"/>
        </a:xfrm>
        <a:prstGeom prst="round2SameRect">
          <a:avLst/>
        </a:prstGeom>
        <a:solidFill>
          <a:srgbClr val="FF0000">
            <a:alpha val="90000"/>
          </a:srgb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marL="285750" lvl="1" indent="-285750" algn="ctr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800" b="1" kern="1200" dirty="0"/>
            <a:t>avec un jean</a:t>
          </a:r>
        </a:p>
      </dsp:txBody>
      <dsp:txXfrm rot="-5400000">
        <a:off x="2839211" y="838712"/>
        <a:ext cx="5019990" cy="508308"/>
      </dsp:txXfrm>
    </dsp:sp>
    <dsp:sp modelId="{C3381103-080C-D746-8B27-46B2DEE4028C}">
      <dsp:nvSpPr>
        <dsp:cNvPr id="0" name=""/>
        <dsp:cNvSpPr/>
      </dsp:nvSpPr>
      <dsp:spPr>
        <a:xfrm>
          <a:off x="0" y="740800"/>
          <a:ext cx="2839212" cy="70413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3350" tIns="66675" rIns="133350" bIns="6667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500" kern="1200" dirty="0"/>
            <a:t>b</a:t>
          </a:r>
        </a:p>
      </dsp:txBody>
      <dsp:txXfrm>
        <a:off x="34373" y="775173"/>
        <a:ext cx="2770466" cy="635384"/>
      </dsp:txXfrm>
    </dsp:sp>
    <dsp:sp modelId="{09F84ED2-5430-D348-8351-1C588DA968EF}">
      <dsp:nvSpPr>
        <dsp:cNvPr id="0" name=""/>
        <dsp:cNvSpPr/>
      </dsp:nvSpPr>
      <dsp:spPr>
        <a:xfrm rot="5400000">
          <a:off x="5081303" y="-691541"/>
          <a:ext cx="563304" cy="5047488"/>
        </a:xfrm>
        <a:prstGeom prst="round2SameRect">
          <a:avLst/>
        </a:prstGeom>
        <a:solidFill>
          <a:srgbClr val="0070C0">
            <a:alpha val="90000"/>
          </a:srgb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marL="285750" lvl="1" indent="-285750" algn="ctr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800" b="1" kern="1200" dirty="0"/>
            <a:t>avec des baskets</a:t>
          </a:r>
        </a:p>
      </dsp:txBody>
      <dsp:txXfrm rot="-5400000">
        <a:off x="2839211" y="1578049"/>
        <a:ext cx="5019990" cy="508308"/>
      </dsp:txXfrm>
    </dsp:sp>
    <dsp:sp modelId="{70B8D9E0-4A6D-2F44-B595-4E51FB1CC510}">
      <dsp:nvSpPr>
        <dsp:cNvPr id="0" name=""/>
        <dsp:cNvSpPr/>
      </dsp:nvSpPr>
      <dsp:spPr>
        <a:xfrm>
          <a:off x="0" y="1480137"/>
          <a:ext cx="2839212" cy="70413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3350" tIns="66675" rIns="133350" bIns="6667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500" kern="1200" dirty="0"/>
            <a:t>c</a:t>
          </a:r>
        </a:p>
      </dsp:txBody>
      <dsp:txXfrm>
        <a:off x="34373" y="1514510"/>
        <a:ext cx="2770466" cy="635384"/>
      </dsp:txXfrm>
    </dsp:sp>
    <dsp:sp modelId="{1017B7CB-13B4-9B4A-A898-E550BB192901}">
      <dsp:nvSpPr>
        <dsp:cNvPr id="0" name=""/>
        <dsp:cNvSpPr/>
      </dsp:nvSpPr>
      <dsp:spPr>
        <a:xfrm rot="5400000">
          <a:off x="5081303" y="47794"/>
          <a:ext cx="563304" cy="5047488"/>
        </a:xfrm>
        <a:prstGeom prst="round2SameRect">
          <a:avLst/>
        </a:prstGeom>
        <a:solidFill>
          <a:srgbClr val="0070C0">
            <a:alpha val="90000"/>
          </a:srgb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marL="285750" lvl="1" indent="-285750" algn="ctr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800" b="1" kern="1200" dirty="0"/>
            <a:t>avec un </a:t>
          </a:r>
          <a:r>
            <a:rPr lang="fr-FR" sz="2800" b="1" kern="1200" dirty="0" err="1"/>
            <a:t>legging</a:t>
          </a:r>
          <a:r>
            <a:rPr lang="fr-FR" sz="2800" b="1" kern="1200" dirty="0"/>
            <a:t> </a:t>
          </a:r>
        </a:p>
      </dsp:txBody>
      <dsp:txXfrm rot="-5400000">
        <a:off x="2839211" y="2317384"/>
        <a:ext cx="5019990" cy="508308"/>
      </dsp:txXfrm>
    </dsp:sp>
    <dsp:sp modelId="{E895D6B0-A2C0-8846-B022-1C147093D231}">
      <dsp:nvSpPr>
        <dsp:cNvPr id="0" name=""/>
        <dsp:cNvSpPr/>
      </dsp:nvSpPr>
      <dsp:spPr>
        <a:xfrm>
          <a:off x="0" y="2219473"/>
          <a:ext cx="2839212" cy="70413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3350" tIns="66675" rIns="133350" bIns="6667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500" kern="1200" dirty="0"/>
            <a:t>d</a:t>
          </a:r>
        </a:p>
      </dsp:txBody>
      <dsp:txXfrm>
        <a:off x="34373" y="2253846"/>
        <a:ext cx="2770466" cy="63538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E2EFB5-3D81-DA40-B0AB-7277103CCFA5}">
      <dsp:nvSpPr>
        <dsp:cNvPr id="0" name=""/>
        <dsp:cNvSpPr/>
      </dsp:nvSpPr>
      <dsp:spPr>
        <a:xfrm rot="5400000">
          <a:off x="5081303" y="-2170214"/>
          <a:ext cx="563304" cy="504748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marL="228600" lvl="1" indent="-228600" algn="ctr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700" b="1" kern="1200" dirty="0"/>
            <a:t> Elle s’est perdue.</a:t>
          </a:r>
        </a:p>
      </dsp:txBody>
      <dsp:txXfrm rot="-5400000">
        <a:off x="2839211" y="99376"/>
        <a:ext cx="5019990" cy="508308"/>
      </dsp:txXfrm>
    </dsp:sp>
    <dsp:sp modelId="{5131D196-118F-ED4B-8F8C-9F861CEE6268}">
      <dsp:nvSpPr>
        <dsp:cNvPr id="0" name=""/>
        <dsp:cNvSpPr/>
      </dsp:nvSpPr>
      <dsp:spPr>
        <a:xfrm>
          <a:off x="0" y="1463"/>
          <a:ext cx="2839212" cy="70413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3350" tIns="66675" rIns="133350" bIns="6667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500" kern="1200" dirty="0"/>
            <a:t>a</a:t>
          </a:r>
        </a:p>
      </dsp:txBody>
      <dsp:txXfrm>
        <a:off x="34373" y="35836"/>
        <a:ext cx="2770466" cy="635384"/>
      </dsp:txXfrm>
    </dsp:sp>
    <dsp:sp modelId="{FBE9ED35-B856-174C-8737-A32D2C924CA6}">
      <dsp:nvSpPr>
        <dsp:cNvPr id="0" name=""/>
        <dsp:cNvSpPr/>
      </dsp:nvSpPr>
      <dsp:spPr>
        <a:xfrm rot="5400000">
          <a:off x="5081303" y="-1430878"/>
          <a:ext cx="563304" cy="504748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marL="228600" lvl="1" indent="-228600" algn="ctr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700" b="1" kern="1200" dirty="0"/>
            <a:t>Elle a fait une chute.</a:t>
          </a:r>
        </a:p>
      </dsp:txBody>
      <dsp:txXfrm rot="-5400000">
        <a:off x="2839211" y="838712"/>
        <a:ext cx="5019990" cy="508308"/>
      </dsp:txXfrm>
    </dsp:sp>
    <dsp:sp modelId="{C3381103-080C-D746-8B27-46B2DEE4028C}">
      <dsp:nvSpPr>
        <dsp:cNvPr id="0" name=""/>
        <dsp:cNvSpPr/>
      </dsp:nvSpPr>
      <dsp:spPr>
        <a:xfrm>
          <a:off x="0" y="740800"/>
          <a:ext cx="2839212" cy="70413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3350" tIns="66675" rIns="133350" bIns="6667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500" kern="1200" dirty="0"/>
            <a:t>b</a:t>
          </a:r>
        </a:p>
      </dsp:txBody>
      <dsp:txXfrm>
        <a:off x="34373" y="775173"/>
        <a:ext cx="2770466" cy="635384"/>
      </dsp:txXfrm>
    </dsp:sp>
    <dsp:sp modelId="{09F84ED2-5430-D348-8351-1C588DA968EF}">
      <dsp:nvSpPr>
        <dsp:cNvPr id="0" name=""/>
        <dsp:cNvSpPr/>
      </dsp:nvSpPr>
      <dsp:spPr>
        <a:xfrm rot="5400000">
          <a:off x="5081303" y="-691541"/>
          <a:ext cx="563304" cy="504748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marL="228600" lvl="1" indent="-228600" algn="ctr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700" b="1" kern="1200" dirty="0"/>
            <a:t>Elle a été piquée par un insecte.</a:t>
          </a:r>
        </a:p>
      </dsp:txBody>
      <dsp:txXfrm rot="-5400000">
        <a:off x="2839211" y="1578049"/>
        <a:ext cx="5019990" cy="508308"/>
      </dsp:txXfrm>
    </dsp:sp>
    <dsp:sp modelId="{70B8D9E0-4A6D-2F44-B595-4E51FB1CC510}">
      <dsp:nvSpPr>
        <dsp:cNvPr id="0" name=""/>
        <dsp:cNvSpPr/>
      </dsp:nvSpPr>
      <dsp:spPr>
        <a:xfrm>
          <a:off x="0" y="1480137"/>
          <a:ext cx="2839212" cy="70413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3350" tIns="66675" rIns="133350" bIns="6667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500" kern="1200" dirty="0"/>
            <a:t>c</a:t>
          </a:r>
        </a:p>
      </dsp:txBody>
      <dsp:txXfrm>
        <a:off x="34373" y="1514510"/>
        <a:ext cx="2770466" cy="635384"/>
      </dsp:txXfrm>
    </dsp:sp>
    <dsp:sp modelId="{1017B7CB-13B4-9B4A-A898-E550BB192901}">
      <dsp:nvSpPr>
        <dsp:cNvPr id="0" name=""/>
        <dsp:cNvSpPr/>
      </dsp:nvSpPr>
      <dsp:spPr>
        <a:xfrm rot="5400000">
          <a:off x="5081303" y="47794"/>
          <a:ext cx="563304" cy="504748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marL="228600" lvl="1" indent="-228600" algn="ctr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700" b="1" kern="1200" dirty="0"/>
            <a:t>Sa maman l’a disputée.</a:t>
          </a:r>
        </a:p>
      </dsp:txBody>
      <dsp:txXfrm rot="-5400000">
        <a:off x="2839211" y="2317384"/>
        <a:ext cx="5019990" cy="508308"/>
      </dsp:txXfrm>
    </dsp:sp>
    <dsp:sp modelId="{E895D6B0-A2C0-8846-B022-1C147093D231}">
      <dsp:nvSpPr>
        <dsp:cNvPr id="0" name=""/>
        <dsp:cNvSpPr/>
      </dsp:nvSpPr>
      <dsp:spPr>
        <a:xfrm>
          <a:off x="0" y="2219473"/>
          <a:ext cx="2839212" cy="70413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3350" tIns="66675" rIns="133350" bIns="6667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500" kern="1200" dirty="0"/>
            <a:t>d</a:t>
          </a:r>
        </a:p>
      </dsp:txBody>
      <dsp:txXfrm>
        <a:off x="34373" y="2253846"/>
        <a:ext cx="2770466" cy="635384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E2EFB5-3D81-DA40-B0AB-7277103CCFA5}">
      <dsp:nvSpPr>
        <dsp:cNvPr id="0" name=""/>
        <dsp:cNvSpPr/>
      </dsp:nvSpPr>
      <dsp:spPr>
        <a:xfrm rot="5400000">
          <a:off x="5081303" y="-2170214"/>
          <a:ext cx="563304" cy="5047488"/>
        </a:xfrm>
        <a:prstGeom prst="round2SameRect">
          <a:avLst/>
        </a:prstGeom>
        <a:solidFill>
          <a:srgbClr val="FF0000">
            <a:alpha val="90000"/>
          </a:srgb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marL="228600" lvl="1" indent="-228600" algn="ctr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700" b="1" kern="1200" dirty="0"/>
            <a:t> Elle s’est perdue.</a:t>
          </a:r>
        </a:p>
      </dsp:txBody>
      <dsp:txXfrm rot="-5400000">
        <a:off x="2839211" y="99376"/>
        <a:ext cx="5019990" cy="508308"/>
      </dsp:txXfrm>
    </dsp:sp>
    <dsp:sp modelId="{5131D196-118F-ED4B-8F8C-9F861CEE6268}">
      <dsp:nvSpPr>
        <dsp:cNvPr id="0" name=""/>
        <dsp:cNvSpPr/>
      </dsp:nvSpPr>
      <dsp:spPr>
        <a:xfrm>
          <a:off x="0" y="1463"/>
          <a:ext cx="2839212" cy="70413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3350" tIns="66675" rIns="133350" bIns="6667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500" kern="1200" dirty="0"/>
            <a:t>a</a:t>
          </a:r>
        </a:p>
      </dsp:txBody>
      <dsp:txXfrm>
        <a:off x="34373" y="35836"/>
        <a:ext cx="2770466" cy="635384"/>
      </dsp:txXfrm>
    </dsp:sp>
    <dsp:sp modelId="{FBE9ED35-B856-174C-8737-A32D2C924CA6}">
      <dsp:nvSpPr>
        <dsp:cNvPr id="0" name=""/>
        <dsp:cNvSpPr/>
      </dsp:nvSpPr>
      <dsp:spPr>
        <a:xfrm rot="5400000">
          <a:off x="5081303" y="-1430878"/>
          <a:ext cx="563304" cy="5047488"/>
        </a:xfrm>
        <a:prstGeom prst="round2SameRect">
          <a:avLst/>
        </a:prstGeom>
        <a:solidFill>
          <a:srgbClr val="0070C0">
            <a:alpha val="90000"/>
          </a:srgb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marL="228600" lvl="1" indent="-228600" algn="ctr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700" b="1" kern="1200" dirty="0"/>
            <a:t>Elle a fait une chute.</a:t>
          </a:r>
        </a:p>
      </dsp:txBody>
      <dsp:txXfrm rot="-5400000">
        <a:off x="2839211" y="838712"/>
        <a:ext cx="5019990" cy="508308"/>
      </dsp:txXfrm>
    </dsp:sp>
    <dsp:sp modelId="{C3381103-080C-D746-8B27-46B2DEE4028C}">
      <dsp:nvSpPr>
        <dsp:cNvPr id="0" name=""/>
        <dsp:cNvSpPr/>
      </dsp:nvSpPr>
      <dsp:spPr>
        <a:xfrm>
          <a:off x="0" y="740800"/>
          <a:ext cx="2839212" cy="70413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3350" tIns="66675" rIns="133350" bIns="6667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500" kern="1200" dirty="0"/>
            <a:t>b</a:t>
          </a:r>
        </a:p>
      </dsp:txBody>
      <dsp:txXfrm>
        <a:off x="34373" y="775173"/>
        <a:ext cx="2770466" cy="635384"/>
      </dsp:txXfrm>
    </dsp:sp>
    <dsp:sp modelId="{09F84ED2-5430-D348-8351-1C588DA968EF}">
      <dsp:nvSpPr>
        <dsp:cNvPr id="0" name=""/>
        <dsp:cNvSpPr/>
      </dsp:nvSpPr>
      <dsp:spPr>
        <a:xfrm rot="5400000">
          <a:off x="5081303" y="-691541"/>
          <a:ext cx="563304" cy="5047488"/>
        </a:xfrm>
        <a:prstGeom prst="round2SameRect">
          <a:avLst/>
        </a:prstGeom>
        <a:solidFill>
          <a:srgbClr val="FF0000">
            <a:alpha val="90000"/>
          </a:srgb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marL="228600" lvl="1" indent="-228600" algn="ctr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700" b="1" kern="1200" dirty="0"/>
            <a:t>Elle a été piquée par un insecte.</a:t>
          </a:r>
        </a:p>
      </dsp:txBody>
      <dsp:txXfrm rot="-5400000">
        <a:off x="2839211" y="1578049"/>
        <a:ext cx="5019990" cy="508308"/>
      </dsp:txXfrm>
    </dsp:sp>
    <dsp:sp modelId="{70B8D9E0-4A6D-2F44-B595-4E51FB1CC510}">
      <dsp:nvSpPr>
        <dsp:cNvPr id="0" name=""/>
        <dsp:cNvSpPr/>
      </dsp:nvSpPr>
      <dsp:spPr>
        <a:xfrm>
          <a:off x="0" y="1480137"/>
          <a:ext cx="2839212" cy="70413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3350" tIns="66675" rIns="133350" bIns="6667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500" kern="1200" dirty="0"/>
            <a:t>c</a:t>
          </a:r>
        </a:p>
      </dsp:txBody>
      <dsp:txXfrm>
        <a:off x="34373" y="1514510"/>
        <a:ext cx="2770466" cy="635384"/>
      </dsp:txXfrm>
    </dsp:sp>
    <dsp:sp modelId="{1017B7CB-13B4-9B4A-A898-E550BB192901}">
      <dsp:nvSpPr>
        <dsp:cNvPr id="0" name=""/>
        <dsp:cNvSpPr/>
      </dsp:nvSpPr>
      <dsp:spPr>
        <a:xfrm rot="5400000">
          <a:off x="5081303" y="47794"/>
          <a:ext cx="563304" cy="5047488"/>
        </a:xfrm>
        <a:prstGeom prst="round2SameRect">
          <a:avLst/>
        </a:prstGeom>
        <a:solidFill>
          <a:srgbClr val="FF0000">
            <a:alpha val="90000"/>
          </a:srgb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marL="228600" lvl="1" indent="-228600" algn="ctr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700" b="1" kern="1200" dirty="0"/>
            <a:t>Sa maman l’a disputée.</a:t>
          </a:r>
        </a:p>
      </dsp:txBody>
      <dsp:txXfrm rot="-5400000">
        <a:off x="2839211" y="2317384"/>
        <a:ext cx="5019990" cy="508308"/>
      </dsp:txXfrm>
    </dsp:sp>
    <dsp:sp modelId="{E895D6B0-A2C0-8846-B022-1C147093D231}">
      <dsp:nvSpPr>
        <dsp:cNvPr id="0" name=""/>
        <dsp:cNvSpPr/>
      </dsp:nvSpPr>
      <dsp:spPr>
        <a:xfrm>
          <a:off x="0" y="2219473"/>
          <a:ext cx="2839212" cy="70413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3350" tIns="66675" rIns="133350" bIns="6667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500" kern="1200" dirty="0"/>
            <a:t>d</a:t>
          </a:r>
        </a:p>
      </dsp:txBody>
      <dsp:txXfrm>
        <a:off x="34373" y="2253846"/>
        <a:ext cx="2770466" cy="635384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E2EFB5-3D81-DA40-B0AB-7277103CCFA5}">
      <dsp:nvSpPr>
        <dsp:cNvPr id="0" name=""/>
        <dsp:cNvSpPr/>
      </dsp:nvSpPr>
      <dsp:spPr>
        <a:xfrm rot="5400000">
          <a:off x="5081303" y="-2170214"/>
          <a:ext cx="563304" cy="504748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marL="228600" lvl="1" indent="-228600" algn="ctr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700" b="1" kern="1200" dirty="0"/>
            <a:t> Ils jouent au pistolet à eau.</a:t>
          </a:r>
        </a:p>
      </dsp:txBody>
      <dsp:txXfrm rot="-5400000">
        <a:off x="2839211" y="99376"/>
        <a:ext cx="5019990" cy="508308"/>
      </dsp:txXfrm>
    </dsp:sp>
    <dsp:sp modelId="{5131D196-118F-ED4B-8F8C-9F861CEE6268}">
      <dsp:nvSpPr>
        <dsp:cNvPr id="0" name=""/>
        <dsp:cNvSpPr/>
      </dsp:nvSpPr>
      <dsp:spPr>
        <a:xfrm>
          <a:off x="0" y="1463"/>
          <a:ext cx="2839212" cy="70413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3350" tIns="66675" rIns="133350" bIns="6667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500" kern="1200" dirty="0"/>
            <a:t>a</a:t>
          </a:r>
        </a:p>
      </dsp:txBody>
      <dsp:txXfrm>
        <a:off x="34373" y="35836"/>
        <a:ext cx="2770466" cy="635384"/>
      </dsp:txXfrm>
    </dsp:sp>
    <dsp:sp modelId="{FBE9ED35-B856-174C-8737-A32D2C924CA6}">
      <dsp:nvSpPr>
        <dsp:cNvPr id="0" name=""/>
        <dsp:cNvSpPr/>
      </dsp:nvSpPr>
      <dsp:spPr>
        <a:xfrm rot="5400000">
          <a:off x="5081303" y="-1430878"/>
          <a:ext cx="563304" cy="504748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marL="228600" lvl="1" indent="-228600" algn="ctr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700" b="1" kern="1200" dirty="0"/>
            <a:t>Ils font une petite course.</a:t>
          </a:r>
        </a:p>
      </dsp:txBody>
      <dsp:txXfrm rot="-5400000">
        <a:off x="2839211" y="838712"/>
        <a:ext cx="5019990" cy="508308"/>
      </dsp:txXfrm>
    </dsp:sp>
    <dsp:sp modelId="{C3381103-080C-D746-8B27-46B2DEE4028C}">
      <dsp:nvSpPr>
        <dsp:cNvPr id="0" name=""/>
        <dsp:cNvSpPr/>
      </dsp:nvSpPr>
      <dsp:spPr>
        <a:xfrm>
          <a:off x="0" y="740800"/>
          <a:ext cx="2839212" cy="70413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3350" tIns="66675" rIns="133350" bIns="6667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500" kern="1200" dirty="0"/>
            <a:t>b</a:t>
          </a:r>
        </a:p>
      </dsp:txBody>
      <dsp:txXfrm>
        <a:off x="34373" y="775173"/>
        <a:ext cx="2770466" cy="635384"/>
      </dsp:txXfrm>
    </dsp:sp>
    <dsp:sp modelId="{09F84ED2-5430-D348-8351-1C588DA968EF}">
      <dsp:nvSpPr>
        <dsp:cNvPr id="0" name=""/>
        <dsp:cNvSpPr/>
      </dsp:nvSpPr>
      <dsp:spPr>
        <a:xfrm rot="5400000">
          <a:off x="5081303" y="-691541"/>
          <a:ext cx="563304" cy="504748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marL="228600" lvl="1" indent="-228600" algn="ctr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700" b="1" kern="1200" dirty="0"/>
            <a:t>Ils jouent sur le mur d’escalade.</a:t>
          </a:r>
        </a:p>
      </dsp:txBody>
      <dsp:txXfrm rot="-5400000">
        <a:off x="2839211" y="1578049"/>
        <a:ext cx="5019990" cy="508308"/>
      </dsp:txXfrm>
    </dsp:sp>
    <dsp:sp modelId="{70B8D9E0-4A6D-2F44-B595-4E51FB1CC510}">
      <dsp:nvSpPr>
        <dsp:cNvPr id="0" name=""/>
        <dsp:cNvSpPr/>
      </dsp:nvSpPr>
      <dsp:spPr>
        <a:xfrm>
          <a:off x="0" y="1480137"/>
          <a:ext cx="2839212" cy="70413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3350" tIns="66675" rIns="133350" bIns="6667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500" kern="1200" dirty="0"/>
            <a:t>c</a:t>
          </a:r>
        </a:p>
      </dsp:txBody>
      <dsp:txXfrm>
        <a:off x="34373" y="1514510"/>
        <a:ext cx="2770466" cy="635384"/>
      </dsp:txXfrm>
    </dsp:sp>
    <dsp:sp modelId="{1017B7CB-13B4-9B4A-A898-E550BB192901}">
      <dsp:nvSpPr>
        <dsp:cNvPr id="0" name=""/>
        <dsp:cNvSpPr/>
      </dsp:nvSpPr>
      <dsp:spPr>
        <a:xfrm rot="5400000">
          <a:off x="5081303" y="47794"/>
          <a:ext cx="563304" cy="504748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marL="228600" lvl="1" indent="-228600" algn="ctr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700" b="1" kern="1200" dirty="0"/>
            <a:t>Ils font du toboggan.</a:t>
          </a:r>
        </a:p>
      </dsp:txBody>
      <dsp:txXfrm rot="-5400000">
        <a:off x="2839211" y="2317384"/>
        <a:ext cx="5019990" cy="508308"/>
      </dsp:txXfrm>
    </dsp:sp>
    <dsp:sp modelId="{E895D6B0-A2C0-8846-B022-1C147093D231}">
      <dsp:nvSpPr>
        <dsp:cNvPr id="0" name=""/>
        <dsp:cNvSpPr/>
      </dsp:nvSpPr>
      <dsp:spPr>
        <a:xfrm>
          <a:off x="0" y="2219473"/>
          <a:ext cx="2839212" cy="70413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3350" tIns="66675" rIns="133350" bIns="6667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500" kern="1200" dirty="0"/>
            <a:t>d</a:t>
          </a:r>
        </a:p>
      </dsp:txBody>
      <dsp:txXfrm>
        <a:off x="34373" y="2253846"/>
        <a:ext cx="2770466" cy="635384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E2EFB5-3D81-DA40-B0AB-7277103CCFA5}">
      <dsp:nvSpPr>
        <dsp:cNvPr id="0" name=""/>
        <dsp:cNvSpPr/>
      </dsp:nvSpPr>
      <dsp:spPr>
        <a:xfrm rot="5400000">
          <a:off x="5081303" y="-2170214"/>
          <a:ext cx="563304" cy="5047488"/>
        </a:xfrm>
        <a:prstGeom prst="round2SameRect">
          <a:avLst/>
        </a:prstGeom>
        <a:solidFill>
          <a:srgbClr val="FF0000">
            <a:alpha val="90000"/>
          </a:srgb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marL="228600" lvl="1" indent="-228600" algn="ctr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700" b="1" kern="1200" dirty="0"/>
            <a:t> Ils jouent au pistolet à eau.</a:t>
          </a:r>
        </a:p>
      </dsp:txBody>
      <dsp:txXfrm rot="-5400000">
        <a:off x="2839211" y="99376"/>
        <a:ext cx="5019990" cy="508308"/>
      </dsp:txXfrm>
    </dsp:sp>
    <dsp:sp modelId="{5131D196-118F-ED4B-8F8C-9F861CEE6268}">
      <dsp:nvSpPr>
        <dsp:cNvPr id="0" name=""/>
        <dsp:cNvSpPr/>
      </dsp:nvSpPr>
      <dsp:spPr>
        <a:xfrm>
          <a:off x="0" y="1463"/>
          <a:ext cx="2839212" cy="70413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3350" tIns="66675" rIns="133350" bIns="6667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500" kern="1200" dirty="0"/>
            <a:t>a</a:t>
          </a:r>
        </a:p>
      </dsp:txBody>
      <dsp:txXfrm>
        <a:off x="34373" y="35836"/>
        <a:ext cx="2770466" cy="635384"/>
      </dsp:txXfrm>
    </dsp:sp>
    <dsp:sp modelId="{FBE9ED35-B856-174C-8737-A32D2C924CA6}">
      <dsp:nvSpPr>
        <dsp:cNvPr id="0" name=""/>
        <dsp:cNvSpPr/>
      </dsp:nvSpPr>
      <dsp:spPr>
        <a:xfrm rot="5400000">
          <a:off x="5081303" y="-1430878"/>
          <a:ext cx="563304" cy="5047488"/>
        </a:xfrm>
        <a:prstGeom prst="round2SameRect">
          <a:avLst/>
        </a:prstGeom>
        <a:solidFill>
          <a:srgbClr val="FF0000">
            <a:alpha val="90000"/>
          </a:srgb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marL="228600" lvl="1" indent="-228600" algn="ctr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700" b="1" kern="1200" dirty="0"/>
            <a:t>Ils font une petite course.</a:t>
          </a:r>
        </a:p>
      </dsp:txBody>
      <dsp:txXfrm rot="-5400000">
        <a:off x="2839211" y="838712"/>
        <a:ext cx="5019990" cy="508308"/>
      </dsp:txXfrm>
    </dsp:sp>
    <dsp:sp modelId="{C3381103-080C-D746-8B27-46B2DEE4028C}">
      <dsp:nvSpPr>
        <dsp:cNvPr id="0" name=""/>
        <dsp:cNvSpPr/>
      </dsp:nvSpPr>
      <dsp:spPr>
        <a:xfrm>
          <a:off x="0" y="740800"/>
          <a:ext cx="2839212" cy="70413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3350" tIns="66675" rIns="133350" bIns="6667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500" kern="1200" dirty="0"/>
            <a:t>b</a:t>
          </a:r>
        </a:p>
      </dsp:txBody>
      <dsp:txXfrm>
        <a:off x="34373" y="775173"/>
        <a:ext cx="2770466" cy="635384"/>
      </dsp:txXfrm>
    </dsp:sp>
    <dsp:sp modelId="{09F84ED2-5430-D348-8351-1C588DA968EF}">
      <dsp:nvSpPr>
        <dsp:cNvPr id="0" name=""/>
        <dsp:cNvSpPr/>
      </dsp:nvSpPr>
      <dsp:spPr>
        <a:xfrm rot="5400000">
          <a:off x="5081303" y="-691541"/>
          <a:ext cx="563304" cy="5047488"/>
        </a:xfrm>
        <a:prstGeom prst="round2SameRect">
          <a:avLst/>
        </a:prstGeom>
        <a:solidFill>
          <a:srgbClr val="FF0000">
            <a:alpha val="90000"/>
          </a:srgb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marL="228600" lvl="1" indent="-228600" algn="ctr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700" b="1" kern="1200" dirty="0"/>
            <a:t>Ils jouent sur le mur d’escalade.</a:t>
          </a:r>
        </a:p>
      </dsp:txBody>
      <dsp:txXfrm rot="-5400000">
        <a:off x="2839211" y="1578049"/>
        <a:ext cx="5019990" cy="508308"/>
      </dsp:txXfrm>
    </dsp:sp>
    <dsp:sp modelId="{70B8D9E0-4A6D-2F44-B595-4E51FB1CC510}">
      <dsp:nvSpPr>
        <dsp:cNvPr id="0" name=""/>
        <dsp:cNvSpPr/>
      </dsp:nvSpPr>
      <dsp:spPr>
        <a:xfrm>
          <a:off x="0" y="1480137"/>
          <a:ext cx="2839212" cy="70413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3350" tIns="66675" rIns="133350" bIns="6667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500" kern="1200" dirty="0"/>
            <a:t>c</a:t>
          </a:r>
        </a:p>
      </dsp:txBody>
      <dsp:txXfrm>
        <a:off x="34373" y="1514510"/>
        <a:ext cx="2770466" cy="635384"/>
      </dsp:txXfrm>
    </dsp:sp>
    <dsp:sp modelId="{1017B7CB-13B4-9B4A-A898-E550BB192901}">
      <dsp:nvSpPr>
        <dsp:cNvPr id="0" name=""/>
        <dsp:cNvSpPr/>
      </dsp:nvSpPr>
      <dsp:spPr>
        <a:xfrm rot="5400000">
          <a:off x="5081303" y="47794"/>
          <a:ext cx="563304" cy="5047488"/>
        </a:xfrm>
        <a:prstGeom prst="round2SameRect">
          <a:avLst/>
        </a:prstGeom>
        <a:solidFill>
          <a:srgbClr val="0070C0">
            <a:alpha val="90000"/>
          </a:srgb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marL="228600" lvl="1" indent="-228600" algn="ctr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700" b="1" kern="1200" dirty="0"/>
            <a:t>Ils font du toboggan.</a:t>
          </a:r>
        </a:p>
      </dsp:txBody>
      <dsp:txXfrm rot="-5400000">
        <a:off x="2839211" y="2317384"/>
        <a:ext cx="5019990" cy="508308"/>
      </dsp:txXfrm>
    </dsp:sp>
    <dsp:sp modelId="{E895D6B0-A2C0-8846-B022-1C147093D231}">
      <dsp:nvSpPr>
        <dsp:cNvPr id="0" name=""/>
        <dsp:cNvSpPr/>
      </dsp:nvSpPr>
      <dsp:spPr>
        <a:xfrm>
          <a:off x="0" y="2219473"/>
          <a:ext cx="2839212" cy="70413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3350" tIns="66675" rIns="133350" bIns="6667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500" kern="1200" dirty="0"/>
            <a:t>d</a:t>
          </a:r>
        </a:p>
      </dsp:txBody>
      <dsp:txXfrm>
        <a:off x="34373" y="2253846"/>
        <a:ext cx="2770466" cy="635384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E2EFB5-3D81-DA40-B0AB-7277103CCFA5}">
      <dsp:nvSpPr>
        <dsp:cNvPr id="0" name=""/>
        <dsp:cNvSpPr/>
      </dsp:nvSpPr>
      <dsp:spPr>
        <a:xfrm rot="5400000">
          <a:off x="5081303" y="-2170214"/>
          <a:ext cx="563304" cy="504748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marL="285750" lvl="1" indent="-285750" algn="ctr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800" b="1" kern="1200" dirty="0"/>
            <a:t> Peggy</a:t>
          </a:r>
        </a:p>
      </dsp:txBody>
      <dsp:txXfrm rot="-5400000">
        <a:off x="2839211" y="99376"/>
        <a:ext cx="5019990" cy="508308"/>
      </dsp:txXfrm>
    </dsp:sp>
    <dsp:sp modelId="{5131D196-118F-ED4B-8F8C-9F861CEE6268}">
      <dsp:nvSpPr>
        <dsp:cNvPr id="0" name=""/>
        <dsp:cNvSpPr/>
      </dsp:nvSpPr>
      <dsp:spPr>
        <a:xfrm>
          <a:off x="0" y="1463"/>
          <a:ext cx="2839212" cy="70413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3350" tIns="66675" rIns="133350" bIns="6667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500" kern="1200" dirty="0"/>
            <a:t>a</a:t>
          </a:r>
        </a:p>
      </dsp:txBody>
      <dsp:txXfrm>
        <a:off x="34373" y="35836"/>
        <a:ext cx="2770466" cy="635384"/>
      </dsp:txXfrm>
    </dsp:sp>
    <dsp:sp modelId="{FBE9ED35-B856-174C-8737-A32D2C924CA6}">
      <dsp:nvSpPr>
        <dsp:cNvPr id="0" name=""/>
        <dsp:cNvSpPr/>
      </dsp:nvSpPr>
      <dsp:spPr>
        <a:xfrm rot="5400000">
          <a:off x="5081303" y="-1430878"/>
          <a:ext cx="563304" cy="504748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marL="285750" lvl="1" indent="-285750" algn="ctr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800" b="1" kern="1200" dirty="0"/>
            <a:t>la maman</a:t>
          </a:r>
        </a:p>
      </dsp:txBody>
      <dsp:txXfrm rot="-5400000">
        <a:off x="2839211" y="838712"/>
        <a:ext cx="5019990" cy="508308"/>
      </dsp:txXfrm>
    </dsp:sp>
    <dsp:sp modelId="{C3381103-080C-D746-8B27-46B2DEE4028C}">
      <dsp:nvSpPr>
        <dsp:cNvPr id="0" name=""/>
        <dsp:cNvSpPr/>
      </dsp:nvSpPr>
      <dsp:spPr>
        <a:xfrm>
          <a:off x="0" y="740800"/>
          <a:ext cx="2839212" cy="70413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3350" tIns="66675" rIns="133350" bIns="6667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500" kern="1200" dirty="0"/>
            <a:t>b</a:t>
          </a:r>
        </a:p>
      </dsp:txBody>
      <dsp:txXfrm>
        <a:off x="34373" y="775173"/>
        <a:ext cx="2770466" cy="635384"/>
      </dsp:txXfrm>
    </dsp:sp>
    <dsp:sp modelId="{09F84ED2-5430-D348-8351-1C588DA968EF}">
      <dsp:nvSpPr>
        <dsp:cNvPr id="0" name=""/>
        <dsp:cNvSpPr/>
      </dsp:nvSpPr>
      <dsp:spPr>
        <a:xfrm rot="5400000">
          <a:off x="5081303" y="-691541"/>
          <a:ext cx="563304" cy="504748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marL="285750" lvl="1" indent="-285750" algn="ctr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800" b="1" kern="1200" dirty="0"/>
            <a:t>Gabrielle</a:t>
          </a:r>
        </a:p>
      </dsp:txBody>
      <dsp:txXfrm rot="-5400000">
        <a:off x="2839211" y="1578049"/>
        <a:ext cx="5019990" cy="508308"/>
      </dsp:txXfrm>
    </dsp:sp>
    <dsp:sp modelId="{70B8D9E0-4A6D-2F44-B595-4E51FB1CC510}">
      <dsp:nvSpPr>
        <dsp:cNvPr id="0" name=""/>
        <dsp:cNvSpPr/>
      </dsp:nvSpPr>
      <dsp:spPr>
        <a:xfrm>
          <a:off x="0" y="1480137"/>
          <a:ext cx="2839212" cy="70413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3350" tIns="66675" rIns="133350" bIns="6667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500" kern="1200" dirty="0"/>
            <a:t>c</a:t>
          </a:r>
        </a:p>
      </dsp:txBody>
      <dsp:txXfrm>
        <a:off x="34373" y="1514510"/>
        <a:ext cx="2770466" cy="635384"/>
      </dsp:txXfrm>
    </dsp:sp>
    <dsp:sp modelId="{1017B7CB-13B4-9B4A-A898-E550BB192901}">
      <dsp:nvSpPr>
        <dsp:cNvPr id="0" name=""/>
        <dsp:cNvSpPr/>
      </dsp:nvSpPr>
      <dsp:spPr>
        <a:xfrm rot="5400000">
          <a:off x="5081303" y="47794"/>
          <a:ext cx="563304" cy="504748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marL="285750" lvl="1" indent="-285750" algn="ctr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800" b="1" kern="1200" dirty="0"/>
            <a:t>Gilles</a:t>
          </a:r>
        </a:p>
      </dsp:txBody>
      <dsp:txXfrm rot="-5400000">
        <a:off x="2839211" y="2317384"/>
        <a:ext cx="5019990" cy="508308"/>
      </dsp:txXfrm>
    </dsp:sp>
    <dsp:sp modelId="{E895D6B0-A2C0-8846-B022-1C147093D231}">
      <dsp:nvSpPr>
        <dsp:cNvPr id="0" name=""/>
        <dsp:cNvSpPr/>
      </dsp:nvSpPr>
      <dsp:spPr>
        <a:xfrm>
          <a:off x="0" y="2219473"/>
          <a:ext cx="2839212" cy="70413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3350" tIns="66675" rIns="133350" bIns="6667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500" kern="1200" dirty="0"/>
            <a:t>d</a:t>
          </a:r>
        </a:p>
      </dsp:txBody>
      <dsp:txXfrm>
        <a:off x="34373" y="2253846"/>
        <a:ext cx="2770466" cy="63538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2D6472A-75BA-4404-A5E4-8BA68B04591B}" type="datetimeFigureOut">
              <a:rPr lang="fr-FR"/>
              <a:pPr>
                <a:defRPr/>
              </a:pPr>
              <a:t>05/05/2020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noProof="0"/>
              <a:t>Modifiez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fld id="{2C1EB5A7-C242-4E39-BA9E-8D213349459B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5329904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altLang="fr-FR" smtClean="0"/>
          </a:p>
        </p:txBody>
      </p:sp>
      <p:sp>
        <p:nvSpPr>
          <p:cNvPr id="4100" name="Espace réservé du numéro de diapositive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fld id="{9548A578-2BFC-4E2D-9F92-35E6A64ADD2B}" type="slidenum">
              <a:rPr lang="fr-FR" altLang="fr-FR"/>
              <a:pPr>
                <a:spcBef>
                  <a:spcPct val="0"/>
                </a:spcBef>
              </a:pPr>
              <a:t>1</a:t>
            </a:fld>
            <a:endParaRPr lang="fr-FR" altLang="fr-F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Espace réservé des not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fr-FR" altLang="fr-FR" smtClean="0"/>
              <a:t>72</a:t>
            </a:r>
          </a:p>
        </p:txBody>
      </p:sp>
      <p:sp>
        <p:nvSpPr>
          <p:cNvPr id="26628" name="Espace réservé du numéro de diapositive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fld id="{D0FC03D7-1170-4C45-AE23-F53BC4A4B015}" type="slidenum">
              <a:rPr lang="fr-FR" altLang="fr-FR"/>
              <a:pPr>
                <a:spcBef>
                  <a:spcPct val="0"/>
                </a:spcBef>
              </a:pPr>
              <a:t>14</a:t>
            </a:fld>
            <a:endParaRPr lang="fr-FR" altLang="fr-F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Espace réservé des not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fr-FR" altLang="fr-FR" smtClean="0"/>
              <a:t>72</a:t>
            </a:r>
          </a:p>
        </p:txBody>
      </p:sp>
      <p:sp>
        <p:nvSpPr>
          <p:cNvPr id="28676" name="Espace réservé du numéro de diapositive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fld id="{81F0679B-E4CC-4DC6-9611-15FECF389F3B}" type="slidenum">
              <a:rPr lang="fr-FR" altLang="fr-FR"/>
              <a:pPr>
                <a:spcBef>
                  <a:spcPct val="0"/>
                </a:spcBef>
              </a:pPr>
              <a:t>15</a:t>
            </a:fld>
            <a:endParaRPr lang="fr-FR" altLang="fr-FR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Espace réservé des not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fr-FR" altLang="fr-FR" smtClean="0"/>
              <a:t>72</a:t>
            </a:r>
          </a:p>
        </p:txBody>
      </p:sp>
      <p:sp>
        <p:nvSpPr>
          <p:cNvPr id="30724" name="Espace réservé du numéro de diapositive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fld id="{8FBAEE8B-6A63-4D01-8083-293C60A8E207}" type="slidenum">
              <a:rPr lang="fr-FR" altLang="fr-FR"/>
              <a:pPr>
                <a:spcBef>
                  <a:spcPct val="0"/>
                </a:spcBef>
              </a:pPr>
              <a:t>16</a:t>
            </a:fld>
            <a:endParaRPr lang="fr-FR" altLang="fr-FR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altLang="fr-FR" smtClean="0"/>
          </a:p>
        </p:txBody>
      </p:sp>
      <p:sp>
        <p:nvSpPr>
          <p:cNvPr id="32772" name="Espace réservé du numéro de diapositive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fld id="{223239F9-D801-440C-9251-F168C1D8301A}" type="slidenum">
              <a:rPr lang="fr-FR" altLang="fr-FR"/>
              <a:pPr>
                <a:spcBef>
                  <a:spcPct val="0"/>
                </a:spcBef>
              </a:pPr>
              <a:t>17</a:t>
            </a:fld>
            <a:endParaRPr lang="fr-FR" altLang="fr-FR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Espace réservé des not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fr-FR" altLang="fr-FR" smtClean="0"/>
              <a:t>75</a:t>
            </a:r>
          </a:p>
        </p:txBody>
      </p:sp>
      <p:sp>
        <p:nvSpPr>
          <p:cNvPr id="34820" name="Espace réservé du numéro de diapositive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fld id="{07BFB09D-1725-44F8-8787-4131B5A2F700}" type="slidenum">
              <a:rPr lang="fr-FR" altLang="fr-FR"/>
              <a:pPr>
                <a:spcBef>
                  <a:spcPct val="0"/>
                </a:spcBef>
              </a:pPr>
              <a:t>18</a:t>
            </a:fld>
            <a:endParaRPr lang="fr-FR" altLang="fr-FR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Espace réservé des not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fr-FR" altLang="fr-FR" smtClean="0"/>
              <a:t>75</a:t>
            </a:r>
          </a:p>
        </p:txBody>
      </p:sp>
      <p:sp>
        <p:nvSpPr>
          <p:cNvPr id="36868" name="Espace réservé du numéro de diapositive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fld id="{F869C22B-57A8-4BD3-9C60-6C508A7EC9A9}" type="slidenum">
              <a:rPr lang="fr-FR" altLang="fr-FR"/>
              <a:pPr>
                <a:spcBef>
                  <a:spcPct val="0"/>
                </a:spcBef>
              </a:pPr>
              <a:t>19</a:t>
            </a:fld>
            <a:endParaRPr lang="fr-FR" altLang="fr-FR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Espace réservé des not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fr-FR" altLang="fr-FR" smtClean="0"/>
              <a:t>75</a:t>
            </a:r>
          </a:p>
        </p:txBody>
      </p:sp>
      <p:sp>
        <p:nvSpPr>
          <p:cNvPr id="38916" name="Espace réservé du numéro de diapositive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fld id="{0E743FEB-C929-4A45-BE26-1CB349397014}" type="slidenum">
              <a:rPr lang="fr-FR" altLang="fr-FR"/>
              <a:pPr>
                <a:spcBef>
                  <a:spcPct val="0"/>
                </a:spcBef>
              </a:pPr>
              <a:t>20</a:t>
            </a:fld>
            <a:endParaRPr lang="fr-FR" altLang="fr-FR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Espace réservé des not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fr-FR" altLang="fr-FR" smtClean="0"/>
              <a:t>75</a:t>
            </a:r>
          </a:p>
        </p:txBody>
      </p:sp>
      <p:sp>
        <p:nvSpPr>
          <p:cNvPr id="40964" name="Espace réservé du numéro de diapositive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fld id="{C6292408-5212-4B60-86D5-D0CB24F1E725}" type="slidenum">
              <a:rPr lang="fr-FR" altLang="fr-FR"/>
              <a:pPr>
                <a:spcBef>
                  <a:spcPct val="0"/>
                </a:spcBef>
              </a:pPr>
              <a:t>21</a:t>
            </a:fld>
            <a:endParaRPr lang="fr-FR" altLang="fr-FR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1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altLang="fr-FR" smtClean="0"/>
          </a:p>
        </p:txBody>
      </p:sp>
      <p:sp>
        <p:nvSpPr>
          <p:cNvPr id="43012" name="Espace réservé du numéro de diapositive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fld id="{94A9B44E-2800-49B9-89A8-7021CDE93289}" type="slidenum">
              <a:rPr lang="fr-FR" altLang="fr-FR"/>
              <a:pPr>
                <a:spcBef>
                  <a:spcPct val="0"/>
                </a:spcBef>
              </a:pPr>
              <a:t>22</a:t>
            </a:fld>
            <a:endParaRPr lang="fr-FR" alt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2588" y="695325"/>
            <a:ext cx="6092825" cy="3427413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altLang="fr-FR" smtClean="0"/>
          </a:p>
        </p:txBody>
      </p:sp>
      <p:sp>
        <p:nvSpPr>
          <p:cNvPr id="9220" name="Espace réservé du numéro de diapositive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fld id="{73311679-D806-4343-BEDC-62495FDE1B76}" type="slidenum">
              <a:rPr lang="fr-FR" altLang="fr-FR">
                <a:latin typeface="Times New Roman" pitchFamily="18" charset="0"/>
              </a:rPr>
              <a:pPr>
                <a:spcBef>
                  <a:spcPct val="0"/>
                </a:spcBef>
              </a:pPr>
              <a:t>5</a:t>
            </a:fld>
            <a:endParaRPr lang="fr-FR" altLang="fr-FR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Espace réservé des not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fr-FR" altLang="fr-FR" smtClean="0"/>
              <a:t>72</a:t>
            </a:r>
          </a:p>
        </p:txBody>
      </p:sp>
      <p:sp>
        <p:nvSpPr>
          <p:cNvPr id="12292" name="Espace réservé du numéro de diapositive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fld id="{C4714C9D-AF54-4EAA-898E-AE0853959FC9}" type="slidenum">
              <a:rPr lang="fr-FR" altLang="fr-FR"/>
              <a:pPr>
                <a:spcBef>
                  <a:spcPct val="0"/>
                </a:spcBef>
              </a:pPr>
              <a:t>7</a:t>
            </a:fld>
            <a:endParaRPr lang="fr-FR" altLang="fr-F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Espace réservé des not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fr-FR" altLang="fr-FR" smtClean="0"/>
              <a:t>72</a:t>
            </a:r>
          </a:p>
        </p:txBody>
      </p:sp>
      <p:sp>
        <p:nvSpPr>
          <p:cNvPr id="14340" name="Espace réservé du numéro de diapositive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fld id="{23C410DF-81FA-40F9-882E-DF84C33E8CF5}" type="slidenum">
              <a:rPr lang="fr-FR" altLang="fr-FR"/>
              <a:pPr>
                <a:spcBef>
                  <a:spcPct val="0"/>
                </a:spcBef>
              </a:pPr>
              <a:t>8</a:t>
            </a:fld>
            <a:endParaRPr lang="fr-FR" altLang="fr-F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Espace réservé des not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fr-FR" altLang="fr-FR" smtClean="0"/>
              <a:t>72</a:t>
            </a:r>
          </a:p>
        </p:txBody>
      </p:sp>
      <p:sp>
        <p:nvSpPr>
          <p:cNvPr id="16388" name="Espace réservé du numéro de diapositive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fld id="{6E2F0ED5-020A-4DCB-9299-27C4F373F5FC}" type="slidenum">
              <a:rPr lang="fr-FR" altLang="fr-FR"/>
              <a:pPr>
                <a:spcBef>
                  <a:spcPct val="0"/>
                </a:spcBef>
              </a:pPr>
              <a:t>9</a:t>
            </a:fld>
            <a:endParaRPr lang="fr-FR" altLang="fr-F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Espace réservé des not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fr-FR" altLang="fr-FR" smtClean="0"/>
              <a:t>72</a:t>
            </a:r>
          </a:p>
        </p:txBody>
      </p:sp>
      <p:sp>
        <p:nvSpPr>
          <p:cNvPr id="18436" name="Espace réservé du numéro de diapositive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fld id="{E52264A7-F6D9-4262-A83C-703D9FBAF716}" type="slidenum">
              <a:rPr lang="fr-FR" altLang="fr-FR"/>
              <a:pPr>
                <a:spcBef>
                  <a:spcPct val="0"/>
                </a:spcBef>
              </a:pPr>
              <a:t>10</a:t>
            </a:fld>
            <a:endParaRPr lang="fr-FR" altLang="fr-F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Espace réservé des not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fr-FR" altLang="fr-FR" smtClean="0"/>
              <a:t>72</a:t>
            </a:r>
          </a:p>
        </p:txBody>
      </p:sp>
      <p:sp>
        <p:nvSpPr>
          <p:cNvPr id="20484" name="Espace réservé du numéro de diapositive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fld id="{5EF59537-C810-40E8-8261-1959A49F326C}" type="slidenum">
              <a:rPr lang="fr-FR" altLang="fr-FR"/>
              <a:pPr>
                <a:spcBef>
                  <a:spcPct val="0"/>
                </a:spcBef>
              </a:pPr>
              <a:t>11</a:t>
            </a:fld>
            <a:endParaRPr lang="fr-FR" altLang="fr-F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Espace réservé des not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fr-FR" altLang="fr-FR" smtClean="0"/>
              <a:t>72</a:t>
            </a:r>
          </a:p>
        </p:txBody>
      </p:sp>
      <p:sp>
        <p:nvSpPr>
          <p:cNvPr id="22532" name="Espace réservé du numéro de diapositive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fld id="{B560685D-AB86-4A5E-9054-45694E4F6DBD}" type="slidenum">
              <a:rPr lang="fr-FR" altLang="fr-FR"/>
              <a:pPr>
                <a:spcBef>
                  <a:spcPct val="0"/>
                </a:spcBef>
              </a:pPr>
              <a:t>12</a:t>
            </a:fld>
            <a:endParaRPr lang="fr-FR" altLang="fr-F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Espace réservé des not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fr-FR" altLang="fr-FR" smtClean="0"/>
              <a:t>72</a:t>
            </a:r>
          </a:p>
        </p:txBody>
      </p:sp>
      <p:sp>
        <p:nvSpPr>
          <p:cNvPr id="24580" name="Espace réservé du numéro de diapositive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fld id="{E670242F-57D5-4F16-AF0C-47F3EA385E90}" type="slidenum">
              <a:rPr lang="fr-FR" altLang="fr-FR"/>
              <a:pPr>
                <a:spcBef>
                  <a:spcPct val="0"/>
                </a:spcBef>
              </a:pPr>
              <a:t>13</a:t>
            </a:fld>
            <a:endParaRPr lang="fr-FR" alt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E7CF96-BF85-45B2-A6BE-03B3CC330B6A}" type="datetimeFigureOut">
              <a:rPr lang="fr-FR"/>
              <a:pPr>
                <a:defRPr/>
              </a:pPr>
              <a:t>05/05/2020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E22954-B4C8-4B98-9987-ADFDFF9EB109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1442816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6AFFC4-4C85-43B6-813F-37E63F571160}" type="datetimeFigureOut">
              <a:rPr lang="fr-FR"/>
              <a:pPr>
                <a:defRPr/>
              </a:pPr>
              <a:t>05/05/2020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FEEA23-E870-4AA7-9205-A73A27F7A946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9161375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1B2AA8-88D6-4029-9DE7-80B6CD29DFB2}" type="datetimeFigureOut">
              <a:rPr lang="fr-FR"/>
              <a:pPr>
                <a:defRPr/>
              </a:pPr>
              <a:t>05/05/2020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2EE792-5FB9-4193-AB97-C18732782A2E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40030502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49CAB4-BCCC-4EDB-821D-74D5C0ABE7F8}" type="datetimeFigureOut">
              <a:rPr lang="fr-FR"/>
              <a:pPr>
                <a:defRPr/>
              </a:pPr>
              <a:t>05/05/2020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BFA099-C2A0-4669-837A-D27957D1D428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0403056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B78D40-61B1-448A-92F7-C6A52E8B0ACD}" type="datetimeFigureOut">
              <a:rPr lang="fr-FR"/>
              <a:pPr>
                <a:defRPr/>
              </a:pPr>
              <a:t>05/05/2020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1A56A0-AC21-404F-92E7-269A6EA90EF7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6789149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48D445-E500-4594-A4DD-FC867FD0E97F}" type="datetimeFigureOut">
              <a:rPr lang="fr-FR"/>
              <a:pPr>
                <a:defRPr/>
              </a:pPr>
              <a:t>05/05/2020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81950A-83CE-430A-AE08-89938AD71DFF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212546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2898B0-74F7-41E9-BF27-D867290F48CD}" type="datetimeFigureOut">
              <a:rPr lang="fr-FR"/>
              <a:pPr>
                <a:defRPr/>
              </a:pPr>
              <a:t>05/05/2020</a:t>
            </a:fld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7B53C8-4CAC-4161-BC14-B7C67ABEF842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517402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E9C47E-6B2C-4A45-94EC-45520931C3B6}" type="datetimeFigureOut">
              <a:rPr lang="fr-FR"/>
              <a:pPr>
                <a:defRPr/>
              </a:pPr>
              <a:t>05/05/2020</a:t>
            </a:fld>
            <a:endParaRPr 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810665-E7EE-4DFD-BC3A-2858B2C69899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40273828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512182-FCD2-4310-A759-CAB2491CA736}" type="datetimeFigureOut">
              <a:rPr lang="fr-FR"/>
              <a:pPr>
                <a:defRPr/>
              </a:pPr>
              <a:t>05/05/2020</a:t>
            </a:fld>
            <a:endParaRPr lang="fr-FR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B7E8A8-4F0D-4679-A53B-12EDACB097D9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32954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F41E50-C7D7-41FC-80A6-43C45C33C9BF}" type="datetimeFigureOut">
              <a:rPr lang="fr-FR"/>
              <a:pPr>
                <a:defRPr/>
              </a:pPr>
              <a:t>05/05/2020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CEEC67-D344-453A-ADF0-160E760C12E1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7856232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E0ADA0-1DED-49C1-B856-C98E13537A01}" type="datetimeFigureOut">
              <a:rPr lang="fr-FR"/>
              <a:pPr>
                <a:defRPr/>
              </a:pPr>
              <a:t>05/05/2020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920410-61A0-411C-8ACF-103A3B74B8B0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094270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Modifiez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Modifiez les styles du texte du masque</a:t>
            </a:r>
          </a:p>
          <a:p>
            <a:pPr lvl="1"/>
            <a:r>
              <a:rPr lang="fr-FR" altLang="fr-FR" smtClean="0"/>
              <a:t>Deuxième niveau</a:t>
            </a:r>
          </a:p>
          <a:p>
            <a:pPr lvl="2"/>
            <a:r>
              <a:rPr lang="fr-FR" altLang="fr-FR" smtClean="0"/>
              <a:t>Troisième niveau</a:t>
            </a:r>
          </a:p>
          <a:p>
            <a:pPr lvl="3"/>
            <a:r>
              <a:rPr lang="fr-FR" altLang="fr-FR" smtClean="0"/>
              <a:t>Quatrième niveau</a:t>
            </a:r>
          </a:p>
          <a:p>
            <a:pPr lvl="4"/>
            <a:r>
              <a:rPr lang="fr-FR" altLang="fr-FR" smtClean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C524361-47D3-4CD2-BDA5-5ADEE30BB0EB}" type="datetimeFigureOut">
              <a:rPr lang="fr-FR"/>
              <a:pPr>
                <a:defRPr/>
              </a:pPr>
              <a:t>05/05/2020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E9511390-8AD0-4A05-9AC1-239F65351FA8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0.xml"/><Relationship Id="rId7" Type="http://schemas.microsoft.com/office/2007/relationships/diagramDrawing" Target="../diagrams/drawing10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0.xml"/><Relationship Id="rId5" Type="http://schemas.openxmlformats.org/officeDocument/2006/relationships/diagramQuickStyle" Target="../diagrams/quickStyle10.xml"/><Relationship Id="rId4" Type="http://schemas.openxmlformats.org/officeDocument/2006/relationships/diagramLayout" Target="../diagrams/layout10.xml"/></Relationships>
</file>

<file path=ppt/slides/_rels/slide17.xml.rels><?xml version="1.0" encoding="UTF-8" standalone="yes"?>
<Relationships xmlns="http://schemas.openxmlformats.org/package/2006/relationships"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26" Type="http://schemas.openxmlformats.org/officeDocument/2006/relationships/tags" Target="../tags/tag26.xml"/><Relationship Id="rId39" Type="http://schemas.openxmlformats.org/officeDocument/2006/relationships/tags" Target="../tags/tag39.xml"/><Relationship Id="rId21" Type="http://schemas.openxmlformats.org/officeDocument/2006/relationships/tags" Target="../tags/tag21.xml"/><Relationship Id="rId34" Type="http://schemas.openxmlformats.org/officeDocument/2006/relationships/tags" Target="../tags/tag34.xml"/><Relationship Id="rId42" Type="http://schemas.openxmlformats.org/officeDocument/2006/relationships/tags" Target="../tags/tag42.xml"/><Relationship Id="rId47" Type="http://schemas.openxmlformats.org/officeDocument/2006/relationships/tags" Target="../tags/tag47.xml"/><Relationship Id="rId50" Type="http://schemas.openxmlformats.org/officeDocument/2006/relationships/tags" Target="../tags/tag50.xml"/><Relationship Id="rId55" Type="http://schemas.openxmlformats.org/officeDocument/2006/relationships/tags" Target="../tags/tag55.xml"/><Relationship Id="rId63" Type="http://schemas.openxmlformats.org/officeDocument/2006/relationships/image" Target="../media/image3.png"/><Relationship Id="rId7" Type="http://schemas.openxmlformats.org/officeDocument/2006/relationships/tags" Target="../tags/tag7.xml"/><Relationship Id="rId2" Type="http://schemas.openxmlformats.org/officeDocument/2006/relationships/tags" Target="../tags/tag2.xml"/><Relationship Id="rId16" Type="http://schemas.openxmlformats.org/officeDocument/2006/relationships/tags" Target="../tags/tag16.xml"/><Relationship Id="rId20" Type="http://schemas.openxmlformats.org/officeDocument/2006/relationships/tags" Target="../tags/tag20.xml"/><Relationship Id="rId29" Type="http://schemas.openxmlformats.org/officeDocument/2006/relationships/tags" Target="../tags/tag29.xml"/><Relationship Id="rId41" Type="http://schemas.openxmlformats.org/officeDocument/2006/relationships/tags" Target="../tags/tag41.xml"/><Relationship Id="rId54" Type="http://schemas.openxmlformats.org/officeDocument/2006/relationships/tags" Target="../tags/tag54.xml"/><Relationship Id="rId62" Type="http://schemas.openxmlformats.org/officeDocument/2006/relationships/notesSlide" Target="../notesSlides/notesSlide13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tags" Target="../tags/tag11.xml"/><Relationship Id="rId24" Type="http://schemas.openxmlformats.org/officeDocument/2006/relationships/tags" Target="../tags/tag24.xml"/><Relationship Id="rId32" Type="http://schemas.openxmlformats.org/officeDocument/2006/relationships/tags" Target="../tags/tag32.xml"/><Relationship Id="rId37" Type="http://schemas.openxmlformats.org/officeDocument/2006/relationships/tags" Target="../tags/tag37.xml"/><Relationship Id="rId40" Type="http://schemas.openxmlformats.org/officeDocument/2006/relationships/tags" Target="../tags/tag40.xml"/><Relationship Id="rId45" Type="http://schemas.openxmlformats.org/officeDocument/2006/relationships/tags" Target="../tags/tag45.xml"/><Relationship Id="rId53" Type="http://schemas.openxmlformats.org/officeDocument/2006/relationships/tags" Target="../tags/tag53.xml"/><Relationship Id="rId58" Type="http://schemas.openxmlformats.org/officeDocument/2006/relationships/tags" Target="../tags/tag58.xml"/><Relationship Id="rId5" Type="http://schemas.openxmlformats.org/officeDocument/2006/relationships/tags" Target="../tags/tag5.xml"/><Relationship Id="rId15" Type="http://schemas.openxmlformats.org/officeDocument/2006/relationships/tags" Target="../tags/tag15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36" Type="http://schemas.openxmlformats.org/officeDocument/2006/relationships/tags" Target="../tags/tag36.xml"/><Relationship Id="rId49" Type="http://schemas.openxmlformats.org/officeDocument/2006/relationships/tags" Target="../tags/tag49.xml"/><Relationship Id="rId57" Type="http://schemas.openxmlformats.org/officeDocument/2006/relationships/tags" Target="../tags/tag57.xml"/><Relationship Id="rId61" Type="http://schemas.openxmlformats.org/officeDocument/2006/relationships/slideLayout" Target="../slideLayouts/slideLayout2.xml"/><Relationship Id="rId10" Type="http://schemas.openxmlformats.org/officeDocument/2006/relationships/tags" Target="../tags/tag10.xml"/><Relationship Id="rId19" Type="http://schemas.openxmlformats.org/officeDocument/2006/relationships/tags" Target="../tags/tag19.xml"/><Relationship Id="rId31" Type="http://schemas.openxmlformats.org/officeDocument/2006/relationships/tags" Target="../tags/tag31.xml"/><Relationship Id="rId44" Type="http://schemas.openxmlformats.org/officeDocument/2006/relationships/tags" Target="../tags/tag44.xml"/><Relationship Id="rId52" Type="http://schemas.openxmlformats.org/officeDocument/2006/relationships/tags" Target="../tags/tag52.xml"/><Relationship Id="rId60" Type="http://schemas.openxmlformats.org/officeDocument/2006/relationships/tags" Target="../tags/tag60.xml"/><Relationship Id="rId65" Type="http://schemas.openxmlformats.org/officeDocument/2006/relationships/image" Target="../media/image5.png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4" Type="http://schemas.openxmlformats.org/officeDocument/2006/relationships/tags" Target="../tags/tag14.xml"/><Relationship Id="rId22" Type="http://schemas.openxmlformats.org/officeDocument/2006/relationships/tags" Target="../tags/tag22.xml"/><Relationship Id="rId27" Type="http://schemas.openxmlformats.org/officeDocument/2006/relationships/tags" Target="../tags/tag27.xml"/><Relationship Id="rId30" Type="http://schemas.openxmlformats.org/officeDocument/2006/relationships/tags" Target="../tags/tag30.xml"/><Relationship Id="rId35" Type="http://schemas.openxmlformats.org/officeDocument/2006/relationships/tags" Target="../tags/tag35.xml"/><Relationship Id="rId43" Type="http://schemas.openxmlformats.org/officeDocument/2006/relationships/tags" Target="../tags/tag43.xml"/><Relationship Id="rId48" Type="http://schemas.openxmlformats.org/officeDocument/2006/relationships/tags" Target="../tags/tag48.xml"/><Relationship Id="rId56" Type="http://schemas.openxmlformats.org/officeDocument/2006/relationships/tags" Target="../tags/tag56.xml"/><Relationship Id="rId64" Type="http://schemas.openxmlformats.org/officeDocument/2006/relationships/image" Target="../media/image4.png"/><Relationship Id="rId8" Type="http://schemas.openxmlformats.org/officeDocument/2006/relationships/tags" Target="../tags/tag8.xml"/><Relationship Id="rId51" Type="http://schemas.openxmlformats.org/officeDocument/2006/relationships/tags" Target="../tags/tag51.xml"/><Relationship Id="rId3" Type="http://schemas.openxmlformats.org/officeDocument/2006/relationships/tags" Target="../tags/tag3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5" Type="http://schemas.openxmlformats.org/officeDocument/2006/relationships/tags" Target="../tags/tag25.xml"/><Relationship Id="rId33" Type="http://schemas.openxmlformats.org/officeDocument/2006/relationships/tags" Target="../tags/tag33.xml"/><Relationship Id="rId38" Type="http://schemas.openxmlformats.org/officeDocument/2006/relationships/tags" Target="../tags/tag38.xml"/><Relationship Id="rId46" Type="http://schemas.openxmlformats.org/officeDocument/2006/relationships/tags" Target="../tags/tag46.xml"/><Relationship Id="rId59" Type="http://schemas.openxmlformats.org/officeDocument/2006/relationships/tags" Target="../tags/tag59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1.xml"/><Relationship Id="rId7" Type="http://schemas.microsoft.com/office/2007/relationships/diagramDrawing" Target="../diagrams/drawing11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1.xml"/><Relationship Id="rId5" Type="http://schemas.openxmlformats.org/officeDocument/2006/relationships/diagramQuickStyle" Target="../diagrams/quickStyle11.xml"/><Relationship Id="rId4" Type="http://schemas.openxmlformats.org/officeDocument/2006/relationships/diagramLayout" Target="../diagrams/layout1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2.xml"/><Relationship Id="rId7" Type="http://schemas.microsoft.com/office/2007/relationships/diagramDrawing" Target="../diagrams/drawing12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2.xml"/><Relationship Id="rId5" Type="http://schemas.openxmlformats.org/officeDocument/2006/relationships/diagramQuickStyle" Target="../diagrams/quickStyle12.xml"/><Relationship Id="rId4" Type="http://schemas.openxmlformats.org/officeDocument/2006/relationships/diagramLayout" Target="../diagrams/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3.xml"/><Relationship Id="rId7" Type="http://schemas.microsoft.com/office/2007/relationships/diagramDrawing" Target="../diagrams/drawing13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3.xml"/><Relationship Id="rId5" Type="http://schemas.openxmlformats.org/officeDocument/2006/relationships/diagramQuickStyle" Target="../diagrams/quickStyle13.xml"/><Relationship Id="rId4" Type="http://schemas.openxmlformats.org/officeDocument/2006/relationships/diagramLayout" Target="../diagrams/layout1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4.xml"/><Relationship Id="rId7" Type="http://schemas.microsoft.com/office/2007/relationships/diagramDrawing" Target="../diagrams/drawing14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4.xml"/><Relationship Id="rId5" Type="http://schemas.openxmlformats.org/officeDocument/2006/relationships/diagramQuickStyle" Target="../diagrams/quickStyle14.xml"/><Relationship Id="rId4" Type="http://schemas.openxmlformats.org/officeDocument/2006/relationships/diagramLayout" Target="../diagrams/layout1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re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pPr eaLnBrk="1" hangingPunct="1"/>
            <a:r>
              <a:rPr lang="fr-FR" altLang="fr-FR" sz="5400" b="1" smtClean="0"/>
              <a:t>Français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re 1"/>
          <p:cNvSpPr>
            <a:spLocks noGrp="1"/>
          </p:cNvSpPr>
          <p:nvPr>
            <p:ph type="title"/>
          </p:nvPr>
        </p:nvSpPr>
        <p:spPr>
          <a:xfrm>
            <a:off x="628650" y="187325"/>
            <a:ext cx="7886700" cy="1231900"/>
          </a:xfrm>
        </p:spPr>
        <p:txBody>
          <a:bodyPr/>
          <a:lstStyle/>
          <a:p>
            <a:pPr algn="l" eaLnBrk="1" hangingPunct="1"/>
            <a:r>
              <a:rPr lang="fr-FR" altLang="fr-FR" sz="5400" smtClean="0">
                <a:solidFill>
                  <a:srgbClr val="7030A0"/>
                </a:solidFill>
                <a:latin typeface="Script cole" pitchFamily="2" charset="0"/>
              </a:rPr>
              <a:t>Le quiz du jour</a:t>
            </a:r>
            <a:r>
              <a:rPr lang="fr-FR" altLang="fr-FR" sz="4000" smtClean="0">
                <a:solidFill>
                  <a:srgbClr val="7030A0"/>
                </a:solidFill>
                <a:latin typeface="Century Gothic" pitchFamily="34" charset="0"/>
              </a:rPr>
              <a:t/>
            </a:r>
            <a:br>
              <a:rPr lang="fr-FR" altLang="fr-FR" sz="4000" smtClean="0">
                <a:solidFill>
                  <a:srgbClr val="7030A0"/>
                </a:solidFill>
                <a:latin typeface="Century Gothic" pitchFamily="34" charset="0"/>
              </a:rPr>
            </a:br>
            <a:r>
              <a:rPr lang="fr-FR" altLang="fr-FR" sz="2000" smtClean="0">
                <a:latin typeface="Arial" pitchFamily="34" charset="0"/>
                <a:cs typeface="Arial" pitchFamily="34" charset="0"/>
              </a:rPr>
              <a:t>Comment sont habillées et chaussées les filles pour aller au parc ?</a:t>
            </a:r>
          </a:p>
        </p:txBody>
      </p:sp>
      <p:graphicFrame>
        <p:nvGraphicFramePr>
          <p:cNvPr id="11" name="Espace réservé du contenu 10"/>
          <p:cNvGraphicFramePr>
            <a:graphicFrameLocks noGrp="1"/>
          </p:cNvGraphicFramePr>
          <p:nvPr>
            <p:ph idx="1"/>
          </p:nvPr>
        </p:nvGraphicFramePr>
        <p:xfrm>
          <a:off x="628650" y="1707654"/>
          <a:ext cx="7886700" cy="29250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re 1"/>
          <p:cNvSpPr>
            <a:spLocks noGrp="1"/>
          </p:cNvSpPr>
          <p:nvPr>
            <p:ph type="title"/>
          </p:nvPr>
        </p:nvSpPr>
        <p:spPr>
          <a:xfrm>
            <a:off x="628650" y="187325"/>
            <a:ext cx="7886700" cy="1231900"/>
          </a:xfrm>
        </p:spPr>
        <p:txBody>
          <a:bodyPr/>
          <a:lstStyle/>
          <a:p>
            <a:pPr algn="l" eaLnBrk="1" hangingPunct="1"/>
            <a:r>
              <a:rPr lang="fr-FR" altLang="fr-FR" sz="5400" smtClean="0">
                <a:solidFill>
                  <a:srgbClr val="7030A0"/>
                </a:solidFill>
                <a:latin typeface="Script cole" pitchFamily="2" charset="0"/>
              </a:rPr>
              <a:t>Le quiz du jour</a:t>
            </a:r>
            <a:r>
              <a:rPr lang="fr-FR" altLang="fr-FR" sz="4000" smtClean="0">
                <a:solidFill>
                  <a:srgbClr val="7030A0"/>
                </a:solidFill>
                <a:latin typeface="Century Gothic" pitchFamily="34" charset="0"/>
              </a:rPr>
              <a:t/>
            </a:r>
            <a:br>
              <a:rPr lang="fr-FR" altLang="fr-FR" sz="4000" smtClean="0">
                <a:solidFill>
                  <a:srgbClr val="7030A0"/>
                </a:solidFill>
                <a:latin typeface="Century Gothic" pitchFamily="34" charset="0"/>
              </a:rPr>
            </a:br>
            <a:r>
              <a:rPr lang="fr-FR" altLang="fr-FR" sz="2400" smtClean="0">
                <a:latin typeface="Arial" pitchFamily="34" charset="0"/>
                <a:cs typeface="Arial" pitchFamily="34" charset="0"/>
              </a:rPr>
              <a:t>Qu’est-il arrivé à Peggy ?</a:t>
            </a:r>
          </a:p>
        </p:txBody>
      </p:sp>
      <p:graphicFrame>
        <p:nvGraphicFramePr>
          <p:cNvPr id="11" name="Espace réservé du contenu 10"/>
          <p:cNvGraphicFramePr>
            <a:graphicFrameLocks noGrp="1"/>
          </p:cNvGraphicFramePr>
          <p:nvPr>
            <p:ph idx="1"/>
          </p:nvPr>
        </p:nvGraphicFramePr>
        <p:xfrm>
          <a:off x="628650" y="1707654"/>
          <a:ext cx="7886700" cy="29250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re 1"/>
          <p:cNvSpPr>
            <a:spLocks noGrp="1"/>
          </p:cNvSpPr>
          <p:nvPr>
            <p:ph type="title"/>
          </p:nvPr>
        </p:nvSpPr>
        <p:spPr>
          <a:xfrm>
            <a:off x="628650" y="187325"/>
            <a:ext cx="7886700" cy="1231900"/>
          </a:xfrm>
        </p:spPr>
        <p:txBody>
          <a:bodyPr/>
          <a:lstStyle/>
          <a:p>
            <a:pPr algn="l" eaLnBrk="1" hangingPunct="1"/>
            <a:r>
              <a:rPr lang="fr-FR" altLang="fr-FR" sz="5400" smtClean="0">
                <a:solidFill>
                  <a:srgbClr val="7030A0"/>
                </a:solidFill>
                <a:latin typeface="Script cole" pitchFamily="2" charset="0"/>
              </a:rPr>
              <a:t>Le quiz du jour</a:t>
            </a:r>
            <a:r>
              <a:rPr lang="fr-FR" altLang="fr-FR" sz="4000" smtClean="0">
                <a:solidFill>
                  <a:srgbClr val="7030A0"/>
                </a:solidFill>
                <a:latin typeface="Century Gothic" pitchFamily="34" charset="0"/>
              </a:rPr>
              <a:t/>
            </a:r>
            <a:br>
              <a:rPr lang="fr-FR" altLang="fr-FR" sz="4000" smtClean="0">
                <a:solidFill>
                  <a:srgbClr val="7030A0"/>
                </a:solidFill>
                <a:latin typeface="Century Gothic" pitchFamily="34" charset="0"/>
              </a:rPr>
            </a:br>
            <a:r>
              <a:rPr lang="fr-FR" altLang="fr-FR" sz="2400" smtClean="0">
                <a:latin typeface="Arial" pitchFamily="34" charset="0"/>
                <a:cs typeface="Arial" pitchFamily="34" charset="0"/>
              </a:rPr>
              <a:t>Qu’est-il arrivé à Peggy ?</a:t>
            </a:r>
          </a:p>
        </p:txBody>
      </p:sp>
      <p:graphicFrame>
        <p:nvGraphicFramePr>
          <p:cNvPr id="11" name="Espace réservé du contenu 10"/>
          <p:cNvGraphicFramePr>
            <a:graphicFrameLocks noGrp="1"/>
          </p:cNvGraphicFramePr>
          <p:nvPr>
            <p:ph idx="1"/>
          </p:nvPr>
        </p:nvGraphicFramePr>
        <p:xfrm>
          <a:off x="628650" y="1707654"/>
          <a:ext cx="7886700" cy="29250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re 1"/>
          <p:cNvSpPr>
            <a:spLocks noGrp="1"/>
          </p:cNvSpPr>
          <p:nvPr>
            <p:ph type="title"/>
          </p:nvPr>
        </p:nvSpPr>
        <p:spPr>
          <a:xfrm>
            <a:off x="628650" y="187325"/>
            <a:ext cx="7886700" cy="1231900"/>
          </a:xfrm>
        </p:spPr>
        <p:txBody>
          <a:bodyPr/>
          <a:lstStyle/>
          <a:p>
            <a:pPr algn="l" eaLnBrk="1" hangingPunct="1"/>
            <a:r>
              <a:rPr lang="fr-FR" altLang="fr-FR" sz="5400" smtClean="0">
                <a:solidFill>
                  <a:srgbClr val="7030A0"/>
                </a:solidFill>
                <a:latin typeface="Script cole" pitchFamily="2" charset="0"/>
              </a:rPr>
              <a:t>Le quiz du jour</a:t>
            </a:r>
            <a:r>
              <a:rPr lang="fr-FR" altLang="fr-FR" sz="4000" smtClean="0">
                <a:solidFill>
                  <a:srgbClr val="7030A0"/>
                </a:solidFill>
                <a:latin typeface="Century Gothic" pitchFamily="34" charset="0"/>
              </a:rPr>
              <a:t/>
            </a:r>
            <a:br>
              <a:rPr lang="fr-FR" altLang="fr-FR" sz="4000" smtClean="0">
                <a:solidFill>
                  <a:srgbClr val="7030A0"/>
                </a:solidFill>
                <a:latin typeface="Century Gothic" pitchFamily="34" charset="0"/>
              </a:rPr>
            </a:br>
            <a:r>
              <a:rPr lang="fr-FR" altLang="fr-FR" sz="2300" smtClean="0">
                <a:latin typeface="Arial" pitchFamily="34" charset="0"/>
                <a:cs typeface="Arial" pitchFamily="34" charset="0"/>
              </a:rPr>
              <a:t>A quoi jouent les trois enfants ?</a:t>
            </a:r>
          </a:p>
        </p:txBody>
      </p:sp>
      <p:graphicFrame>
        <p:nvGraphicFramePr>
          <p:cNvPr id="11" name="Espace réservé du contenu 10"/>
          <p:cNvGraphicFramePr>
            <a:graphicFrameLocks noGrp="1"/>
          </p:cNvGraphicFramePr>
          <p:nvPr>
            <p:ph idx="1"/>
          </p:nvPr>
        </p:nvGraphicFramePr>
        <p:xfrm>
          <a:off x="628650" y="1707654"/>
          <a:ext cx="7886700" cy="29250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re 1"/>
          <p:cNvSpPr>
            <a:spLocks noGrp="1"/>
          </p:cNvSpPr>
          <p:nvPr>
            <p:ph type="title"/>
          </p:nvPr>
        </p:nvSpPr>
        <p:spPr>
          <a:xfrm>
            <a:off x="628650" y="187325"/>
            <a:ext cx="7886700" cy="1231900"/>
          </a:xfrm>
        </p:spPr>
        <p:txBody>
          <a:bodyPr/>
          <a:lstStyle/>
          <a:p>
            <a:pPr algn="l" eaLnBrk="1" hangingPunct="1"/>
            <a:r>
              <a:rPr lang="fr-FR" altLang="fr-FR" sz="5400" smtClean="0">
                <a:solidFill>
                  <a:srgbClr val="7030A0"/>
                </a:solidFill>
                <a:latin typeface="Script cole" pitchFamily="2" charset="0"/>
              </a:rPr>
              <a:t>Le quiz du jour</a:t>
            </a:r>
            <a:r>
              <a:rPr lang="fr-FR" altLang="fr-FR" sz="4000" smtClean="0">
                <a:solidFill>
                  <a:srgbClr val="7030A0"/>
                </a:solidFill>
                <a:latin typeface="Century Gothic" pitchFamily="34" charset="0"/>
              </a:rPr>
              <a:t/>
            </a:r>
            <a:br>
              <a:rPr lang="fr-FR" altLang="fr-FR" sz="4000" smtClean="0">
                <a:solidFill>
                  <a:srgbClr val="7030A0"/>
                </a:solidFill>
                <a:latin typeface="Century Gothic" pitchFamily="34" charset="0"/>
              </a:rPr>
            </a:br>
            <a:r>
              <a:rPr lang="fr-FR" altLang="fr-FR" sz="2300" smtClean="0">
                <a:latin typeface="Arial" pitchFamily="34" charset="0"/>
                <a:cs typeface="Arial" pitchFamily="34" charset="0"/>
              </a:rPr>
              <a:t>A quoi jouent les trois enfants ?</a:t>
            </a:r>
          </a:p>
        </p:txBody>
      </p:sp>
      <p:graphicFrame>
        <p:nvGraphicFramePr>
          <p:cNvPr id="11" name="Espace réservé du contenu 10"/>
          <p:cNvGraphicFramePr>
            <a:graphicFrameLocks noGrp="1"/>
          </p:cNvGraphicFramePr>
          <p:nvPr>
            <p:ph idx="1"/>
          </p:nvPr>
        </p:nvGraphicFramePr>
        <p:xfrm>
          <a:off x="628650" y="1707654"/>
          <a:ext cx="7886700" cy="29250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re 1"/>
          <p:cNvSpPr>
            <a:spLocks noGrp="1"/>
          </p:cNvSpPr>
          <p:nvPr>
            <p:ph type="title"/>
          </p:nvPr>
        </p:nvSpPr>
        <p:spPr>
          <a:xfrm>
            <a:off x="628650" y="187325"/>
            <a:ext cx="7886700" cy="1231900"/>
          </a:xfrm>
        </p:spPr>
        <p:txBody>
          <a:bodyPr/>
          <a:lstStyle/>
          <a:p>
            <a:pPr algn="l" eaLnBrk="1" hangingPunct="1"/>
            <a:r>
              <a:rPr lang="fr-FR" altLang="fr-FR" sz="5400" smtClean="0">
                <a:solidFill>
                  <a:srgbClr val="7030A0"/>
                </a:solidFill>
                <a:latin typeface="Script cole" pitchFamily="2" charset="0"/>
              </a:rPr>
              <a:t>Le quiz du jour</a:t>
            </a:r>
            <a:r>
              <a:rPr lang="fr-FR" altLang="fr-FR" sz="4000" smtClean="0">
                <a:latin typeface="Century Gothic" pitchFamily="34" charset="0"/>
              </a:rPr>
              <a:t/>
            </a:r>
            <a:br>
              <a:rPr lang="fr-FR" altLang="fr-FR" sz="4000" smtClean="0">
                <a:latin typeface="Century Gothic" pitchFamily="34" charset="0"/>
              </a:rPr>
            </a:br>
            <a:r>
              <a:rPr lang="fr-FR" altLang="fr-FR" sz="2000" smtClean="0">
                <a:latin typeface="Arial" pitchFamily="34" charset="0"/>
                <a:cs typeface="Arial" pitchFamily="34" charset="0"/>
              </a:rPr>
              <a:t>Dans la phrase « Elle saigne un peu. », qui est ce « Elle » ?</a:t>
            </a:r>
          </a:p>
        </p:txBody>
      </p:sp>
      <p:graphicFrame>
        <p:nvGraphicFramePr>
          <p:cNvPr id="11" name="Espace réservé du contenu 10"/>
          <p:cNvGraphicFramePr>
            <a:graphicFrameLocks noGrp="1"/>
          </p:cNvGraphicFramePr>
          <p:nvPr>
            <p:ph idx="1"/>
          </p:nvPr>
        </p:nvGraphicFramePr>
        <p:xfrm>
          <a:off x="628650" y="1707654"/>
          <a:ext cx="7886700" cy="29250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re 1"/>
          <p:cNvSpPr>
            <a:spLocks noGrp="1"/>
          </p:cNvSpPr>
          <p:nvPr>
            <p:ph type="title"/>
          </p:nvPr>
        </p:nvSpPr>
        <p:spPr>
          <a:xfrm>
            <a:off x="628650" y="187325"/>
            <a:ext cx="7886700" cy="1231900"/>
          </a:xfrm>
        </p:spPr>
        <p:txBody>
          <a:bodyPr/>
          <a:lstStyle/>
          <a:p>
            <a:pPr algn="l" eaLnBrk="1" hangingPunct="1"/>
            <a:r>
              <a:rPr lang="fr-FR" altLang="fr-FR" sz="5400" smtClean="0">
                <a:solidFill>
                  <a:srgbClr val="7030A0"/>
                </a:solidFill>
                <a:latin typeface="Script cole" pitchFamily="2" charset="0"/>
              </a:rPr>
              <a:t>Le quiz du jour</a:t>
            </a:r>
            <a:r>
              <a:rPr lang="fr-FR" altLang="fr-FR" sz="4000" smtClean="0">
                <a:latin typeface="Century Gothic" pitchFamily="34" charset="0"/>
              </a:rPr>
              <a:t/>
            </a:r>
            <a:br>
              <a:rPr lang="fr-FR" altLang="fr-FR" sz="4000" smtClean="0">
                <a:latin typeface="Century Gothic" pitchFamily="34" charset="0"/>
              </a:rPr>
            </a:br>
            <a:r>
              <a:rPr lang="fr-FR" altLang="fr-FR" sz="2000" smtClean="0">
                <a:latin typeface="Arial" pitchFamily="34" charset="0"/>
                <a:cs typeface="Arial" pitchFamily="34" charset="0"/>
              </a:rPr>
              <a:t>Dans la phrase « Elle saigne un peu. », qui est ce « Elle » ?</a:t>
            </a:r>
          </a:p>
        </p:txBody>
      </p:sp>
      <p:graphicFrame>
        <p:nvGraphicFramePr>
          <p:cNvPr id="11" name="Espace réservé du contenu 10"/>
          <p:cNvGraphicFramePr>
            <a:graphicFrameLocks noGrp="1"/>
          </p:cNvGraphicFramePr>
          <p:nvPr>
            <p:ph idx="1"/>
          </p:nvPr>
        </p:nvGraphicFramePr>
        <p:xfrm>
          <a:off x="628650" y="1707654"/>
          <a:ext cx="7886700" cy="29250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re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722313"/>
          </a:xfrm>
        </p:spPr>
        <p:txBody>
          <a:bodyPr/>
          <a:lstStyle/>
          <a:p>
            <a:pPr eaLnBrk="1" hangingPunct="1"/>
            <a:r>
              <a:rPr lang="fr-FR" altLang="fr-FR" sz="2800" b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gg</a:t>
            </a:r>
            <a:r>
              <a:rPr lang="fr-FR" altLang="fr-FR" sz="2800" b="1" smtClean="0">
                <a:latin typeface="Arial" pitchFamily="34" charset="0"/>
                <a:cs typeface="Arial" pitchFamily="34" charset="0"/>
              </a:rPr>
              <a:t> prononcé « g »</a:t>
            </a:r>
          </a:p>
        </p:txBody>
      </p:sp>
      <p:pic>
        <p:nvPicPr>
          <p:cNvPr id="31747" name="Image 3"/>
          <p:cNvPicPr>
            <a:picLocks noChangeAspect="1"/>
          </p:cNvPicPr>
          <p:nvPr/>
        </p:nvPicPr>
        <p:blipFill>
          <a:blip r:embed="rId6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43" t="51633" r="15543" b="4736"/>
          <a:stretch>
            <a:fillRect/>
          </a:stretch>
        </p:blipFill>
        <p:spPr bwMode="auto">
          <a:xfrm>
            <a:off x="333375" y="1241425"/>
            <a:ext cx="8559800" cy="373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48" name="Image 2_0"/>
          <p:cNvPicPr>
            <a:picLocks noChangeAspect="1" noChangeArrowheads="1"/>
          </p:cNvPicPr>
          <p:nvPr/>
        </p:nvPicPr>
        <p:blipFill>
          <a:blip r:embed="rId6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294" r="26741"/>
          <a:stretch>
            <a:fillRect/>
          </a:stretch>
        </p:blipFill>
        <p:spPr bwMode="auto">
          <a:xfrm>
            <a:off x="395288" y="252413"/>
            <a:ext cx="792162" cy="66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49" name="Image 4"/>
          <p:cNvPicPr>
            <a:picLocks noChangeAspect="1" noChangeArrowheads="1"/>
          </p:cNvPicPr>
          <p:nvPr/>
        </p:nvPicPr>
        <p:blipFill>
          <a:blip r:embed="rId6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3713" y="171450"/>
            <a:ext cx="715962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SMARTInkShape-962"/>
          <p:cNvSpPr/>
          <p:nvPr>
            <p:custDataLst>
              <p:tags r:id="rId1"/>
            </p:custDataLst>
          </p:nvPr>
        </p:nvSpPr>
        <p:spPr>
          <a:xfrm>
            <a:off x="7975600" y="1716088"/>
            <a:ext cx="252413" cy="474662"/>
          </a:xfrm>
          <a:custGeom>
            <a:avLst/>
            <a:gdLst/>
            <a:ahLst/>
            <a:cxnLst/>
            <a:rect l="0" t="0" r="0" b="0"/>
            <a:pathLst>
              <a:path w="252824" h="475054">
                <a:moveTo>
                  <a:pt x="139607" y="22658"/>
                </a:moveTo>
                <a:lnTo>
                  <a:pt x="139607" y="22658"/>
                </a:lnTo>
                <a:lnTo>
                  <a:pt x="137723" y="18182"/>
                </a:lnTo>
                <a:lnTo>
                  <a:pt x="137557" y="17293"/>
                </a:lnTo>
                <a:lnTo>
                  <a:pt x="136668" y="15599"/>
                </a:lnTo>
                <a:lnTo>
                  <a:pt x="133448" y="11556"/>
                </a:lnTo>
                <a:lnTo>
                  <a:pt x="132593" y="8842"/>
                </a:lnTo>
                <a:lnTo>
                  <a:pt x="132285" y="8685"/>
                </a:lnTo>
                <a:lnTo>
                  <a:pt x="103100" y="0"/>
                </a:lnTo>
                <a:lnTo>
                  <a:pt x="92218" y="1539"/>
                </a:lnTo>
                <a:lnTo>
                  <a:pt x="56725" y="14653"/>
                </a:lnTo>
                <a:lnTo>
                  <a:pt x="26653" y="32464"/>
                </a:lnTo>
                <a:lnTo>
                  <a:pt x="11138" y="47759"/>
                </a:lnTo>
                <a:lnTo>
                  <a:pt x="2107" y="62257"/>
                </a:lnTo>
                <a:lnTo>
                  <a:pt x="0" y="72549"/>
                </a:lnTo>
                <a:lnTo>
                  <a:pt x="640" y="81449"/>
                </a:lnTo>
                <a:lnTo>
                  <a:pt x="9225" y="105678"/>
                </a:lnTo>
                <a:lnTo>
                  <a:pt x="25808" y="132333"/>
                </a:lnTo>
                <a:lnTo>
                  <a:pt x="34284" y="139836"/>
                </a:lnTo>
                <a:lnTo>
                  <a:pt x="43077" y="144102"/>
                </a:lnTo>
                <a:lnTo>
                  <a:pt x="61368" y="148324"/>
                </a:lnTo>
                <a:lnTo>
                  <a:pt x="69535" y="147440"/>
                </a:lnTo>
                <a:lnTo>
                  <a:pt x="81776" y="142605"/>
                </a:lnTo>
                <a:lnTo>
                  <a:pt x="107292" y="125051"/>
                </a:lnTo>
                <a:lnTo>
                  <a:pt x="128729" y="103472"/>
                </a:lnTo>
                <a:lnTo>
                  <a:pt x="142753" y="68408"/>
                </a:lnTo>
                <a:lnTo>
                  <a:pt x="145155" y="62583"/>
                </a:lnTo>
                <a:lnTo>
                  <a:pt x="144426" y="41227"/>
                </a:lnTo>
                <a:lnTo>
                  <a:pt x="143689" y="38143"/>
                </a:lnTo>
                <a:lnTo>
                  <a:pt x="140253" y="28518"/>
                </a:lnTo>
                <a:lnTo>
                  <a:pt x="139629" y="26321"/>
                </a:lnTo>
                <a:lnTo>
                  <a:pt x="137236" y="22671"/>
                </a:lnTo>
                <a:lnTo>
                  <a:pt x="137491" y="36940"/>
                </a:lnTo>
                <a:lnTo>
                  <a:pt x="138863" y="41500"/>
                </a:lnTo>
                <a:lnTo>
                  <a:pt x="141837" y="74910"/>
                </a:lnTo>
                <a:lnTo>
                  <a:pt x="142649" y="84795"/>
                </a:lnTo>
                <a:lnTo>
                  <a:pt x="146524" y="120316"/>
                </a:lnTo>
                <a:lnTo>
                  <a:pt x="150295" y="154841"/>
                </a:lnTo>
                <a:lnTo>
                  <a:pt x="152171" y="186469"/>
                </a:lnTo>
                <a:lnTo>
                  <a:pt x="153850" y="220204"/>
                </a:lnTo>
                <a:lnTo>
                  <a:pt x="157690" y="254795"/>
                </a:lnTo>
                <a:lnTo>
                  <a:pt x="161057" y="288826"/>
                </a:lnTo>
                <a:lnTo>
                  <a:pt x="164576" y="321064"/>
                </a:lnTo>
                <a:lnTo>
                  <a:pt x="167819" y="355082"/>
                </a:lnTo>
                <a:lnTo>
                  <a:pt x="168176" y="387652"/>
                </a:lnTo>
                <a:lnTo>
                  <a:pt x="168182" y="420791"/>
                </a:lnTo>
                <a:lnTo>
                  <a:pt x="163848" y="445072"/>
                </a:lnTo>
                <a:lnTo>
                  <a:pt x="162199" y="448610"/>
                </a:lnTo>
                <a:lnTo>
                  <a:pt x="149895" y="466096"/>
                </a:lnTo>
                <a:lnTo>
                  <a:pt x="142494" y="471827"/>
                </a:lnTo>
                <a:lnTo>
                  <a:pt x="136934" y="474009"/>
                </a:lnTo>
                <a:lnTo>
                  <a:pt x="122488" y="475053"/>
                </a:lnTo>
                <a:lnTo>
                  <a:pt x="110661" y="471777"/>
                </a:lnTo>
                <a:lnTo>
                  <a:pt x="103335" y="468452"/>
                </a:lnTo>
                <a:lnTo>
                  <a:pt x="98668" y="464454"/>
                </a:lnTo>
                <a:lnTo>
                  <a:pt x="81947" y="441688"/>
                </a:lnTo>
                <a:lnTo>
                  <a:pt x="78098" y="426242"/>
                </a:lnTo>
                <a:lnTo>
                  <a:pt x="78416" y="402368"/>
                </a:lnTo>
                <a:lnTo>
                  <a:pt x="84382" y="368977"/>
                </a:lnTo>
                <a:lnTo>
                  <a:pt x="95512" y="333863"/>
                </a:lnTo>
                <a:lnTo>
                  <a:pt x="100774" y="313267"/>
                </a:lnTo>
                <a:lnTo>
                  <a:pt x="115298" y="279681"/>
                </a:lnTo>
                <a:lnTo>
                  <a:pt x="132128" y="245623"/>
                </a:lnTo>
                <a:lnTo>
                  <a:pt x="152566" y="212585"/>
                </a:lnTo>
                <a:lnTo>
                  <a:pt x="174010" y="178556"/>
                </a:lnTo>
                <a:lnTo>
                  <a:pt x="198058" y="145172"/>
                </a:lnTo>
                <a:lnTo>
                  <a:pt x="215327" y="119724"/>
                </a:lnTo>
                <a:lnTo>
                  <a:pt x="248005" y="90265"/>
                </a:lnTo>
                <a:lnTo>
                  <a:pt x="248638" y="88601"/>
                </a:lnTo>
                <a:lnTo>
                  <a:pt x="249072" y="88051"/>
                </a:lnTo>
                <a:lnTo>
                  <a:pt x="251150" y="87096"/>
                </a:lnTo>
                <a:lnTo>
                  <a:pt x="252823" y="86980"/>
                </a:lnTo>
                <a:lnTo>
                  <a:pt x="251526" y="86951"/>
                </a:lnTo>
              </a:path>
            </a:pathLst>
          </a:custGeom>
          <a:ln w="127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fr-FR"/>
          </a:p>
        </p:txBody>
      </p:sp>
      <p:sp>
        <p:nvSpPr>
          <p:cNvPr id="24" name="SMARTInkShape-963"/>
          <p:cNvSpPr/>
          <p:nvPr>
            <p:custDataLst>
              <p:tags r:id="rId2"/>
            </p:custDataLst>
          </p:nvPr>
        </p:nvSpPr>
        <p:spPr>
          <a:xfrm>
            <a:off x="7758113" y="1712913"/>
            <a:ext cx="233362" cy="449262"/>
          </a:xfrm>
          <a:custGeom>
            <a:avLst/>
            <a:gdLst/>
            <a:ahLst/>
            <a:cxnLst/>
            <a:rect l="0" t="0" r="0" b="0"/>
            <a:pathLst>
              <a:path w="233195" h="449419">
                <a:moveTo>
                  <a:pt x="145088" y="16371"/>
                </a:moveTo>
                <a:lnTo>
                  <a:pt x="145088" y="16371"/>
                </a:lnTo>
                <a:lnTo>
                  <a:pt x="145088" y="11709"/>
                </a:lnTo>
                <a:lnTo>
                  <a:pt x="136887" y="3416"/>
                </a:lnTo>
                <a:lnTo>
                  <a:pt x="132162" y="1214"/>
                </a:lnTo>
                <a:lnTo>
                  <a:pt x="124563" y="0"/>
                </a:lnTo>
                <a:lnTo>
                  <a:pt x="108188" y="257"/>
                </a:lnTo>
                <a:lnTo>
                  <a:pt x="73176" y="10561"/>
                </a:lnTo>
                <a:lnTo>
                  <a:pt x="38639" y="26279"/>
                </a:lnTo>
                <a:lnTo>
                  <a:pt x="15265" y="40691"/>
                </a:lnTo>
                <a:lnTo>
                  <a:pt x="7844" y="49035"/>
                </a:lnTo>
                <a:lnTo>
                  <a:pt x="1742" y="61526"/>
                </a:lnTo>
                <a:lnTo>
                  <a:pt x="0" y="79516"/>
                </a:lnTo>
                <a:lnTo>
                  <a:pt x="5034" y="92942"/>
                </a:lnTo>
                <a:lnTo>
                  <a:pt x="11031" y="102816"/>
                </a:lnTo>
                <a:lnTo>
                  <a:pt x="24353" y="116349"/>
                </a:lnTo>
                <a:lnTo>
                  <a:pt x="39568" y="127494"/>
                </a:lnTo>
                <a:lnTo>
                  <a:pt x="55185" y="132137"/>
                </a:lnTo>
                <a:lnTo>
                  <a:pt x="80949" y="132751"/>
                </a:lnTo>
                <a:lnTo>
                  <a:pt x="94436" y="130454"/>
                </a:lnTo>
                <a:lnTo>
                  <a:pt x="107579" y="124772"/>
                </a:lnTo>
                <a:lnTo>
                  <a:pt x="132564" y="105057"/>
                </a:lnTo>
                <a:lnTo>
                  <a:pt x="141653" y="77951"/>
                </a:lnTo>
                <a:lnTo>
                  <a:pt x="144716" y="63799"/>
                </a:lnTo>
                <a:lnTo>
                  <a:pt x="144216" y="61174"/>
                </a:lnTo>
                <a:lnTo>
                  <a:pt x="143154" y="56721"/>
                </a:lnTo>
                <a:lnTo>
                  <a:pt x="142447" y="39497"/>
                </a:lnTo>
                <a:lnTo>
                  <a:pt x="140823" y="34893"/>
                </a:lnTo>
                <a:lnTo>
                  <a:pt x="139767" y="30502"/>
                </a:lnTo>
                <a:lnTo>
                  <a:pt x="138304" y="25541"/>
                </a:lnTo>
                <a:lnTo>
                  <a:pt x="137686" y="17961"/>
                </a:lnTo>
                <a:lnTo>
                  <a:pt x="137242" y="17431"/>
                </a:lnTo>
                <a:lnTo>
                  <a:pt x="135571" y="16376"/>
                </a:lnTo>
                <a:lnTo>
                  <a:pt x="136268" y="31051"/>
                </a:lnTo>
                <a:lnTo>
                  <a:pt x="137846" y="47350"/>
                </a:lnTo>
                <a:lnTo>
                  <a:pt x="137943" y="82217"/>
                </a:lnTo>
                <a:lnTo>
                  <a:pt x="138649" y="113822"/>
                </a:lnTo>
                <a:lnTo>
                  <a:pt x="142161" y="147244"/>
                </a:lnTo>
                <a:lnTo>
                  <a:pt x="147008" y="182940"/>
                </a:lnTo>
                <a:lnTo>
                  <a:pt x="153055" y="216295"/>
                </a:lnTo>
                <a:lnTo>
                  <a:pt x="156623" y="251768"/>
                </a:lnTo>
                <a:lnTo>
                  <a:pt x="159570" y="287214"/>
                </a:lnTo>
                <a:lnTo>
                  <a:pt x="164097" y="321583"/>
                </a:lnTo>
                <a:lnTo>
                  <a:pt x="168606" y="354252"/>
                </a:lnTo>
                <a:lnTo>
                  <a:pt x="168628" y="388086"/>
                </a:lnTo>
                <a:lnTo>
                  <a:pt x="164573" y="406693"/>
                </a:lnTo>
                <a:lnTo>
                  <a:pt x="157471" y="423303"/>
                </a:lnTo>
                <a:lnTo>
                  <a:pt x="145616" y="437239"/>
                </a:lnTo>
                <a:lnTo>
                  <a:pt x="132068" y="446015"/>
                </a:lnTo>
                <a:lnTo>
                  <a:pt x="118411" y="449374"/>
                </a:lnTo>
                <a:lnTo>
                  <a:pt x="111174" y="449418"/>
                </a:lnTo>
                <a:lnTo>
                  <a:pt x="95302" y="445539"/>
                </a:lnTo>
                <a:lnTo>
                  <a:pt x="73174" y="433412"/>
                </a:lnTo>
                <a:lnTo>
                  <a:pt x="65949" y="425581"/>
                </a:lnTo>
                <a:lnTo>
                  <a:pt x="56525" y="406038"/>
                </a:lnTo>
                <a:lnTo>
                  <a:pt x="52600" y="386706"/>
                </a:lnTo>
                <a:lnTo>
                  <a:pt x="55838" y="352671"/>
                </a:lnTo>
                <a:lnTo>
                  <a:pt x="64923" y="318851"/>
                </a:lnTo>
                <a:lnTo>
                  <a:pt x="74013" y="296691"/>
                </a:lnTo>
                <a:lnTo>
                  <a:pt x="91723" y="263198"/>
                </a:lnTo>
                <a:lnTo>
                  <a:pt x="114456" y="228117"/>
                </a:lnTo>
                <a:lnTo>
                  <a:pt x="139690" y="195254"/>
                </a:lnTo>
                <a:lnTo>
                  <a:pt x="171939" y="160629"/>
                </a:lnTo>
                <a:lnTo>
                  <a:pt x="189408" y="143553"/>
                </a:lnTo>
                <a:lnTo>
                  <a:pt x="224446" y="115607"/>
                </a:lnTo>
                <a:lnTo>
                  <a:pt x="228955" y="112919"/>
                </a:lnTo>
                <a:lnTo>
                  <a:pt x="231134" y="112198"/>
                </a:lnTo>
                <a:lnTo>
                  <a:pt x="231820" y="111741"/>
                </a:lnTo>
                <a:lnTo>
                  <a:pt x="232279" y="111171"/>
                </a:lnTo>
                <a:lnTo>
                  <a:pt x="233194" y="109239"/>
                </a:lnTo>
              </a:path>
            </a:pathLst>
          </a:custGeom>
          <a:ln w="127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fr-FR"/>
          </a:p>
        </p:txBody>
      </p:sp>
      <p:sp>
        <p:nvSpPr>
          <p:cNvPr id="25" name="SMARTInkShape-964"/>
          <p:cNvSpPr/>
          <p:nvPr>
            <p:custDataLst>
              <p:tags r:id="rId3"/>
            </p:custDataLst>
          </p:nvPr>
        </p:nvSpPr>
        <p:spPr>
          <a:xfrm>
            <a:off x="7094538" y="1717675"/>
            <a:ext cx="206375" cy="446088"/>
          </a:xfrm>
          <a:custGeom>
            <a:avLst/>
            <a:gdLst/>
            <a:ahLst/>
            <a:cxnLst/>
            <a:rect l="0" t="0" r="0" b="0"/>
            <a:pathLst>
              <a:path w="206942" h="447479">
                <a:moveTo>
                  <a:pt x="102166" y="28420"/>
                </a:moveTo>
                <a:lnTo>
                  <a:pt x="102166" y="28420"/>
                </a:lnTo>
                <a:lnTo>
                  <a:pt x="102166" y="27156"/>
                </a:lnTo>
                <a:lnTo>
                  <a:pt x="102871" y="25830"/>
                </a:lnTo>
                <a:lnTo>
                  <a:pt x="103430" y="25106"/>
                </a:lnTo>
                <a:lnTo>
                  <a:pt x="104050" y="22890"/>
                </a:lnTo>
                <a:lnTo>
                  <a:pt x="104538" y="14398"/>
                </a:lnTo>
                <a:lnTo>
                  <a:pt x="101321" y="11226"/>
                </a:lnTo>
                <a:lnTo>
                  <a:pt x="88697" y="1605"/>
                </a:lnTo>
                <a:lnTo>
                  <a:pt x="68419" y="0"/>
                </a:lnTo>
                <a:lnTo>
                  <a:pt x="61152" y="1155"/>
                </a:lnTo>
                <a:lnTo>
                  <a:pt x="27848" y="18973"/>
                </a:lnTo>
                <a:lnTo>
                  <a:pt x="18594" y="30539"/>
                </a:lnTo>
                <a:lnTo>
                  <a:pt x="1507" y="65114"/>
                </a:lnTo>
                <a:lnTo>
                  <a:pt x="0" y="78754"/>
                </a:lnTo>
                <a:lnTo>
                  <a:pt x="4111" y="100894"/>
                </a:lnTo>
                <a:lnTo>
                  <a:pt x="14825" y="132817"/>
                </a:lnTo>
                <a:lnTo>
                  <a:pt x="18545" y="137790"/>
                </a:lnTo>
                <a:lnTo>
                  <a:pt x="27028" y="144921"/>
                </a:lnTo>
                <a:lnTo>
                  <a:pt x="42961" y="149030"/>
                </a:lnTo>
                <a:lnTo>
                  <a:pt x="47542" y="149229"/>
                </a:lnTo>
                <a:lnTo>
                  <a:pt x="61850" y="145237"/>
                </a:lnTo>
                <a:lnTo>
                  <a:pt x="69289" y="142202"/>
                </a:lnTo>
                <a:lnTo>
                  <a:pt x="79816" y="133367"/>
                </a:lnTo>
                <a:lnTo>
                  <a:pt x="94947" y="111316"/>
                </a:lnTo>
                <a:lnTo>
                  <a:pt x="104854" y="89900"/>
                </a:lnTo>
                <a:lnTo>
                  <a:pt x="106518" y="78527"/>
                </a:lnTo>
                <a:lnTo>
                  <a:pt x="107512" y="69372"/>
                </a:lnTo>
                <a:lnTo>
                  <a:pt x="108510" y="65407"/>
                </a:lnTo>
                <a:lnTo>
                  <a:pt x="110011" y="35055"/>
                </a:lnTo>
                <a:lnTo>
                  <a:pt x="111592" y="29000"/>
                </a:lnTo>
                <a:lnTo>
                  <a:pt x="109405" y="23869"/>
                </a:lnTo>
                <a:lnTo>
                  <a:pt x="108074" y="26248"/>
                </a:lnTo>
                <a:lnTo>
                  <a:pt x="107957" y="27502"/>
                </a:lnTo>
                <a:lnTo>
                  <a:pt x="108526" y="31529"/>
                </a:lnTo>
                <a:lnTo>
                  <a:pt x="107006" y="44070"/>
                </a:lnTo>
                <a:lnTo>
                  <a:pt x="109568" y="77244"/>
                </a:lnTo>
                <a:lnTo>
                  <a:pt x="114190" y="112191"/>
                </a:lnTo>
                <a:lnTo>
                  <a:pt x="118746" y="147050"/>
                </a:lnTo>
                <a:lnTo>
                  <a:pt x="121048" y="182145"/>
                </a:lnTo>
                <a:lnTo>
                  <a:pt x="122581" y="217782"/>
                </a:lnTo>
                <a:lnTo>
                  <a:pt x="123203" y="250010"/>
                </a:lnTo>
                <a:lnTo>
                  <a:pt x="123573" y="283891"/>
                </a:lnTo>
                <a:lnTo>
                  <a:pt x="122332" y="316910"/>
                </a:lnTo>
                <a:lnTo>
                  <a:pt x="121244" y="350203"/>
                </a:lnTo>
                <a:lnTo>
                  <a:pt x="119166" y="383062"/>
                </a:lnTo>
                <a:lnTo>
                  <a:pt x="111676" y="418028"/>
                </a:lnTo>
                <a:lnTo>
                  <a:pt x="109305" y="426082"/>
                </a:lnTo>
                <a:lnTo>
                  <a:pt x="108512" y="427672"/>
                </a:lnTo>
                <a:lnTo>
                  <a:pt x="105516" y="430144"/>
                </a:lnTo>
                <a:lnTo>
                  <a:pt x="83142" y="442605"/>
                </a:lnTo>
                <a:lnTo>
                  <a:pt x="59715" y="447307"/>
                </a:lnTo>
                <a:lnTo>
                  <a:pt x="51124" y="447478"/>
                </a:lnTo>
                <a:lnTo>
                  <a:pt x="35694" y="442667"/>
                </a:lnTo>
                <a:lnTo>
                  <a:pt x="31965" y="440425"/>
                </a:lnTo>
                <a:lnTo>
                  <a:pt x="29955" y="438369"/>
                </a:lnTo>
                <a:lnTo>
                  <a:pt x="25021" y="427843"/>
                </a:lnTo>
                <a:lnTo>
                  <a:pt x="22716" y="415937"/>
                </a:lnTo>
                <a:lnTo>
                  <a:pt x="24268" y="383144"/>
                </a:lnTo>
                <a:lnTo>
                  <a:pt x="29483" y="348481"/>
                </a:lnTo>
                <a:lnTo>
                  <a:pt x="41105" y="314160"/>
                </a:lnTo>
                <a:lnTo>
                  <a:pt x="55387" y="281507"/>
                </a:lnTo>
                <a:lnTo>
                  <a:pt x="72748" y="249444"/>
                </a:lnTo>
                <a:lnTo>
                  <a:pt x="100937" y="214698"/>
                </a:lnTo>
                <a:lnTo>
                  <a:pt x="129858" y="180538"/>
                </a:lnTo>
                <a:lnTo>
                  <a:pt x="163752" y="150711"/>
                </a:lnTo>
                <a:lnTo>
                  <a:pt x="198106" y="130916"/>
                </a:lnTo>
                <a:lnTo>
                  <a:pt x="202235" y="129169"/>
                </a:lnTo>
                <a:lnTo>
                  <a:pt x="206406" y="128497"/>
                </a:lnTo>
                <a:lnTo>
                  <a:pt x="206584" y="128211"/>
                </a:lnTo>
                <a:lnTo>
                  <a:pt x="206941" y="126052"/>
                </a:lnTo>
              </a:path>
            </a:pathLst>
          </a:custGeom>
          <a:ln w="127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fr-FR"/>
          </a:p>
        </p:txBody>
      </p:sp>
      <p:sp>
        <p:nvSpPr>
          <p:cNvPr id="26" name="SMARTInkShape-965"/>
          <p:cNvSpPr/>
          <p:nvPr>
            <p:custDataLst>
              <p:tags r:id="rId4"/>
            </p:custDataLst>
          </p:nvPr>
        </p:nvSpPr>
        <p:spPr>
          <a:xfrm>
            <a:off x="6884988" y="1714500"/>
            <a:ext cx="206375" cy="457200"/>
          </a:xfrm>
          <a:custGeom>
            <a:avLst/>
            <a:gdLst/>
            <a:ahLst/>
            <a:cxnLst/>
            <a:rect l="0" t="0" r="0" b="0"/>
            <a:pathLst>
              <a:path w="206665" h="456977">
                <a:moveTo>
                  <a:pt x="109032" y="16484"/>
                </a:moveTo>
                <a:lnTo>
                  <a:pt x="109032" y="16484"/>
                </a:lnTo>
                <a:lnTo>
                  <a:pt x="115843" y="17856"/>
                </a:lnTo>
                <a:lnTo>
                  <a:pt x="118498" y="17270"/>
                </a:lnTo>
                <a:lnTo>
                  <a:pt x="119311" y="16743"/>
                </a:lnTo>
                <a:lnTo>
                  <a:pt x="119853" y="16128"/>
                </a:lnTo>
                <a:lnTo>
                  <a:pt x="121322" y="13997"/>
                </a:lnTo>
                <a:lnTo>
                  <a:pt x="122432" y="12468"/>
                </a:lnTo>
                <a:lnTo>
                  <a:pt x="122925" y="10907"/>
                </a:lnTo>
                <a:lnTo>
                  <a:pt x="122792" y="10385"/>
                </a:lnTo>
                <a:lnTo>
                  <a:pt x="122438" y="10036"/>
                </a:lnTo>
                <a:lnTo>
                  <a:pt x="100641" y="1224"/>
                </a:lnTo>
                <a:lnTo>
                  <a:pt x="90278" y="0"/>
                </a:lnTo>
                <a:lnTo>
                  <a:pt x="73117" y="3135"/>
                </a:lnTo>
                <a:lnTo>
                  <a:pt x="48831" y="12772"/>
                </a:lnTo>
                <a:lnTo>
                  <a:pt x="27881" y="31068"/>
                </a:lnTo>
                <a:lnTo>
                  <a:pt x="11409" y="55316"/>
                </a:lnTo>
                <a:lnTo>
                  <a:pt x="2054" y="79542"/>
                </a:lnTo>
                <a:lnTo>
                  <a:pt x="0" y="95762"/>
                </a:lnTo>
                <a:lnTo>
                  <a:pt x="909" y="104502"/>
                </a:lnTo>
                <a:lnTo>
                  <a:pt x="7156" y="121706"/>
                </a:lnTo>
                <a:lnTo>
                  <a:pt x="17535" y="134321"/>
                </a:lnTo>
                <a:lnTo>
                  <a:pt x="26488" y="141017"/>
                </a:lnTo>
                <a:lnTo>
                  <a:pt x="42995" y="147765"/>
                </a:lnTo>
                <a:lnTo>
                  <a:pt x="59659" y="149652"/>
                </a:lnTo>
                <a:lnTo>
                  <a:pt x="73056" y="147897"/>
                </a:lnTo>
                <a:lnTo>
                  <a:pt x="81034" y="144297"/>
                </a:lnTo>
                <a:lnTo>
                  <a:pt x="98915" y="131233"/>
                </a:lnTo>
                <a:lnTo>
                  <a:pt x="111865" y="110475"/>
                </a:lnTo>
                <a:lnTo>
                  <a:pt x="115605" y="96753"/>
                </a:lnTo>
                <a:lnTo>
                  <a:pt x="119215" y="71806"/>
                </a:lnTo>
                <a:lnTo>
                  <a:pt x="120428" y="65948"/>
                </a:lnTo>
                <a:lnTo>
                  <a:pt x="120930" y="48266"/>
                </a:lnTo>
                <a:lnTo>
                  <a:pt x="120229" y="45778"/>
                </a:lnTo>
                <a:lnTo>
                  <a:pt x="119672" y="44745"/>
                </a:lnTo>
                <a:lnTo>
                  <a:pt x="118601" y="33465"/>
                </a:lnTo>
                <a:lnTo>
                  <a:pt x="118298" y="27324"/>
                </a:lnTo>
                <a:lnTo>
                  <a:pt x="116323" y="17173"/>
                </a:lnTo>
                <a:lnTo>
                  <a:pt x="116176" y="2766"/>
                </a:lnTo>
                <a:lnTo>
                  <a:pt x="116881" y="29751"/>
                </a:lnTo>
                <a:lnTo>
                  <a:pt x="120963" y="62290"/>
                </a:lnTo>
                <a:lnTo>
                  <a:pt x="125338" y="95940"/>
                </a:lnTo>
                <a:lnTo>
                  <a:pt x="127316" y="128049"/>
                </a:lnTo>
                <a:lnTo>
                  <a:pt x="129922" y="162170"/>
                </a:lnTo>
                <a:lnTo>
                  <a:pt x="131155" y="196996"/>
                </a:lnTo>
                <a:lnTo>
                  <a:pt x="130353" y="232268"/>
                </a:lnTo>
                <a:lnTo>
                  <a:pt x="126922" y="264545"/>
                </a:lnTo>
                <a:lnTo>
                  <a:pt x="123864" y="298659"/>
                </a:lnTo>
                <a:lnTo>
                  <a:pt x="122087" y="333693"/>
                </a:lnTo>
                <a:lnTo>
                  <a:pt x="116864" y="369053"/>
                </a:lnTo>
                <a:lnTo>
                  <a:pt x="112873" y="401561"/>
                </a:lnTo>
                <a:lnTo>
                  <a:pt x="102306" y="427993"/>
                </a:lnTo>
                <a:lnTo>
                  <a:pt x="86996" y="446761"/>
                </a:lnTo>
                <a:lnTo>
                  <a:pt x="78099" y="453365"/>
                </a:lnTo>
                <a:lnTo>
                  <a:pt x="68946" y="456351"/>
                </a:lnTo>
                <a:lnTo>
                  <a:pt x="57462" y="456976"/>
                </a:lnTo>
                <a:lnTo>
                  <a:pt x="51093" y="455106"/>
                </a:lnTo>
                <a:lnTo>
                  <a:pt x="39976" y="450558"/>
                </a:lnTo>
                <a:lnTo>
                  <a:pt x="38389" y="450329"/>
                </a:lnTo>
                <a:lnTo>
                  <a:pt x="35214" y="448664"/>
                </a:lnTo>
                <a:lnTo>
                  <a:pt x="21631" y="437437"/>
                </a:lnTo>
                <a:lnTo>
                  <a:pt x="15411" y="426822"/>
                </a:lnTo>
                <a:lnTo>
                  <a:pt x="12112" y="415141"/>
                </a:lnTo>
                <a:lnTo>
                  <a:pt x="11674" y="388687"/>
                </a:lnTo>
                <a:lnTo>
                  <a:pt x="17065" y="356301"/>
                </a:lnTo>
                <a:lnTo>
                  <a:pt x="32170" y="322409"/>
                </a:lnTo>
                <a:lnTo>
                  <a:pt x="45799" y="290993"/>
                </a:lnTo>
                <a:lnTo>
                  <a:pt x="58156" y="263957"/>
                </a:lnTo>
                <a:lnTo>
                  <a:pt x="78650" y="229036"/>
                </a:lnTo>
                <a:lnTo>
                  <a:pt x="92943" y="208006"/>
                </a:lnTo>
                <a:lnTo>
                  <a:pt x="121208" y="175675"/>
                </a:lnTo>
                <a:lnTo>
                  <a:pt x="155694" y="140167"/>
                </a:lnTo>
                <a:lnTo>
                  <a:pt x="189558" y="117632"/>
                </a:lnTo>
                <a:lnTo>
                  <a:pt x="206664" y="106971"/>
                </a:lnTo>
              </a:path>
            </a:pathLst>
          </a:custGeom>
          <a:ln w="127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fr-FR"/>
          </a:p>
        </p:txBody>
      </p:sp>
      <p:sp>
        <p:nvSpPr>
          <p:cNvPr id="27" name="SMARTInkShape-966"/>
          <p:cNvSpPr/>
          <p:nvPr>
            <p:custDataLst>
              <p:tags r:id="rId5"/>
            </p:custDataLst>
          </p:nvPr>
        </p:nvSpPr>
        <p:spPr>
          <a:xfrm>
            <a:off x="6389688" y="1724025"/>
            <a:ext cx="201612" cy="442913"/>
          </a:xfrm>
          <a:custGeom>
            <a:avLst/>
            <a:gdLst/>
            <a:ahLst/>
            <a:cxnLst/>
            <a:rect l="0" t="0" r="0" b="0"/>
            <a:pathLst>
              <a:path w="202364" h="442580">
                <a:moveTo>
                  <a:pt x="109494" y="16345"/>
                </a:moveTo>
                <a:lnTo>
                  <a:pt x="109494" y="16345"/>
                </a:lnTo>
                <a:lnTo>
                  <a:pt x="109494" y="9316"/>
                </a:lnTo>
                <a:lnTo>
                  <a:pt x="108230" y="7971"/>
                </a:lnTo>
                <a:lnTo>
                  <a:pt x="95084" y="2138"/>
                </a:lnTo>
                <a:lnTo>
                  <a:pt x="82481" y="0"/>
                </a:lnTo>
                <a:lnTo>
                  <a:pt x="58339" y="3334"/>
                </a:lnTo>
                <a:lnTo>
                  <a:pt x="32544" y="12911"/>
                </a:lnTo>
                <a:lnTo>
                  <a:pt x="8540" y="28359"/>
                </a:lnTo>
                <a:lnTo>
                  <a:pt x="5146" y="33751"/>
                </a:lnTo>
                <a:lnTo>
                  <a:pt x="1071" y="43380"/>
                </a:lnTo>
                <a:lnTo>
                  <a:pt x="0" y="61621"/>
                </a:lnTo>
                <a:lnTo>
                  <a:pt x="2553" y="76563"/>
                </a:lnTo>
                <a:lnTo>
                  <a:pt x="4077" y="83929"/>
                </a:lnTo>
                <a:lnTo>
                  <a:pt x="4699" y="88980"/>
                </a:lnTo>
                <a:lnTo>
                  <a:pt x="6801" y="93840"/>
                </a:lnTo>
                <a:lnTo>
                  <a:pt x="26305" y="120804"/>
                </a:lnTo>
                <a:lnTo>
                  <a:pt x="30276" y="123625"/>
                </a:lnTo>
                <a:lnTo>
                  <a:pt x="39676" y="128274"/>
                </a:lnTo>
                <a:lnTo>
                  <a:pt x="40724" y="129064"/>
                </a:lnTo>
                <a:lnTo>
                  <a:pt x="43299" y="129942"/>
                </a:lnTo>
                <a:lnTo>
                  <a:pt x="58702" y="130633"/>
                </a:lnTo>
                <a:lnTo>
                  <a:pt x="70402" y="128053"/>
                </a:lnTo>
                <a:lnTo>
                  <a:pt x="73599" y="126582"/>
                </a:lnTo>
                <a:lnTo>
                  <a:pt x="106226" y="96268"/>
                </a:lnTo>
                <a:lnTo>
                  <a:pt x="110348" y="89473"/>
                </a:lnTo>
                <a:lnTo>
                  <a:pt x="120535" y="59188"/>
                </a:lnTo>
                <a:lnTo>
                  <a:pt x="120752" y="54701"/>
                </a:lnTo>
                <a:lnTo>
                  <a:pt x="117174" y="34222"/>
                </a:lnTo>
                <a:lnTo>
                  <a:pt x="113745" y="26033"/>
                </a:lnTo>
                <a:lnTo>
                  <a:pt x="112706" y="24355"/>
                </a:lnTo>
                <a:lnTo>
                  <a:pt x="112122" y="21923"/>
                </a:lnTo>
                <a:lnTo>
                  <a:pt x="111885" y="16816"/>
                </a:lnTo>
                <a:lnTo>
                  <a:pt x="112581" y="50103"/>
                </a:lnTo>
                <a:lnTo>
                  <a:pt x="114237" y="85615"/>
                </a:lnTo>
                <a:lnTo>
                  <a:pt x="115785" y="119553"/>
                </a:lnTo>
                <a:lnTo>
                  <a:pt x="115953" y="154892"/>
                </a:lnTo>
                <a:lnTo>
                  <a:pt x="116611" y="187035"/>
                </a:lnTo>
                <a:lnTo>
                  <a:pt x="118687" y="218977"/>
                </a:lnTo>
                <a:lnTo>
                  <a:pt x="119006" y="253866"/>
                </a:lnTo>
                <a:lnTo>
                  <a:pt x="120904" y="288527"/>
                </a:lnTo>
                <a:lnTo>
                  <a:pt x="121645" y="321340"/>
                </a:lnTo>
                <a:lnTo>
                  <a:pt x="126141" y="354749"/>
                </a:lnTo>
                <a:lnTo>
                  <a:pt x="128207" y="388370"/>
                </a:lnTo>
                <a:lnTo>
                  <a:pt x="125653" y="415530"/>
                </a:lnTo>
                <a:lnTo>
                  <a:pt x="120801" y="423591"/>
                </a:lnTo>
                <a:lnTo>
                  <a:pt x="117735" y="427361"/>
                </a:lnTo>
                <a:lnTo>
                  <a:pt x="114112" y="434940"/>
                </a:lnTo>
                <a:lnTo>
                  <a:pt x="112869" y="436808"/>
                </a:lnTo>
                <a:lnTo>
                  <a:pt x="112317" y="438520"/>
                </a:lnTo>
                <a:lnTo>
                  <a:pt x="111905" y="439082"/>
                </a:lnTo>
                <a:lnTo>
                  <a:pt x="111366" y="439457"/>
                </a:lnTo>
                <a:lnTo>
                  <a:pt x="110062" y="440138"/>
                </a:lnTo>
                <a:lnTo>
                  <a:pt x="108600" y="441323"/>
                </a:lnTo>
                <a:lnTo>
                  <a:pt x="106363" y="442026"/>
                </a:lnTo>
                <a:lnTo>
                  <a:pt x="93275" y="442579"/>
                </a:lnTo>
                <a:lnTo>
                  <a:pt x="80750" y="439273"/>
                </a:lnTo>
                <a:lnTo>
                  <a:pt x="78198" y="437764"/>
                </a:lnTo>
                <a:lnTo>
                  <a:pt x="77518" y="436991"/>
                </a:lnTo>
                <a:lnTo>
                  <a:pt x="54582" y="421961"/>
                </a:lnTo>
                <a:lnTo>
                  <a:pt x="50693" y="417017"/>
                </a:lnTo>
                <a:lnTo>
                  <a:pt x="44582" y="402398"/>
                </a:lnTo>
                <a:lnTo>
                  <a:pt x="42888" y="378745"/>
                </a:lnTo>
                <a:lnTo>
                  <a:pt x="50702" y="346000"/>
                </a:lnTo>
                <a:lnTo>
                  <a:pt x="62279" y="312956"/>
                </a:lnTo>
                <a:lnTo>
                  <a:pt x="73006" y="282653"/>
                </a:lnTo>
                <a:lnTo>
                  <a:pt x="87310" y="248112"/>
                </a:lnTo>
                <a:lnTo>
                  <a:pt x="108676" y="214079"/>
                </a:lnTo>
                <a:lnTo>
                  <a:pt x="134593" y="179612"/>
                </a:lnTo>
                <a:lnTo>
                  <a:pt x="162951" y="144124"/>
                </a:lnTo>
                <a:lnTo>
                  <a:pt x="176499" y="132238"/>
                </a:lnTo>
                <a:lnTo>
                  <a:pt x="195414" y="117518"/>
                </a:lnTo>
                <a:lnTo>
                  <a:pt x="198216" y="116609"/>
                </a:lnTo>
                <a:lnTo>
                  <a:pt x="202363" y="113976"/>
                </a:lnTo>
              </a:path>
            </a:pathLst>
          </a:custGeom>
          <a:ln w="127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fr-FR"/>
          </a:p>
        </p:txBody>
      </p:sp>
      <p:sp>
        <p:nvSpPr>
          <p:cNvPr id="28" name="SMARTInkShape-967"/>
          <p:cNvSpPr/>
          <p:nvPr>
            <p:custDataLst>
              <p:tags r:id="rId6"/>
            </p:custDataLst>
          </p:nvPr>
        </p:nvSpPr>
        <p:spPr>
          <a:xfrm>
            <a:off x="6188075" y="1714500"/>
            <a:ext cx="212725" cy="454025"/>
          </a:xfrm>
          <a:custGeom>
            <a:avLst/>
            <a:gdLst/>
            <a:ahLst/>
            <a:cxnLst/>
            <a:rect l="0" t="0" r="0" b="0"/>
            <a:pathLst>
              <a:path w="212837" h="454152">
                <a:moveTo>
                  <a:pt x="124730" y="11817"/>
                </a:moveTo>
                <a:lnTo>
                  <a:pt x="124730" y="11817"/>
                </a:lnTo>
                <a:lnTo>
                  <a:pt x="123358" y="11817"/>
                </a:lnTo>
                <a:lnTo>
                  <a:pt x="126711" y="11817"/>
                </a:lnTo>
                <a:lnTo>
                  <a:pt x="126844" y="11553"/>
                </a:lnTo>
                <a:lnTo>
                  <a:pt x="126992" y="10553"/>
                </a:lnTo>
                <a:lnTo>
                  <a:pt x="123000" y="4169"/>
                </a:lnTo>
                <a:lnTo>
                  <a:pt x="121989" y="3544"/>
                </a:lnTo>
                <a:lnTo>
                  <a:pt x="104599" y="164"/>
                </a:lnTo>
                <a:lnTo>
                  <a:pt x="82573" y="1185"/>
                </a:lnTo>
                <a:lnTo>
                  <a:pt x="51826" y="14956"/>
                </a:lnTo>
                <a:lnTo>
                  <a:pt x="22345" y="35849"/>
                </a:lnTo>
                <a:lnTo>
                  <a:pt x="9811" y="52759"/>
                </a:lnTo>
                <a:lnTo>
                  <a:pt x="257" y="75126"/>
                </a:lnTo>
                <a:lnTo>
                  <a:pt x="0" y="79730"/>
                </a:lnTo>
                <a:lnTo>
                  <a:pt x="4203" y="103345"/>
                </a:lnTo>
                <a:lnTo>
                  <a:pt x="7279" y="108233"/>
                </a:lnTo>
                <a:lnTo>
                  <a:pt x="12549" y="115017"/>
                </a:lnTo>
                <a:lnTo>
                  <a:pt x="17672" y="118213"/>
                </a:lnTo>
                <a:lnTo>
                  <a:pt x="30012" y="130685"/>
                </a:lnTo>
                <a:lnTo>
                  <a:pt x="42201" y="136957"/>
                </a:lnTo>
                <a:lnTo>
                  <a:pt x="69147" y="140375"/>
                </a:lnTo>
                <a:lnTo>
                  <a:pt x="76885" y="138498"/>
                </a:lnTo>
                <a:lnTo>
                  <a:pt x="87022" y="132455"/>
                </a:lnTo>
                <a:lnTo>
                  <a:pt x="95965" y="125009"/>
                </a:lnTo>
                <a:lnTo>
                  <a:pt x="98568" y="120468"/>
                </a:lnTo>
                <a:lnTo>
                  <a:pt x="105451" y="114898"/>
                </a:lnTo>
                <a:lnTo>
                  <a:pt x="108753" y="112400"/>
                </a:lnTo>
                <a:lnTo>
                  <a:pt x="122769" y="93827"/>
                </a:lnTo>
                <a:lnTo>
                  <a:pt x="128677" y="81682"/>
                </a:lnTo>
                <a:lnTo>
                  <a:pt x="136264" y="46571"/>
                </a:lnTo>
                <a:lnTo>
                  <a:pt x="136365" y="28292"/>
                </a:lnTo>
                <a:lnTo>
                  <a:pt x="134320" y="12632"/>
                </a:lnTo>
                <a:lnTo>
                  <a:pt x="134255" y="0"/>
                </a:lnTo>
                <a:lnTo>
                  <a:pt x="134519" y="26097"/>
                </a:lnTo>
                <a:lnTo>
                  <a:pt x="135627" y="31688"/>
                </a:lnTo>
                <a:lnTo>
                  <a:pt x="134533" y="58445"/>
                </a:lnTo>
                <a:lnTo>
                  <a:pt x="135631" y="66967"/>
                </a:lnTo>
                <a:lnTo>
                  <a:pt x="135310" y="80978"/>
                </a:lnTo>
                <a:lnTo>
                  <a:pt x="136613" y="115330"/>
                </a:lnTo>
                <a:lnTo>
                  <a:pt x="136635" y="148716"/>
                </a:lnTo>
                <a:lnTo>
                  <a:pt x="136636" y="183507"/>
                </a:lnTo>
                <a:lnTo>
                  <a:pt x="138919" y="217305"/>
                </a:lnTo>
                <a:lnTo>
                  <a:pt x="143270" y="251813"/>
                </a:lnTo>
                <a:lnTo>
                  <a:pt x="145651" y="284174"/>
                </a:lnTo>
                <a:lnTo>
                  <a:pt x="146152" y="316907"/>
                </a:lnTo>
                <a:lnTo>
                  <a:pt x="146425" y="349813"/>
                </a:lnTo>
                <a:lnTo>
                  <a:pt x="147690" y="372798"/>
                </a:lnTo>
                <a:lnTo>
                  <a:pt x="144288" y="405753"/>
                </a:lnTo>
                <a:lnTo>
                  <a:pt x="143225" y="413142"/>
                </a:lnTo>
                <a:lnTo>
                  <a:pt x="137932" y="431286"/>
                </a:lnTo>
                <a:lnTo>
                  <a:pt x="131197" y="441782"/>
                </a:lnTo>
                <a:lnTo>
                  <a:pt x="120519" y="449133"/>
                </a:lnTo>
                <a:lnTo>
                  <a:pt x="106529" y="453668"/>
                </a:lnTo>
                <a:lnTo>
                  <a:pt x="100610" y="454151"/>
                </a:lnTo>
                <a:lnTo>
                  <a:pt x="95770" y="452735"/>
                </a:lnTo>
                <a:lnTo>
                  <a:pt x="82113" y="446776"/>
                </a:lnTo>
                <a:lnTo>
                  <a:pt x="65523" y="429717"/>
                </a:lnTo>
                <a:lnTo>
                  <a:pt x="64020" y="425621"/>
                </a:lnTo>
                <a:lnTo>
                  <a:pt x="62823" y="390453"/>
                </a:lnTo>
                <a:lnTo>
                  <a:pt x="64702" y="355989"/>
                </a:lnTo>
                <a:lnTo>
                  <a:pt x="65507" y="350255"/>
                </a:lnTo>
                <a:lnTo>
                  <a:pt x="79831" y="316296"/>
                </a:lnTo>
                <a:lnTo>
                  <a:pt x="96079" y="281944"/>
                </a:lnTo>
                <a:lnTo>
                  <a:pt x="111734" y="251542"/>
                </a:lnTo>
                <a:lnTo>
                  <a:pt x="133680" y="217935"/>
                </a:lnTo>
                <a:lnTo>
                  <a:pt x="144293" y="203756"/>
                </a:lnTo>
                <a:lnTo>
                  <a:pt x="151340" y="195600"/>
                </a:lnTo>
                <a:lnTo>
                  <a:pt x="176503" y="160511"/>
                </a:lnTo>
                <a:lnTo>
                  <a:pt x="207208" y="124933"/>
                </a:lnTo>
                <a:lnTo>
                  <a:pt x="212836" y="118974"/>
                </a:lnTo>
              </a:path>
            </a:pathLst>
          </a:custGeom>
          <a:ln w="127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fr-FR"/>
          </a:p>
        </p:txBody>
      </p:sp>
      <p:grpSp>
        <p:nvGrpSpPr>
          <p:cNvPr id="31756" name="SMARTInkShape-Group378"/>
          <p:cNvGrpSpPr>
            <a:grpSpLocks/>
          </p:cNvGrpSpPr>
          <p:nvPr/>
        </p:nvGrpSpPr>
        <p:grpSpPr bwMode="auto">
          <a:xfrm>
            <a:off x="5324475" y="1712913"/>
            <a:ext cx="438150" cy="465137"/>
            <a:chOff x="5324990" y="1712122"/>
            <a:chExt cx="437636" cy="466321"/>
          </a:xfrm>
        </p:grpSpPr>
        <p:sp>
          <p:nvSpPr>
            <p:cNvPr id="29" name="SMARTInkShape-968"/>
            <p:cNvSpPr/>
            <p:nvPr>
              <p:custDataLst>
                <p:tags r:id="rId59"/>
              </p:custDataLst>
            </p:nvPr>
          </p:nvSpPr>
          <p:spPr>
            <a:xfrm>
              <a:off x="5562836" y="1713713"/>
              <a:ext cx="199790" cy="464730"/>
            </a:xfrm>
            <a:custGeom>
              <a:avLst/>
              <a:gdLst/>
              <a:ahLst/>
              <a:cxnLst/>
              <a:rect l="0" t="0" r="0" b="0"/>
              <a:pathLst>
                <a:path w="199443" h="464974">
                  <a:moveTo>
                    <a:pt x="116098" y="27225"/>
                  </a:moveTo>
                  <a:lnTo>
                    <a:pt x="116098" y="27225"/>
                  </a:lnTo>
                  <a:lnTo>
                    <a:pt x="116098" y="24696"/>
                  </a:lnTo>
                  <a:lnTo>
                    <a:pt x="116804" y="22750"/>
                  </a:lnTo>
                  <a:lnTo>
                    <a:pt x="117362" y="21860"/>
                  </a:lnTo>
                  <a:lnTo>
                    <a:pt x="118332" y="13250"/>
                  </a:lnTo>
                  <a:lnTo>
                    <a:pt x="118471" y="8472"/>
                  </a:lnTo>
                  <a:lnTo>
                    <a:pt x="109766" y="1687"/>
                  </a:lnTo>
                  <a:lnTo>
                    <a:pt x="105699" y="0"/>
                  </a:lnTo>
                  <a:lnTo>
                    <a:pt x="96642" y="314"/>
                  </a:lnTo>
                  <a:lnTo>
                    <a:pt x="61381" y="11421"/>
                  </a:lnTo>
                  <a:lnTo>
                    <a:pt x="26427" y="32893"/>
                  </a:lnTo>
                  <a:lnTo>
                    <a:pt x="13689" y="43602"/>
                  </a:lnTo>
                  <a:lnTo>
                    <a:pt x="9085" y="49687"/>
                  </a:lnTo>
                  <a:lnTo>
                    <a:pt x="491" y="73061"/>
                  </a:lnTo>
                  <a:lnTo>
                    <a:pt x="0" y="81346"/>
                  </a:lnTo>
                  <a:lnTo>
                    <a:pt x="2375" y="100983"/>
                  </a:lnTo>
                  <a:lnTo>
                    <a:pt x="3645" y="105788"/>
                  </a:lnTo>
                  <a:lnTo>
                    <a:pt x="4207" y="108708"/>
                  </a:lnTo>
                  <a:lnTo>
                    <a:pt x="8990" y="117153"/>
                  </a:lnTo>
                  <a:lnTo>
                    <a:pt x="9768" y="118133"/>
                  </a:lnTo>
                  <a:lnTo>
                    <a:pt x="10632" y="120633"/>
                  </a:lnTo>
                  <a:lnTo>
                    <a:pt x="10862" y="122041"/>
                  </a:lnTo>
                  <a:lnTo>
                    <a:pt x="11545" y="123244"/>
                  </a:lnTo>
                  <a:lnTo>
                    <a:pt x="15034" y="126201"/>
                  </a:lnTo>
                  <a:lnTo>
                    <a:pt x="23771" y="130380"/>
                  </a:lnTo>
                  <a:lnTo>
                    <a:pt x="33322" y="131787"/>
                  </a:lnTo>
                  <a:lnTo>
                    <a:pt x="39361" y="132642"/>
                  </a:lnTo>
                  <a:lnTo>
                    <a:pt x="46142" y="134037"/>
                  </a:lnTo>
                  <a:lnTo>
                    <a:pt x="67757" y="131036"/>
                  </a:lnTo>
                  <a:lnTo>
                    <a:pt x="72829" y="128838"/>
                  </a:lnTo>
                  <a:lnTo>
                    <a:pt x="106187" y="101278"/>
                  </a:lnTo>
                  <a:lnTo>
                    <a:pt x="111651" y="91986"/>
                  </a:lnTo>
                  <a:lnTo>
                    <a:pt x="121852" y="62613"/>
                  </a:lnTo>
                  <a:lnTo>
                    <a:pt x="125514" y="36651"/>
                  </a:lnTo>
                  <a:lnTo>
                    <a:pt x="122299" y="24626"/>
                  </a:lnTo>
                  <a:lnTo>
                    <a:pt x="116624" y="14125"/>
                  </a:lnTo>
                  <a:lnTo>
                    <a:pt x="116119" y="10711"/>
                  </a:lnTo>
                  <a:lnTo>
                    <a:pt x="114840" y="11866"/>
                  </a:lnTo>
                  <a:lnTo>
                    <a:pt x="112786" y="15148"/>
                  </a:lnTo>
                  <a:lnTo>
                    <a:pt x="112832" y="16792"/>
                  </a:lnTo>
                  <a:lnTo>
                    <a:pt x="115742" y="28099"/>
                  </a:lnTo>
                  <a:lnTo>
                    <a:pt x="117981" y="60652"/>
                  </a:lnTo>
                  <a:lnTo>
                    <a:pt x="122804" y="94421"/>
                  </a:lnTo>
                  <a:lnTo>
                    <a:pt x="125281" y="128381"/>
                  </a:lnTo>
                  <a:lnTo>
                    <a:pt x="125868" y="162662"/>
                  </a:lnTo>
                  <a:lnTo>
                    <a:pt x="127856" y="198240"/>
                  </a:lnTo>
                  <a:lnTo>
                    <a:pt x="129900" y="233494"/>
                  </a:lnTo>
                  <a:lnTo>
                    <a:pt x="133281" y="269066"/>
                  </a:lnTo>
                  <a:lnTo>
                    <a:pt x="136869" y="299115"/>
                  </a:lnTo>
                  <a:lnTo>
                    <a:pt x="141565" y="334639"/>
                  </a:lnTo>
                  <a:lnTo>
                    <a:pt x="144582" y="367663"/>
                  </a:lnTo>
                  <a:lnTo>
                    <a:pt x="147011" y="401702"/>
                  </a:lnTo>
                  <a:lnTo>
                    <a:pt x="146788" y="417730"/>
                  </a:lnTo>
                  <a:lnTo>
                    <a:pt x="136629" y="448016"/>
                  </a:lnTo>
                  <a:lnTo>
                    <a:pt x="131964" y="454132"/>
                  </a:lnTo>
                  <a:lnTo>
                    <a:pt x="129589" y="456605"/>
                  </a:lnTo>
                  <a:lnTo>
                    <a:pt x="116236" y="462722"/>
                  </a:lnTo>
                  <a:lnTo>
                    <a:pt x="105526" y="464973"/>
                  </a:lnTo>
                  <a:lnTo>
                    <a:pt x="95470" y="463394"/>
                  </a:lnTo>
                  <a:lnTo>
                    <a:pt x="91408" y="462025"/>
                  </a:lnTo>
                  <a:lnTo>
                    <a:pt x="84882" y="455974"/>
                  </a:lnTo>
                  <a:lnTo>
                    <a:pt x="78247" y="444410"/>
                  </a:lnTo>
                  <a:lnTo>
                    <a:pt x="71974" y="420027"/>
                  </a:lnTo>
                  <a:lnTo>
                    <a:pt x="72266" y="397108"/>
                  </a:lnTo>
                  <a:lnTo>
                    <a:pt x="75432" y="363772"/>
                  </a:lnTo>
                  <a:lnTo>
                    <a:pt x="76974" y="350604"/>
                  </a:lnTo>
                  <a:lnTo>
                    <a:pt x="84049" y="315376"/>
                  </a:lnTo>
                  <a:lnTo>
                    <a:pt x="93517" y="281454"/>
                  </a:lnTo>
                  <a:lnTo>
                    <a:pt x="105691" y="248021"/>
                  </a:lnTo>
                  <a:lnTo>
                    <a:pt x="122461" y="215226"/>
                  </a:lnTo>
                  <a:lnTo>
                    <a:pt x="145402" y="181556"/>
                  </a:lnTo>
                  <a:lnTo>
                    <a:pt x="158559" y="157959"/>
                  </a:lnTo>
                  <a:lnTo>
                    <a:pt x="183939" y="128399"/>
                  </a:lnTo>
                  <a:lnTo>
                    <a:pt x="186466" y="123520"/>
                  </a:lnTo>
                  <a:lnTo>
                    <a:pt x="193106" y="117527"/>
                  </a:lnTo>
                  <a:lnTo>
                    <a:pt x="198191" y="113854"/>
                  </a:lnTo>
                  <a:lnTo>
                    <a:pt x="198608" y="113288"/>
                  </a:lnTo>
                  <a:lnTo>
                    <a:pt x="199442" y="110569"/>
                  </a:lnTo>
                </a:path>
              </a:pathLst>
            </a:custGeom>
            <a:ln w="127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fr-FR"/>
            </a:p>
          </p:txBody>
        </p:sp>
        <p:sp>
          <p:nvSpPr>
            <p:cNvPr id="30" name="SMARTInkShape-969"/>
            <p:cNvSpPr/>
            <p:nvPr>
              <p:custDataLst>
                <p:tags r:id="rId60"/>
              </p:custDataLst>
            </p:nvPr>
          </p:nvSpPr>
          <p:spPr>
            <a:xfrm>
              <a:off x="5324990" y="1712122"/>
              <a:ext cx="225161" cy="461547"/>
            </a:xfrm>
            <a:custGeom>
              <a:avLst/>
              <a:gdLst/>
              <a:ahLst/>
              <a:cxnLst/>
              <a:rect l="0" t="0" r="0" b="0"/>
              <a:pathLst>
                <a:path w="225705" h="461375">
                  <a:moveTo>
                    <a:pt x="128073" y="19047"/>
                  </a:moveTo>
                  <a:lnTo>
                    <a:pt x="128073" y="19047"/>
                  </a:lnTo>
                  <a:lnTo>
                    <a:pt x="128073" y="11909"/>
                  </a:lnTo>
                  <a:lnTo>
                    <a:pt x="117943" y="4365"/>
                  </a:lnTo>
                  <a:lnTo>
                    <a:pt x="110854" y="668"/>
                  </a:lnTo>
                  <a:lnTo>
                    <a:pt x="95166" y="0"/>
                  </a:lnTo>
                  <a:lnTo>
                    <a:pt x="81404" y="3642"/>
                  </a:lnTo>
                  <a:lnTo>
                    <a:pt x="74292" y="7515"/>
                  </a:lnTo>
                  <a:lnTo>
                    <a:pt x="68128" y="11308"/>
                  </a:lnTo>
                  <a:lnTo>
                    <a:pt x="40447" y="27005"/>
                  </a:lnTo>
                  <a:lnTo>
                    <a:pt x="21791" y="40975"/>
                  </a:lnTo>
                  <a:lnTo>
                    <a:pt x="5284" y="62969"/>
                  </a:lnTo>
                  <a:lnTo>
                    <a:pt x="2620" y="70938"/>
                  </a:lnTo>
                  <a:lnTo>
                    <a:pt x="1384" y="76050"/>
                  </a:lnTo>
                  <a:lnTo>
                    <a:pt x="48" y="80916"/>
                  </a:lnTo>
                  <a:lnTo>
                    <a:pt x="0" y="84379"/>
                  </a:lnTo>
                  <a:lnTo>
                    <a:pt x="2832" y="96648"/>
                  </a:lnTo>
                  <a:lnTo>
                    <a:pt x="13077" y="112603"/>
                  </a:lnTo>
                  <a:lnTo>
                    <a:pt x="32293" y="132095"/>
                  </a:lnTo>
                  <a:lnTo>
                    <a:pt x="34057" y="133306"/>
                  </a:lnTo>
                  <a:lnTo>
                    <a:pt x="47765" y="136886"/>
                  </a:lnTo>
                  <a:lnTo>
                    <a:pt x="67930" y="137737"/>
                  </a:lnTo>
                  <a:lnTo>
                    <a:pt x="81870" y="136045"/>
                  </a:lnTo>
                  <a:lnTo>
                    <a:pt x="91361" y="130616"/>
                  </a:lnTo>
                  <a:lnTo>
                    <a:pt x="96087" y="126570"/>
                  </a:lnTo>
                  <a:lnTo>
                    <a:pt x="111351" y="106688"/>
                  </a:lnTo>
                  <a:lnTo>
                    <a:pt x="117610" y="88257"/>
                  </a:lnTo>
                  <a:lnTo>
                    <a:pt x="120910" y="53563"/>
                  </a:lnTo>
                  <a:lnTo>
                    <a:pt x="120662" y="42534"/>
                  </a:lnTo>
                  <a:lnTo>
                    <a:pt x="116357" y="22553"/>
                  </a:lnTo>
                  <a:lnTo>
                    <a:pt x="116170" y="9063"/>
                  </a:lnTo>
                  <a:lnTo>
                    <a:pt x="116873" y="7289"/>
                  </a:lnTo>
                  <a:lnTo>
                    <a:pt x="118217" y="5259"/>
                  </a:lnTo>
                  <a:lnTo>
                    <a:pt x="118062" y="5092"/>
                  </a:lnTo>
                  <a:lnTo>
                    <a:pt x="117185" y="4907"/>
                  </a:lnTo>
                  <a:lnTo>
                    <a:pt x="116846" y="5123"/>
                  </a:lnTo>
                  <a:lnTo>
                    <a:pt x="116619" y="5531"/>
                  </a:lnTo>
                  <a:lnTo>
                    <a:pt x="116256" y="8087"/>
                  </a:lnTo>
                  <a:lnTo>
                    <a:pt x="122546" y="43596"/>
                  </a:lnTo>
                  <a:lnTo>
                    <a:pt x="125646" y="77292"/>
                  </a:lnTo>
                  <a:lnTo>
                    <a:pt x="125954" y="111864"/>
                  </a:lnTo>
                  <a:lnTo>
                    <a:pt x="127974" y="147384"/>
                  </a:lnTo>
                  <a:lnTo>
                    <a:pt x="128331" y="179320"/>
                  </a:lnTo>
                  <a:lnTo>
                    <a:pt x="130356" y="212618"/>
                  </a:lnTo>
                  <a:lnTo>
                    <a:pt x="133033" y="248077"/>
                  </a:lnTo>
                  <a:lnTo>
                    <a:pt x="137166" y="281733"/>
                  </a:lnTo>
                  <a:lnTo>
                    <a:pt x="135536" y="314918"/>
                  </a:lnTo>
                  <a:lnTo>
                    <a:pt x="134957" y="348019"/>
                  </a:lnTo>
                  <a:lnTo>
                    <a:pt x="129465" y="382023"/>
                  </a:lnTo>
                  <a:lnTo>
                    <a:pt x="129455" y="391091"/>
                  </a:lnTo>
                  <a:lnTo>
                    <a:pt x="121374" y="425312"/>
                  </a:lnTo>
                  <a:lnTo>
                    <a:pt x="112213" y="447509"/>
                  </a:lnTo>
                  <a:lnTo>
                    <a:pt x="104440" y="456126"/>
                  </a:lnTo>
                  <a:lnTo>
                    <a:pt x="100403" y="458702"/>
                  </a:lnTo>
                  <a:lnTo>
                    <a:pt x="92768" y="461238"/>
                  </a:lnTo>
                  <a:lnTo>
                    <a:pt x="89098" y="461374"/>
                  </a:lnTo>
                  <a:lnTo>
                    <a:pt x="78881" y="459241"/>
                  </a:lnTo>
                  <a:lnTo>
                    <a:pt x="70863" y="454239"/>
                  </a:lnTo>
                  <a:lnTo>
                    <a:pt x="57174" y="437506"/>
                  </a:lnTo>
                  <a:lnTo>
                    <a:pt x="51558" y="423586"/>
                  </a:lnTo>
                  <a:lnTo>
                    <a:pt x="49572" y="399196"/>
                  </a:lnTo>
                  <a:lnTo>
                    <a:pt x="55024" y="370206"/>
                  </a:lnTo>
                  <a:lnTo>
                    <a:pt x="65622" y="335984"/>
                  </a:lnTo>
                  <a:lnTo>
                    <a:pt x="73595" y="316204"/>
                  </a:lnTo>
                  <a:lnTo>
                    <a:pt x="88240" y="282253"/>
                  </a:lnTo>
                  <a:lnTo>
                    <a:pt x="103708" y="247345"/>
                  </a:lnTo>
                  <a:lnTo>
                    <a:pt x="121986" y="214055"/>
                  </a:lnTo>
                  <a:lnTo>
                    <a:pt x="152320" y="180578"/>
                  </a:lnTo>
                  <a:lnTo>
                    <a:pt x="169977" y="165244"/>
                  </a:lnTo>
                  <a:lnTo>
                    <a:pt x="182548" y="150884"/>
                  </a:lnTo>
                  <a:lnTo>
                    <a:pt x="209259" y="129400"/>
                  </a:lnTo>
                  <a:lnTo>
                    <a:pt x="219707" y="124096"/>
                  </a:lnTo>
                  <a:lnTo>
                    <a:pt x="225704" y="119059"/>
                  </a:lnTo>
                </a:path>
              </a:pathLst>
            </a:custGeom>
            <a:ln w="127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fr-FR"/>
            </a:p>
          </p:txBody>
        </p:sp>
      </p:grpSp>
      <p:sp>
        <p:nvSpPr>
          <p:cNvPr id="18432" name="SMARTInkShape-970"/>
          <p:cNvSpPr/>
          <p:nvPr>
            <p:custDataLst>
              <p:tags r:id="rId7"/>
            </p:custDataLst>
          </p:nvPr>
        </p:nvSpPr>
        <p:spPr>
          <a:xfrm>
            <a:off x="4633913" y="1719263"/>
            <a:ext cx="193675" cy="455612"/>
          </a:xfrm>
          <a:custGeom>
            <a:avLst/>
            <a:gdLst/>
            <a:ahLst/>
            <a:cxnLst/>
            <a:rect l="0" t="0" r="0" b="0"/>
            <a:pathLst>
              <a:path w="192594" h="455409">
                <a:moveTo>
                  <a:pt x="116393" y="20967"/>
                </a:moveTo>
                <a:lnTo>
                  <a:pt x="116393" y="20967"/>
                </a:lnTo>
                <a:lnTo>
                  <a:pt x="116393" y="6924"/>
                </a:lnTo>
                <a:lnTo>
                  <a:pt x="99513" y="550"/>
                </a:lnTo>
                <a:lnTo>
                  <a:pt x="85777" y="0"/>
                </a:lnTo>
                <a:lnTo>
                  <a:pt x="78438" y="2165"/>
                </a:lnTo>
                <a:lnTo>
                  <a:pt x="43766" y="16969"/>
                </a:lnTo>
                <a:lnTo>
                  <a:pt x="26914" y="25937"/>
                </a:lnTo>
                <a:lnTo>
                  <a:pt x="10880" y="38718"/>
                </a:lnTo>
                <a:lnTo>
                  <a:pt x="4909" y="48933"/>
                </a:lnTo>
                <a:lnTo>
                  <a:pt x="621" y="67023"/>
                </a:lnTo>
                <a:lnTo>
                  <a:pt x="0" y="96639"/>
                </a:lnTo>
                <a:lnTo>
                  <a:pt x="5412" y="114451"/>
                </a:lnTo>
                <a:lnTo>
                  <a:pt x="13718" y="132285"/>
                </a:lnTo>
                <a:lnTo>
                  <a:pt x="17314" y="137205"/>
                </a:lnTo>
                <a:lnTo>
                  <a:pt x="22263" y="140802"/>
                </a:lnTo>
                <a:lnTo>
                  <a:pt x="35264" y="145903"/>
                </a:lnTo>
                <a:lnTo>
                  <a:pt x="46051" y="147006"/>
                </a:lnTo>
                <a:lnTo>
                  <a:pt x="62176" y="141794"/>
                </a:lnTo>
                <a:lnTo>
                  <a:pt x="78010" y="130241"/>
                </a:lnTo>
                <a:lnTo>
                  <a:pt x="105759" y="102326"/>
                </a:lnTo>
                <a:lnTo>
                  <a:pt x="109824" y="94393"/>
                </a:lnTo>
                <a:lnTo>
                  <a:pt x="117913" y="69018"/>
                </a:lnTo>
                <a:lnTo>
                  <a:pt x="120660" y="41833"/>
                </a:lnTo>
                <a:lnTo>
                  <a:pt x="118202" y="31211"/>
                </a:lnTo>
                <a:lnTo>
                  <a:pt x="117197" y="28959"/>
                </a:lnTo>
                <a:lnTo>
                  <a:pt x="116394" y="20982"/>
                </a:lnTo>
                <a:lnTo>
                  <a:pt x="117098" y="42269"/>
                </a:lnTo>
                <a:lnTo>
                  <a:pt x="120615" y="74879"/>
                </a:lnTo>
                <a:lnTo>
                  <a:pt x="123196" y="110364"/>
                </a:lnTo>
                <a:lnTo>
                  <a:pt x="126821" y="143004"/>
                </a:lnTo>
                <a:lnTo>
                  <a:pt x="131181" y="177772"/>
                </a:lnTo>
                <a:lnTo>
                  <a:pt x="133753" y="211299"/>
                </a:lnTo>
                <a:lnTo>
                  <a:pt x="135423" y="240931"/>
                </a:lnTo>
                <a:lnTo>
                  <a:pt x="135443" y="275896"/>
                </a:lnTo>
                <a:lnTo>
                  <a:pt x="135443" y="309280"/>
                </a:lnTo>
                <a:lnTo>
                  <a:pt x="132503" y="344771"/>
                </a:lnTo>
                <a:lnTo>
                  <a:pt x="130487" y="378005"/>
                </a:lnTo>
                <a:lnTo>
                  <a:pt x="125753" y="411554"/>
                </a:lnTo>
                <a:lnTo>
                  <a:pt x="115570" y="446323"/>
                </a:lnTo>
                <a:lnTo>
                  <a:pt x="110681" y="451152"/>
                </a:lnTo>
                <a:lnTo>
                  <a:pt x="106733" y="453405"/>
                </a:lnTo>
                <a:lnTo>
                  <a:pt x="101360" y="455337"/>
                </a:lnTo>
                <a:lnTo>
                  <a:pt x="97717" y="455408"/>
                </a:lnTo>
                <a:lnTo>
                  <a:pt x="86294" y="453866"/>
                </a:lnTo>
                <a:lnTo>
                  <a:pt x="74296" y="443161"/>
                </a:lnTo>
                <a:lnTo>
                  <a:pt x="67272" y="427274"/>
                </a:lnTo>
                <a:lnTo>
                  <a:pt x="62955" y="411393"/>
                </a:lnTo>
                <a:lnTo>
                  <a:pt x="65869" y="378313"/>
                </a:lnTo>
                <a:lnTo>
                  <a:pt x="71954" y="344399"/>
                </a:lnTo>
                <a:lnTo>
                  <a:pt x="79873" y="309749"/>
                </a:lnTo>
                <a:lnTo>
                  <a:pt x="90647" y="275642"/>
                </a:lnTo>
                <a:lnTo>
                  <a:pt x="103227" y="241040"/>
                </a:lnTo>
                <a:lnTo>
                  <a:pt x="122718" y="207008"/>
                </a:lnTo>
                <a:lnTo>
                  <a:pt x="149005" y="171948"/>
                </a:lnTo>
                <a:lnTo>
                  <a:pt x="176194" y="136565"/>
                </a:lnTo>
                <a:lnTo>
                  <a:pt x="179767" y="132153"/>
                </a:lnTo>
                <a:lnTo>
                  <a:pt x="185860" y="127442"/>
                </a:lnTo>
                <a:lnTo>
                  <a:pt x="186955" y="125792"/>
                </a:lnTo>
                <a:lnTo>
                  <a:pt x="187706" y="124177"/>
                </a:lnTo>
                <a:lnTo>
                  <a:pt x="189829" y="121452"/>
                </a:lnTo>
                <a:lnTo>
                  <a:pt x="190747" y="121190"/>
                </a:lnTo>
                <a:lnTo>
                  <a:pt x="192593" y="120979"/>
                </a:lnTo>
              </a:path>
            </a:pathLst>
          </a:custGeom>
          <a:ln w="127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fr-FR"/>
          </a:p>
        </p:txBody>
      </p:sp>
      <p:sp>
        <p:nvSpPr>
          <p:cNvPr id="18433" name="SMARTInkShape-971"/>
          <p:cNvSpPr/>
          <p:nvPr>
            <p:custDataLst>
              <p:tags r:id="rId8"/>
            </p:custDataLst>
          </p:nvPr>
        </p:nvSpPr>
        <p:spPr>
          <a:xfrm>
            <a:off x="4422775" y="1709738"/>
            <a:ext cx="206375" cy="466725"/>
          </a:xfrm>
          <a:custGeom>
            <a:avLst/>
            <a:gdLst/>
            <a:ahLst/>
            <a:cxnLst/>
            <a:rect l="0" t="0" r="0" b="0"/>
            <a:pathLst>
              <a:path w="206699" h="466215">
                <a:moveTo>
                  <a:pt x="123354" y="13898"/>
                </a:moveTo>
                <a:lnTo>
                  <a:pt x="123354" y="13898"/>
                </a:lnTo>
                <a:lnTo>
                  <a:pt x="125405" y="13898"/>
                </a:lnTo>
                <a:lnTo>
                  <a:pt x="125515" y="13633"/>
                </a:lnTo>
                <a:lnTo>
                  <a:pt x="125637" y="12634"/>
                </a:lnTo>
                <a:lnTo>
                  <a:pt x="126397" y="11308"/>
                </a:lnTo>
                <a:lnTo>
                  <a:pt x="127352" y="9836"/>
                </a:lnTo>
                <a:lnTo>
                  <a:pt x="128116" y="6758"/>
                </a:lnTo>
                <a:lnTo>
                  <a:pt x="124579" y="3482"/>
                </a:lnTo>
                <a:lnTo>
                  <a:pt x="117029" y="0"/>
                </a:lnTo>
                <a:lnTo>
                  <a:pt x="89478" y="6472"/>
                </a:lnTo>
                <a:lnTo>
                  <a:pt x="79258" y="11774"/>
                </a:lnTo>
                <a:lnTo>
                  <a:pt x="66096" y="20359"/>
                </a:lnTo>
                <a:lnTo>
                  <a:pt x="48843" y="30219"/>
                </a:lnTo>
                <a:lnTo>
                  <a:pt x="14848" y="59017"/>
                </a:lnTo>
                <a:lnTo>
                  <a:pt x="8288" y="68025"/>
                </a:lnTo>
                <a:lnTo>
                  <a:pt x="0" y="100364"/>
                </a:lnTo>
                <a:lnTo>
                  <a:pt x="2885" y="119340"/>
                </a:lnTo>
                <a:lnTo>
                  <a:pt x="8747" y="134405"/>
                </a:lnTo>
                <a:lnTo>
                  <a:pt x="19616" y="148798"/>
                </a:lnTo>
                <a:lnTo>
                  <a:pt x="23979" y="151905"/>
                </a:lnTo>
                <a:lnTo>
                  <a:pt x="48337" y="159925"/>
                </a:lnTo>
                <a:lnTo>
                  <a:pt x="57588" y="159794"/>
                </a:lnTo>
                <a:lnTo>
                  <a:pt x="68295" y="157115"/>
                </a:lnTo>
                <a:lnTo>
                  <a:pt x="83112" y="148197"/>
                </a:lnTo>
                <a:lnTo>
                  <a:pt x="103419" y="127773"/>
                </a:lnTo>
                <a:lnTo>
                  <a:pt x="111224" y="115306"/>
                </a:lnTo>
                <a:lnTo>
                  <a:pt x="122944" y="81490"/>
                </a:lnTo>
                <a:lnTo>
                  <a:pt x="125368" y="68605"/>
                </a:lnTo>
                <a:lnTo>
                  <a:pt x="130412" y="34650"/>
                </a:lnTo>
                <a:lnTo>
                  <a:pt x="130226" y="22883"/>
                </a:lnTo>
                <a:lnTo>
                  <a:pt x="127917" y="14571"/>
                </a:lnTo>
                <a:lnTo>
                  <a:pt x="126075" y="11971"/>
                </a:lnTo>
                <a:lnTo>
                  <a:pt x="125181" y="11719"/>
                </a:lnTo>
                <a:lnTo>
                  <a:pt x="123715" y="11557"/>
                </a:lnTo>
                <a:lnTo>
                  <a:pt x="123595" y="11808"/>
                </a:lnTo>
                <a:lnTo>
                  <a:pt x="122004" y="18854"/>
                </a:lnTo>
                <a:lnTo>
                  <a:pt x="126647" y="52024"/>
                </a:lnTo>
                <a:lnTo>
                  <a:pt x="133745" y="86887"/>
                </a:lnTo>
                <a:lnTo>
                  <a:pt x="137086" y="119501"/>
                </a:lnTo>
                <a:lnTo>
                  <a:pt x="134295" y="151867"/>
                </a:lnTo>
                <a:lnTo>
                  <a:pt x="135054" y="185152"/>
                </a:lnTo>
                <a:lnTo>
                  <a:pt x="133724" y="218321"/>
                </a:lnTo>
                <a:lnTo>
                  <a:pt x="135200" y="251205"/>
                </a:lnTo>
                <a:lnTo>
                  <a:pt x="137847" y="280750"/>
                </a:lnTo>
                <a:lnTo>
                  <a:pt x="139895" y="314636"/>
                </a:lnTo>
                <a:lnTo>
                  <a:pt x="144353" y="349365"/>
                </a:lnTo>
                <a:lnTo>
                  <a:pt x="147014" y="384887"/>
                </a:lnTo>
                <a:lnTo>
                  <a:pt x="144849" y="419432"/>
                </a:lnTo>
                <a:lnTo>
                  <a:pt x="144275" y="426450"/>
                </a:lnTo>
                <a:lnTo>
                  <a:pt x="140314" y="435918"/>
                </a:lnTo>
                <a:lnTo>
                  <a:pt x="128605" y="457848"/>
                </a:lnTo>
                <a:lnTo>
                  <a:pt x="123323" y="461910"/>
                </a:lnTo>
                <a:lnTo>
                  <a:pt x="114417" y="465719"/>
                </a:lnTo>
                <a:lnTo>
                  <a:pt x="108242" y="466214"/>
                </a:lnTo>
                <a:lnTo>
                  <a:pt x="105349" y="465576"/>
                </a:lnTo>
                <a:lnTo>
                  <a:pt x="87976" y="458060"/>
                </a:lnTo>
                <a:lnTo>
                  <a:pt x="84171" y="457366"/>
                </a:lnTo>
                <a:lnTo>
                  <a:pt x="80716" y="454235"/>
                </a:lnTo>
                <a:lnTo>
                  <a:pt x="67970" y="436282"/>
                </a:lnTo>
                <a:lnTo>
                  <a:pt x="66727" y="428768"/>
                </a:lnTo>
                <a:lnTo>
                  <a:pt x="66475" y="394429"/>
                </a:lnTo>
                <a:lnTo>
                  <a:pt x="75029" y="359235"/>
                </a:lnTo>
                <a:lnTo>
                  <a:pt x="79003" y="340464"/>
                </a:lnTo>
                <a:lnTo>
                  <a:pt x="93022" y="306269"/>
                </a:lnTo>
                <a:lnTo>
                  <a:pt x="105329" y="272749"/>
                </a:lnTo>
                <a:lnTo>
                  <a:pt x="117573" y="241153"/>
                </a:lnTo>
                <a:lnTo>
                  <a:pt x="137301" y="207019"/>
                </a:lnTo>
                <a:lnTo>
                  <a:pt x="153636" y="181685"/>
                </a:lnTo>
                <a:lnTo>
                  <a:pt x="182548" y="146918"/>
                </a:lnTo>
                <a:lnTo>
                  <a:pt x="187077" y="141447"/>
                </a:lnTo>
                <a:lnTo>
                  <a:pt x="201795" y="127249"/>
                </a:lnTo>
                <a:lnTo>
                  <a:pt x="203461" y="125130"/>
                </a:lnTo>
                <a:lnTo>
                  <a:pt x="206698" y="123436"/>
                </a:lnTo>
              </a:path>
            </a:pathLst>
          </a:custGeom>
          <a:ln w="127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fr-FR"/>
          </a:p>
        </p:txBody>
      </p:sp>
      <p:sp>
        <p:nvSpPr>
          <p:cNvPr id="18438" name="SMARTInkShape-972"/>
          <p:cNvSpPr/>
          <p:nvPr>
            <p:custDataLst>
              <p:tags r:id="rId9"/>
            </p:custDataLst>
          </p:nvPr>
        </p:nvSpPr>
        <p:spPr>
          <a:xfrm>
            <a:off x="3914775" y="1712913"/>
            <a:ext cx="180975" cy="463550"/>
          </a:xfrm>
          <a:custGeom>
            <a:avLst/>
            <a:gdLst/>
            <a:ahLst/>
            <a:cxnLst/>
            <a:rect l="0" t="0" r="0" b="0"/>
            <a:pathLst>
              <a:path w="180462" h="463032">
                <a:moveTo>
                  <a:pt x="111405" y="15944"/>
                </a:moveTo>
                <a:lnTo>
                  <a:pt x="111405" y="15944"/>
                </a:lnTo>
                <a:lnTo>
                  <a:pt x="111405" y="11239"/>
                </a:lnTo>
                <a:lnTo>
                  <a:pt x="110141" y="6142"/>
                </a:lnTo>
                <a:lnTo>
                  <a:pt x="108975" y="4382"/>
                </a:lnTo>
                <a:lnTo>
                  <a:pt x="105562" y="1721"/>
                </a:lnTo>
                <a:lnTo>
                  <a:pt x="101707" y="0"/>
                </a:lnTo>
                <a:lnTo>
                  <a:pt x="96360" y="754"/>
                </a:lnTo>
                <a:lnTo>
                  <a:pt x="86078" y="4891"/>
                </a:lnTo>
                <a:lnTo>
                  <a:pt x="50491" y="29447"/>
                </a:lnTo>
                <a:lnTo>
                  <a:pt x="21749" y="50877"/>
                </a:lnTo>
                <a:lnTo>
                  <a:pt x="5976" y="69988"/>
                </a:lnTo>
                <a:lnTo>
                  <a:pt x="2591" y="83519"/>
                </a:lnTo>
                <a:lnTo>
                  <a:pt x="0" y="106025"/>
                </a:lnTo>
                <a:lnTo>
                  <a:pt x="5093" y="130352"/>
                </a:lnTo>
                <a:lnTo>
                  <a:pt x="11859" y="143276"/>
                </a:lnTo>
                <a:lnTo>
                  <a:pt x="25121" y="156058"/>
                </a:lnTo>
                <a:lnTo>
                  <a:pt x="33511" y="159265"/>
                </a:lnTo>
                <a:lnTo>
                  <a:pt x="47668" y="160553"/>
                </a:lnTo>
                <a:lnTo>
                  <a:pt x="56360" y="158921"/>
                </a:lnTo>
                <a:lnTo>
                  <a:pt x="69257" y="153537"/>
                </a:lnTo>
                <a:lnTo>
                  <a:pt x="85729" y="137008"/>
                </a:lnTo>
                <a:lnTo>
                  <a:pt x="105080" y="104870"/>
                </a:lnTo>
                <a:lnTo>
                  <a:pt x="114554" y="84529"/>
                </a:lnTo>
                <a:lnTo>
                  <a:pt x="118199" y="55599"/>
                </a:lnTo>
                <a:lnTo>
                  <a:pt x="114929" y="29592"/>
                </a:lnTo>
                <a:lnTo>
                  <a:pt x="111597" y="22690"/>
                </a:lnTo>
                <a:lnTo>
                  <a:pt x="111443" y="21098"/>
                </a:lnTo>
                <a:lnTo>
                  <a:pt x="111166" y="20967"/>
                </a:lnTo>
                <a:lnTo>
                  <a:pt x="109358" y="20740"/>
                </a:lnTo>
                <a:lnTo>
                  <a:pt x="111204" y="27195"/>
                </a:lnTo>
                <a:lnTo>
                  <a:pt x="111315" y="29852"/>
                </a:lnTo>
                <a:lnTo>
                  <a:pt x="110659" y="32091"/>
                </a:lnTo>
                <a:lnTo>
                  <a:pt x="110114" y="33059"/>
                </a:lnTo>
                <a:lnTo>
                  <a:pt x="109347" y="38212"/>
                </a:lnTo>
                <a:lnTo>
                  <a:pt x="112099" y="73254"/>
                </a:lnTo>
                <a:lnTo>
                  <a:pt x="116040" y="106475"/>
                </a:lnTo>
                <a:lnTo>
                  <a:pt x="118326" y="141253"/>
                </a:lnTo>
                <a:lnTo>
                  <a:pt x="118546" y="174230"/>
                </a:lnTo>
                <a:lnTo>
                  <a:pt x="119254" y="187228"/>
                </a:lnTo>
                <a:lnTo>
                  <a:pt x="121189" y="221255"/>
                </a:lnTo>
                <a:lnTo>
                  <a:pt x="127636" y="255089"/>
                </a:lnTo>
                <a:lnTo>
                  <a:pt x="131686" y="289639"/>
                </a:lnTo>
                <a:lnTo>
                  <a:pt x="137307" y="324117"/>
                </a:lnTo>
                <a:lnTo>
                  <a:pt x="140184" y="358528"/>
                </a:lnTo>
                <a:lnTo>
                  <a:pt x="141129" y="365318"/>
                </a:lnTo>
                <a:lnTo>
                  <a:pt x="140006" y="398798"/>
                </a:lnTo>
                <a:lnTo>
                  <a:pt x="139282" y="407283"/>
                </a:lnTo>
                <a:lnTo>
                  <a:pt x="130711" y="434619"/>
                </a:lnTo>
                <a:lnTo>
                  <a:pt x="117572" y="451613"/>
                </a:lnTo>
                <a:lnTo>
                  <a:pt x="102997" y="461634"/>
                </a:lnTo>
                <a:lnTo>
                  <a:pt x="96743" y="463031"/>
                </a:lnTo>
                <a:lnTo>
                  <a:pt x="93600" y="462652"/>
                </a:lnTo>
                <a:lnTo>
                  <a:pt x="91056" y="461866"/>
                </a:lnTo>
                <a:lnTo>
                  <a:pt x="83557" y="461320"/>
                </a:lnTo>
                <a:lnTo>
                  <a:pt x="79713" y="459157"/>
                </a:lnTo>
                <a:lnTo>
                  <a:pt x="73792" y="453477"/>
                </a:lnTo>
                <a:lnTo>
                  <a:pt x="70875" y="449322"/>
                </a:lnTo>
                <a:lnTo>
                  <a:pt x="62483" y="431767"/>
                </a:lnTo>
                <a:lnTo>
                  <a:pt x="61427" y="397975"/>
                </a:lnTo>
                <a:lnTo>
                  <a:pt x="61933" y="379440"/>
                </a:lnTo>
                <a:lnTo>
                  <a:pt x="70065" y="346364"/>
                </a:lnTo>
                <a:lnTo>
                  <a:pt x="79360" y="315346"/>
                </a:lnTo>
                <a:lnTo>
                  <a:pt x="88183" y="280842"/>
                </a:lnTo>
                <a:lnTo>
                  <a:pt x="99045" y="249260"/>
                </a:lnTo>
                <a:lnTo>
                  <a:pt x="115679" y="217148"/>
                </a:lnTo>
                <a:lnTo>
                  <a:pt x="132233" y="183890"/>
                </a:lnTo>
                <a:lnTo>
                  <a:pt x="154739" y="149099"/>
                </a:lnTo>
                <a:lnTo>
                  <a:pt x="177278" y="120214"/>
                </a:lnTo>
                <a:lnTo>
                  <a:pt x="179401" y="118629"/>
                </a:lnTo>
                <a:lnTo>
                  <a:pt x="180420" y="116076"/>
                </a:lnTo>
                <a:lnTo>
                  <a:pt x="180461" y="113575"/>
                </a:lnTo>
              </a:path>
            </a:pathLst>
          </a:custGeom>
          <a:ln w="127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fr-FR"/>
          </a:p>
        </p:txBody>
      </p:sp>
      <p:sp>
        <p:nvSpPr>
          <p:cNvPr id="18439" name="SMARTInkShape-973"/>
          <p:cNvSpPr/>
          <p:nvPr>
            <p:custDataLst>
              <p:tags r:id="rId10"/>
            </p:custDataLst>
          </p:nvPr>
        </p:nvSpPr>
        <p:spPr>
          <a:xfrm>
            <a:off x="3752850" y="1704975"/>
            <a:ext cx="169863" cy="481013"/>
          </a:xfrm>
          <a:custGeom>
            <a:avLst/>
            <a:gdLst/>
            <a:ahLst/>
            <a:cxnLst/>
            <a:rect l="0" t="0" r="0" b="0"/>
            <a:pathLst>
              <a:path w="168526" h="480465">
                <a:moveTo>
                  <a:pt x="113756" y="9491"/>
                </a:moveTo>
                <a:lnTo>
                  <a:pt x="113756" y="9491"/>
                </a:lnTo>
                <a:lnTo>
                  <a:pt x="113756" y="3010"/>
                </a:lnTo>
                <a:lnTo>
                  <a:pt x="112492" y="1279"/>
                </a:lnTo>
                <a:lnTo>
                  <a:pt x="109755" y="550"/>
                </a:lnTo>
                <a:lnTo>
                  <a:pt x="98712" y="0"/>
                </a:lnTo>
                <a:lnTo>
                  <a:pt x="78250" y="5564"/>
                </a:lnTo>
                <a:lnTo>
                  <a:pt x="45364" y="27296"/>
                </a:lnTo>
                <a:lnTo>
                  <a:pt x="35813" y="34610"/>
                </a:lnTo>
                <a:lnTo>
                  <a:pt x="8641" y="68914"/>
                </a:lnTo>
                <a:lnTo>
                  <a:pt x="3191" y="79329"/>
                </a:lnTo>
                <a:lnTo>
                  <a:pt x="0" y="93323"/>
                </a:lnTo>
                <a:lnTo>
                  <a:pt x="1554" y="110002"/>
                </a:lnTo>
                <a:lnTo>
                  <a:pt x="7177" y="122571"/>
                </a:lnTo>
                <a:lnTo>
                  <a:pt x="18635" y="139254"/>
                </a:lnTo>
                <a:lnTo>
                  <a:pt x="32760" y="150338"/>
                </a:lnTo>
                <a:lnTo>
                  <a:pt x="43410" y="155238"/>
                </a:lnTo>
                <a:lnTo>
                  <a:pt x="47742" y="156288"/>
                </a:lnTo>
                <a:lnTo>
                  <a:pt x="70625" y="150037"/>
                </a:lnTo>
                <a:lnTo>
                  <a:pt x="80365" y="145556"/>
                </a:lnTo>
                <a:lnTo>
                  <a:pt x="93915" y="133922"/>
                </a:lnTo>
                <a:lnTo>
                  <a:pt x="102033" y="122669"/>
                </a:lnTo>
                <a:lnTo>
                  <a:pt x="108800" y="107707"/>
                </a:lnTo>
                <a:lnTo>
                  <a:pt x="117915" y="72115"/>
                </a:lnTo>
                <a:lnTo>
                  <a:pt x="118174" y="60287"/>
                </a:lnTo>
                <a:lnTo>
                  <a:pt x="112593" y="24641"/>
                </a:lnTo>
                <a:lnTo>
                  <a:pt x="109285" y="13204"/>
                </a:lnTo>
                <a:lnTo>
                  <a:pt x="108994" y="7113"/>
                </a:lnTo>
                <a:lnTo>
                  <a:pt x="108994" y="14138"/>
                </a:lnTo>
                <a:lnTo>
                  <a:pt x="106833" y="18832"/>
                </a:lnTo>
                <a:lnTo>
                  <a:pt x="106641" y="22271"/>
                </a:lnTo>
                <a:lnTo>
                  <a:pt x="108988" y="55766"/>
                </a:lnTo>
                <a:lnTo>
                  <a:pt x="111044" y="88242"/>
                </a:lnTo>
                <a:lnTo>
                  <a:pt x="113596" y="123131"/>
                </a:lnTo>
                <a:lnTo>
                  <a:pt x="115911" y="156833"/>
                </a:lnTo>
                <a:lnTo>
                  <a:pt x="116124" y="189580"/>
                </a:lnTo>
                <a:lnTo>
                  <a:pt x="117548" y="223065"/>
                </a:lnTo>
                <a:lnTo>
                  <a:pt x="121033" y="257941"/>
                </a:lnTo>
                <a:lnTo>
                  <a:pt x="123178" y="290471"/>
                </a:lnTo>
                <a:lnTo>
                  <a:pt x="125867" y="322870"/>
                </a:lnTo>
                <a:lnTo>
                  <a:pt x="126693" y="335442"/>
                </a:lnTo>
                <a:lnTo>
                  <a:pt x="127730" y="369096"/>
                </a:lnTo>
                <a:lnTo>
                  <a:pt x="125689" y="404390"/>
                </a:lnTo>
                <a:lnTo>
                  <a:pt x="120839" y="431345"/>
                </a:lnTo>
                <a:lnTo>
                  <a:pt x="107951" y="458018"/>
                </a:lnTo>
                <a:lnTo>
                  <a:pt x="94282" y="476512"/>
                </a:lnTo>
                <a:lnTo>
                  <a:pt x="87848" y="479244"/>
                </a:lnTo>
                <a:lnTo>
                  <a:pt x="81767" y="480464"/>
                </a:lnTo>
                <a:lnTo>
                  <a:pt x="78284" y="480044"/>
                </a:lnTo>
                <a:lnTo>
                  <a:pt x="70132" y="478259"/>
                </a:lnTo>
                <a:lnTo>
                  <a:pt x="49596" y="465323"/>
                </a:lnTo>
                <a:lnTo>
                  <a:pt x="34830" y="449925"/>
                </a:lnTo>
                <a:lnTo>
                  <a:pt x="33698" y="447245"/>
                </a:lnTo>
                <a:lnTo>
                  <a:pt x="28070" y="413113"/>
                </a:lnTo>
                <a:lnTo>
                  <a:pt x="28738" y="394028"/>
                </a:lnTo>
                <a:lnTo>
                  <a:pt x="34014" y="360852"/>
                </a:lnTo>
                <a:lnTo>
                  <a:pt x="45017" y="329144"/>
                </a:lnTo>
                <a:lnTo>
                  <a:pt x="56578" y="296453"/>
                </a:lnTo>
                <a:lnTo>
                  <a:pt x="70677" y="262827"/>
                </a:lnTo>
                <a:lnTo>
                  <a:pt x="87132" y="231752"/>
                </a:lnTo>
                <a:lnTo>
                  <a:pt x="107754" y="196428"/>
                </a:lnTo>
                <a:lnTo>
                  <a:pt x="127467" y="166933"/>
                </a:lnTo>
                <a:lnTo>
                  <a:pt x="135281" y="157917"/>
                </a:lnTo>
                <a:lnTo>
                  <a:pt x="159443" y="123737"/>
                </a:lnTo>
                <a:lnTo>
                  <a:pt x="164663" y="117499"/>
                </a:lnTo>
                <a:lnTo>
                  <a:pt x="168525" y="107122"/>
                </a:lnTo>
              </a:path>
            </a:pathLst>
          </a:custGeom>
          <a:ln w="127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fr-FR"/>
          </a:p>
        </p:txBody>
      </p:sp>
      <p:grpSp>
        <p:nvGrpSpPr>
          <p:cNvPr id="31761" name="SMARTInkShape-Group383"/>
          <p:cNvGrpSpPr>
            <a:grpSpLocks/>
          </p:cNvGrpSpPr>
          <p:nvPr/>
        </p:nvGrpSpPr>
        <p:grpSpPr bwMode="auto">
          <a:xfrm>
            <a:off x="2932113" y="1717675"/>
            <a:ext cx="415925" cy="463550"/>
            <a:chOff x="2931497" y="1718034"/>
            <a:chExt cx="416542" cy="463808"/>
          </a:xfrm>
        </p:grpSpPr>
        <p:sp>
          <p:nvSpPr>
            <p:cNvPr id="18440" name="SMARTInkShape-974"/>
            <p:cNvSpPr/>
            <p:nvPr>
              <p:custDataLst>
                <p:tags r:id="rId57"/>
              </p:custDataLst>
            </p:nvPr>
          </p:nvSpPr>
          <p:spPr>
            <a:xfrm>
              <a:off x="3157256" y="1718034"/>
              <a:ext cx="190783" cy="463808"/>
            </a:xfrm>
            <a:custGeom>
              <a:avLst/>
              <a:gdLst/>
              <a:ahLst/>
              <a:cxnLst/>
              <a:rect l="0" t="0" r="0" b="0"/>
              <a:pathLst>
                <a:path w="190487" h="463808">
                  <a:moveTo>
                    <a:pt x="116667" y="17897"/>
                  </a:moveTo>
                  <a:lnTo>
                    <a:pt x="116667" y="17897"/>
                  </a:lnTo>
                  <a:lnTo>
                    <a:pt x="118717" y="15847"/>
                  </a:lnTo>
                  <a:lnTo>
                    <a:pt x="120619" y="12044"/>
                  </a:lnTo>
                  <a:lnTo>
                    <a:pt x="121420" y="6136"/>
                  </a:lnTo>
                  <a:lnTo>
                    <a:pt x="116370" y="2242"/>
                  </a:lnTo>
                  <a:lnTo>
                    <a:pt x="111067" y="356"/>
                  </a:lnTo>
                  <a:lnTo>
                    <a:pt x="100014" y="0"/>
                  </a:lnTo>
                  <a:lnTo>
                    <a:pt x="87832" y="2276"/>
                  </a:lnTo>
                  <a:lnTo>
                    <a:pt x="54816" y="14364"/>
                  </a:lnTo>
                  <a:lnTo>
                    <a:pt x="25961" y="32233"/>
                  </a:lnTo>
                  <a:lnTo>
                    <a:pt x="7422" y="52828"/>
                  </a:lnTo>
                  <a:lnTo>
                    <a:pt x="3718" y="59233"/>
                  </a:lnTo>
                  <a:lnTo>
                    <a:pt x="801" y="69905"/>
                  </a:lnTo>
                  <a:lnTo>
                    <a:pt x="0" y="95343"/>
                  </a:lnTo>
                  <a:lnTo>
                    <a:pt x="1889" y="101967"/>
                  </a:lnTo>
                  <a:lnTo>
                    <a:pt x="7148" y="112438"/>
                  </a:lnTo>
                  <a:lnTo>
                    <a:pt x="8725" y="114948"/>
                  </a:lnTo>
                  <a:lnTo>
                    <a:pt x="12599" y="122322"/>
                  </a:lnTo>
                  <a:lnTo>
                    <a:pt x="25909" y="140944"/>
                  </a:lnTo>
                  <a:lnTo>
                    <a:pt x="34718" y="146915"/>
                  </a:lnTo>
                  <a:lnTo>
                    <a:pt x="39616" y="148288"/>
                  </a:lnTo>
                  <a:lnTo>
                    <a:pt x="56795" y="148851"/>
                  </a:lnTo>
                  <a:lnTo>
                    <a:pt x="70471" y="145220"/>
                  </a:lnTo>
                  <a:lnTo>
                    <a:pt x="77579" y="141347"/>
                  </a:lnTo>
                  <a:lnTo>
                    <a:pt x="83742" y="137554"/>
                  </a:lnTo>
                  <a:lnTo>
                    <a:pt x="89890" y="134049"/>
                  </a:lnTo>
                  <a:lnTo>
                    <a:pt x="112489" y="114594"/>
                  </a:lnTo>
                  <a:lnTo>
                    <a:pt x="121665" y="98323"/>
                  </a:lnTo>
                  <a:lnTo>
                    <a:pt x="127846" y="72257"/>
                  </a:lnTo>
                  <a:lnTo>
                    <a:pt x="128571" y="37621"/>
                  </a:lnTo>
                  <a:lnTo>
                    <a:pt x="126523" y="23038"/>
                  </a:lnTo>
                  <a:lnTo>
                    <a:pt x="125633" y="20799"/>
                  </a:lnTo>
                  <a:lnTo>
                    <a:pt x="125026" y="19832"/>
                  </a:lnTo>
                  <a:lnTo>
                    <a:pt x="123842" y="13381"/>
                  </a:lnTo>
                  <a:lnTo>
                    <a:pt x="122556" y="11944"/>
                  </a:lnTo>
                  <a:lnTo>
                    <a:pt x="122445" y="11547"/>
                  </a:lnTo>
                  <a:lnTo>
                    <a:pt x="122635" y="11282"/>
                  </a:lnTo>
                  <a:lnTo>
                    <a:pt x="123027" y="11106"/>
                  </a:lnTo>
                  <a:lnTo>
                    <a:pt x="123288" y="11253"/>
                  </a:lnTo>
                  <a:lnTo>
                    <a:pt x="123578" y="12122"/>
                  </a:lnTo>
                  <a:lnTo>
                    <a:pt x="126437" y="46579"/>
                  </a:lnTo>
                  <a:lnTo>
                    <a:pt x="128554" y="80637"/>
                  </a:lnTo>
                  <a:lnTo>
                    <a:pt x="129278" y="112911"/>
                  </a:lnTo>
                  <a:lnTo>
                    <a:pt x="130469" y="131588"/>
                  </a:lnTo>
                  <a:lnTo>
                    <a:pt x="130713" y="166243"/>
                  </a:lnTo>
                  <a:lnTo>
                    <a:pt x="130950" y="200120"/>
                  </a:lnTo>
                  <a:lnTo>
                    <a:pt x="131660" y="231926"/>
                  </a:lnTo>
                  <a:lnTo>
                    <a:pt x="133535" y="266820"/>
                  </a:lnTo>
                  <a:lnTo>
                    <a:pt x="135616" y="300739"/>
                  </a:lnTo>
                  <a:lnTo>
                    <a:pt x="137764" y="334381"/>
                  </a:lnTo>
                  <a:lnTo>
                    <a:pt x="138089" y="367959"/>
                  </a:lnTo>
                  <a:lnTo>
                    <a:pt x="132115" y="400483"/>
                  </a:lnTo>
                  <a:lnTo>
                    <a:pt x="129623" y="411273"/>
                  </a:lnTo>
                  <a:lnTo>
                    <a:pt x="128510" y="418421"/>
                  </a:lnTo>
                  <a:lnTo>
                    <a:pt x="116142" y="442223"/>
                  </a:lnTo>
                  <a:lnTo>
                    <a:pt x="107574" y="453091"/>
                  </a:lnTo>
                  <a:lnTo>
                    <a:pt x="88103" y="463188"/>
                  </a:lnTo>
                  <a:lnTo>
                    <a:pt x="82629" y="463807"/>
                  </a:lnTo>
                  <a:lnTo>
                    <a:pt x="77197" y="462936"/>
                  </a:lnTo>
                  <a:lnTo>
                    <a:pt x="64653" y="456728"/>
                  </a:lnTo>
                  <a:lnTo>
                    <a:pt x="57308" y="448608"/>
                  </a:lnTo>
                  <a:lnTo>
                    <a:pt x="49097" y="435508"/>
                  </a:lnTo>
                  <a:lnTo>
                    <a:pt x="44102" y="405671"/>
                  </a:lnTo>
                  <a:lnTo>
                    <a:pt x="46983" y="379693"/>
                  </a:lnTo>
                  <a:lnTo>
                    <a:pt x="53088" y="349527"/>
                  </a:lnTo>
                  <a:lnTo>
                    <a:pt x="62940" y="315274"/>
                  </a:lnTo>
                  <a:lnTo>
                    <a:pt x="76188" y="282244"/>
                  </a:lnTo>
                  <a:lnTo>
                    <a:pt x="94669" y="247859"/>
                  </a:lnTo>
                  <a:lnTo>
                    <a:pt x="116349" y="213416"/>
                  </a:lnTo>
                  <a:lnTo>
                    <a:pt x="139398" y="179654"/>
                  </a:lnTo>
                  <a:lnTo>
                    <a:pt x="162896" y="146086"/>
                  </a:lnTo>
                  <a:lnTo>
                    <a:pt x="178905" y="122749"/>
                  </a:lnTo>
                  <a:lnTo>
                    <a:pt x="185870" y="116140"/>
                  </a:lnTo>
                  <a:lnTo>
                    <a:pt x="190486" y="113147"/>
                  </a:lnTo>
                </a:path>
              </a:pathLst>
            </a:custGeom>
            <a:ln w="127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fr-FR"/>
            </a:p>
          </p:txBody>
        </p:sp>
        <p:sp>
          <p:nvSpPr>
            <p:cNvPr id="18441" name="SMARTInkShape-975"/>
            <p:cNvSpPr/>
            <p:nvPr>
              <p:custDataLst>
                <p:tags r:id="rId58"/>
              </p:custDataLst>
            </p:nvPr>
          </p:nvSpPr>
          <p:spPr>
            <a:xfrm>
              <a:off x="2931497" y="1719623"/>
              <a:ext cx="219400" cy="459042"/>
            </a:xfrm>
            <a:custGeom>
              <a:avLst/>
              <a:gdLst/>
              <a:ahLst/>
              <a:cxnLst/>
              <a:rect l="0" t="0" r="0" b="0"/>
              <a:pathLst>
                <a:path w="218898" h="459551">
                  <a:moveTo>
                    <a:pt x="126028" y="7126"/>
                  </a:moveTo>
                  <a:lnTo>
                    <a:pt x="126028" y="7126"/>
                  </a:lnTo>
                  <a:lnTo>
                    <a:pt x="126028" y="5862"/>
                  </a:lnTo>
                  <a:lnTo>
                    <a:pt x="126557" y="5490"/>
                  </a:lnTo>
                  <a:lnTo>
                    <a:pt x="133016" y="4754"/>
                  </a:lnTo>
                  <a:lnTo>
                    <a:pt x="136215" y="4746"/>
                  </a:lnTo>
                  <a:lnTo>
                    <a:pt x="135592" y="4745"/>
                  </a:lnTo>
                  <a:lnTo>
                    <a:pt x="120727" y="644"/>
                  </a:lnTo>
                  <a:lnTo>
                    <a:pt x="96826" y="0"/>
                  </a:lnTo>
                  <a:lnTo>
                    <a:pt x="80333" y="4460"/>
                  </a:lnTo>
                  <a:lnTo>
                    <a:pt x="74212" y="6336"/>
                  </a:lnTo>
                  <a:lnTo>
                    <a:pt x="62281" y="9647"/>
                  </a:lnTo>
                  <a:lnTo>
                    <a:pt x="44605" y="18712"/>
                  </a:lnTo>
                  <a:lnTo>
                    <a:pt x="22619" y="37060"/>
                  </a:lnTo>
                  <a:lnTo>
                    <a:pt x="8342" y="60222"/>
                  </a:lnTo>
                  <a:lnTo>
                    <a:pt x="1175" y="78403"/>
                  </a:lnTo>
                  <a:lnTo>
                    <a:pt x="0" y="91200"/>
                  </a:lnTo>
                  <a:lnTo>
                    <a:pt x="2436" y="103652"/>
                  </a:lnTo>
                  <a:lnTo>
                    <a:pt x="8397" y="118661"/>
                  </a:lnTo>
                  <a:lnTo>
                    <a:pt x="18315" y="129529"/>
                  </a:lnTo>
                  <a:lnTo>
                    <a:pt x="32671" y="139930"/>
                  </a:lnTo>
                  <a:lnTo>
                    <a:pt x="46618" y="143865"/>
                  </a:lnTo>
                  <a:lnTo>
                    <a:pt x="51135" y="143923"/>
                  </a:lnTo>
                  <a:lnTo>
                    <a:pt x="78230" y="134995"/>
                  </a:lnTo>
                  <a:lnTo>
                    <a:pt x="91466" y="126486"/>
                  </a:lnTo>
                  <a:lnTo>
                    <a:pt x="104517" y="112257"/>
                  </a:lnTo>
                  <a:lnTo>
                    <a:pt x="120575" y="78994"/>
                  </a:lnTo>
                  <a:lnTo>
                    <a:pt x="134531" y="45546"/>
                  </a:lnTo>
                  <a:lnTo>
                    <a:pt x="137601" y="31838"/>
                  </a:lnTo>
                  <a:lnTo>
                    <a:pt x="138100" y="24708"/>
                  </a:lnTo>
                  <a:lnTo>
                    <a:pt x="139972" y="17304"/>
                  </a:lnTo>
                  <a:lnTo>
                    <a:pt x="139457" y="14913"/>
                  </a:lnTo>
                  <a:lnTo>
                    <a:pt x="138949" y="13905"/>
                  </a:lnTo>
                  <a:lnTo>
                    <a:pt x="137687" y="1179"/>
                  </a:lnTo>
                  <a:lnTo>
                    <a:pt x="137240" y="780"/>
                  </a:lnTo>
                  <a:lnTo>
                    <a:pt x="135886" y="140"/>
                  </a:lnTo>
                  <a:lnTo>
                    <a:pt x="135573" y="7008"/>
                  </a:lnTo>
                  <a:lnTo>
                    <a:pt x="134848" y="27641"/>
                  </a:lnTo>
                  <a:lnTo>
                    <a:pt x="134289" y="29534"/>
                  </a:lnTo>
                  <a:lnTo>
                    <a:pt x="133994" y="60389"/>
                  </a:lnTo>
                  <a:lnTo>
                    <a:pt x="135462" y="85104"/>
                  </a:lnTo>
                  <a:lnTo>
                    <a:pt x="133920" y="112719"/>
                  </a:lnTo>
                  <a:lnTo>
                    <a:pt x="135457" y="130860"/>
                  </a:lnTo>
                  <a:lnTo>
                    <a:pt x="134361" y="145909"/>
                  </a:lnTo>
                  <a:lnTo>
                    <a:pt x="135550" y="181308"/>
                  </a:lnTo>
                  <a:lnTo>
                    <a:pt x="135816" y="185611"/>
                  </a:lnTo>
                  <a:lnTo>
                    <a:pt x="140188" y="219174"/>
                  </a:lnTo>
                  <a:lnTo>
                    <a:pt x="141576" y="254251"/>
                  </a:lnTo>
                  <a:lnTo>
                    <a:pt x="144538" y="288270"/>
                  </a:lnTo>
                  <a:lnTo>
                    <a:pt x="146915" y="320815"/>
                  </a:lnTo>
                  <a:lnTo>
                    <a:pt x="147450" y="353989"/>
                  </a:lnTo>
                  <a:lnTo>
                    <a:pt x="145176" y="389432"/>
                  </a:lnTo>
                  <a:lnTo>
                    <a:pt x="140337" y="424822"/>
                  </a:lnTo>
                  <a:lnTo>
                    <a:pt x="137076" y="433563"/>
                  </a:lnTo>
                  <a:lnTo>
                    <a:pt x="131415" y="441669"/>
                  </a:lnTo>
                  <a:lnTo>
                    <a:pt x="118172" y="453729"/>
                  </a:lnTo>
                  <a:lnTo>
                    <a:pt x="110157" y="458364"/>
                  </a:lnTo>
                  <a:lnTo>
                    <a:pt x="90573" y="459550"/>
                  </a:lnTo>
                  <a:lnTo>
                    <a:pt x="83655" y="458295"/>
                  </a:lnTo>
                  <a:lnTo>
                    <a:pt x="77431" y="454984"/>
                  </a:lnTo>
                  <a:lnTo>
                    <a:pt x="70587" y="448860"/>
                  </a:lnTo>
                  <a:lnTo>
                    <a:pt x="67345" y="444752"/>
                  </a:lnTo>
                  <a:lnTo>
                    <a:pt x="65551" y="440281"/>
                  </a:lnTo>
                  <a:lnTo>
                    <a:pt x="64224" y="435648"/>
                  </a:lnTo>
                  <a:lnTo>
                    <a:pt x="60472" y="426911"/>
                  </a:lnTo>
                  <a:lnTo>
                    <a:pt x="55825" y="394910"/>
                  </a:lnTo>
                  <a:lnTo>
                    <a:pt x="58170" y="360832"/>
                  </a:lnTo>
                  <a:lnTo>
                    <a:pt x="67347" y="327025"/>
                  </a:lnTo>
                  <a:lnTo>
                    <a:pt x="75212" y="301219"/>
                  </a:lnTo>
                  <a:lnTo>
                    <a:pt x="94505" y="265597"/>
                  </a:lnTo>
                  <a:lnTo>
                    <a:pt x="110485" y="232386"/>
                  </a:lnTo>
                  <a:lnTo>
                    <a:pt x="119777" y="217442"/>
                  </a:lnTo>
                  <a:lnTo>
                    <a:pt x="135919" y="198665"/>
                  </a:lnTo>
                  <a:lnTo>
                    <a:pt x="158255" y="163496"/>
                  </a:lnTo>
                  <a:lnTo>
                    <a:pt x="174177" y="144415"/>
                  </a:lnTo>
                  <a:lnTo>
                    <a:pt x="186914" y="125370"/>
                  </a:lnTo>
                  <a:lnTo>
                    <a:pt x="203355" y="108953"/>
                  </a:lnTo>
                  <a:lnTo>
                    <a:pt x="208912" y="105854"/>
                  </a:lnTo>
                  <a:lnTo>
                    <a:pt x="218897" y="97614"/>
                  </a:lnTo>
                </a:path>
              </a:pathLst>
            </a:custGeom>
            <a:ln w="127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fr-FR"/>
            </a:p>
          </p:txBody>
        </p:sp>
      </p:grpSp>
      <p:sp>
        <p:nvSpPr>
          <p:cNvPr id="18443" name="SMARTInkShape-976"/>
          <p:cNvSpPr/>
          <p:nvPr>
            <p:custDataLst>
              <p:tags r:id="rId11"/>
            </p:custDataLst>
          </p:nvPr>
        </p:nvSpPr>
        <p:spPr>
          <a:xfrm>
            <a:off x="2287588" y="1717675"/>
            <a:ext cx="196850" cy="455613"/>
          </a:xfrm>
          <a:custGeom>
            <a:avLst/>
            <a:gdLst/>
            <a:ahLst/>
            <a:cxnLst/>
            <a:rect l="0" t="0" r="0" b="0"/>
            <a:pathLst>
              <a:path w="196137" h="456795">
                <a:moveTo>
                  <a:pt x="105648" y="21058"/>
                </a:moveTo>
                <a:lnTo>
                  <a:pt x="105648" y="21058"/>
                </a:lnTo>
                <a:lnTo>
                  <a:pt x="106912" y="19793"/>
                </a:lnTo>
                <a:lnTo>
                  <a:pt x="108239" y="19173"/>
                </a:lnTo>
                <a:lnTo>
                  <a:pt x="108963" y="19007"/>
                </a:lnTo>
                <a:lnTo>
                  <a:pt x="112656" y="16402"/>
                </a:lnTo>
                <a:lnTo>
                  <a:pt x="112752" y="15063"/>
                </a:lnTo>
                <a:lnTo>
                  <a:pt x="110252" y="9198"/>
                </a:lnTo>
                <a:lnTo>
                  <a:pt x="107606" y="5820"/>
                </a:lnTo>
                <a:lnTo>
                  <a:pt x="102860" y="1496"/>
                </a:lnTo>
                <a:lnTo>
                  <a:pt x="98941" y="457"/>
                </a:lnTo>
                <a:lnTo>
                  <a:pt x="87498" y="0"/>
                </a:lnTo>
                <a:lnTo>
                  <a:pt x="72096" y="2955"/>
                </a:lnTo>
                <a:lnTo>
                  <a:pt x="39277" y="18172"/>
                </a:lnTo>
                <a:lnTo>
                  <a:pt x="13981" y="41312"/>
                </a:lnTo>
                <a:lnTo>
                  <a:pt x="7833" y="51242"/>
                </a:lnTo>
                <a:lnTo>
                  <a:pt x="0" y="74913"/>
                </a:lnTo>
                <a:lnTo>
                  <a:pt x="2123" y="105790"/>
                </a:lnTo>
                <a:lnTo>
                  <a:pt x="6470" y="115618"/>
                </a:lnTo>
                <a:lnTo>
                  <a:pt x="17346" y="131985"/>
                </a:lnTo>
                <a:lnTo>
                  <a:pt x="32482" y="145179"/>
                </a:lnTo>
                <a:lnTo>
                  <a:pt x="39166" y="148204"/>
                </a:lnTo>
                <a:lnTo>
                  <a:pt x="50905" y="149455"/>
                </a:lnTo>
                <a:lnTo>
                  <a:pt x="66761" y="146944"/>
                </a:lnTo>
                <a:lnTo>
                  <a:pt x="76071" y="141927"/>
                </a:lnTo>
                <a:lnTo>
                  <a:pt x="94145" y="124662"/>
                </a:lnTo>
                <a:lnTo>
                  <a:pt x="103806" y="110168"/>
                </a:lnTo>
                <a:lnTo>
                  <a:pt x="111960" y="84029"/>
                </a:lnTo>
                <a:lnTo>
                  <a:pt x="113947" y="72519"/>
                </a:lnTo>
                <a:lnTo>
                  <a:pt x="117116" y="62391"/>
                </a:lnTo>
                <a:lnTo>
                  <a:pt x="117811" y="46723"/>
                </a:lnTo>
                <a:lnTo>
                  <a:pt x="119438" y="41992"/>
                </a:lnTo>
                <a:lnTo>
                  <a:pt x="119907" y="32611"/>
                </a:lnTo>
                <a:lnTo>
                  <a:pt x="119217" y="30779"/>
                </a:lnTo>
                <a:lnTo>
                  <a:pt x="116137" y="25003"/>
                </a:lnTo>
                <a:lnTo>
                  <a:pt x="115194" y="22080"/>
                </a:lnTo>
                <a:lnTo>
                  <a:pt x="113621" y="19273"/>
                </a:lnTo>
                <a:lnTo>
                  <a:pt x="112773" y="15737"/>
                </a:lnTo>
                <a:lnTo>
                  <a:pt x="112250" y="15129"/>
                </a:lnTo>
                <a:lnTo>
                  <a:pt x="110443" y="13935"/>
                </a:lnTo>
                <a:lnTo>
                  <a:pt x="108530" y="18392"/>
                </a:lnTo>
                <a:lnTo>
                  <a:pt x="108363" y="19280"/>
                </a:lnTo>
                <a:lnTo>
                  <a:pt x="108517" y="20137"/>
                </a:lnTo>
                <a:lnTo>
                  <a:pt x="109732" y="23137"/>
                </a:lnTo>
                <a:lnTo>
                  <a:pt x="112778" y="58248"/>
                </a:lnTo>
                <a:lnTo>
                  <a:pt x="113578" y="93960"/>
                </a:lnTo>
                <a:lnTo>
                  <a:pt x="113528" y="117536"/>
                </a:lnTo>
                <a:lnTo>
                  <a:pt x="115130" y="152051"/>
                </a:lnTo>
                <a:lnTo>
                  <a:pt x="117333" y="186801"/>
                </a:lnTo>
                <a:lnTo>
                  <a:pt x="119974" y="219033"/>
                </a:lnTo>
                <a:lnTo>
                  <a:pt x="122975" y="253288"/>
                </a:lnTo>
                <a:lnTo>
                  <a:pt x="124631" y="286189"/>
                </a:lnTo>
                <a:lnTo>
                  <a:pt x="126594" y="321648"/>
                </a:lnTo>
                <a:lnTo>
                  <a:pt x="125164" y="338210"/>
                </a:lnTo>
                <a:lnTo>
                  <a:pt x="126130" y="344393"/>
                </a:lnTo>
                <a:lnTo>
                  <a:pt x="123076" y="379412"/>
                </a:lnTo>
                <a:lnTo>
                  <a:pt x="119390" y="401728"/>
                </a:lnTo>
                <a:lnTo>
                  <a:pt x="118098" y="406723"/>
                </a:lnTo>
                <a:lnTo>
                  <a:pt x="117532" y="409687"/>
                </a:lnTo>
                <a:lnTo>
                  <a:pt x="115990" y="413373"/>
                </a:lnTo>
                <a:lnTo>
                  <a:pt x="114017" y="422460"/>
                </a:lnTo>
                <a:lnTo>
                  <a:pt x="111133" y="427098"/>
                </a:lnTo>
                <a:lnTo>
                  <a:pt x="107226" y="431379"/>
                </a:lnTo>
                <a:lnTo>
                  <a:pt x="106350" y="433698"/>
                </a:lnTo>
                <a:lnTo>
                  <a:pt x="105476" y="437768"/>
                </a:lnTo>
                <a:lnTo>
                  <a:pt x="103076" y="442145"/>
                </a:lnTo>
                <a:lnTo>
                  <a:pt x="100054" y="445636"/>
                </a:lnTo>
                <a:lnTo>
                  <a:pt x="98488" y="446561"/>
                </a:lnTo>
                <a:lnTo>
                  <a:pt x="96909" y="447237"/>
                </a:lnTo>
                <a:lnTo>
                  <a:pt x="91889" y="451069"/>
                </a:lnTo>
                <a:lnTo>
                  <a:pt x="87095" y="452573"/>
                </a:lnTo>
                <a:lnTo>
                  <a:pt x="85231" y="453613"/>
                </a:lnTo>
                <a:lnTo>
                  <a:pt x="73213" y="456719"/>
                </a:lnTo>
                <a:lnTo>
                  <a:pt x="71314" y="456794"/>
                </a:lnTo>
                <a:lnTo>
                  <a:pt x="69839" y="456107"/>
                </a:lnTo>
                <a:lnTo>
                  <a:pt x="68302" y="455184"/>
                </a:lnTo>
                <a:lnTo>
                  <a:pt x="65949" y="454399"/>
                </a:lnTo>
                <a:lnTo>
                  <a:pt x="63576" y="452873"/>
                </a:lnTo>
                <a:lnTo>
                  <a:pt x="61990" y="452424"/>
                </a:lnTo>
                <a:lnTo>
                  <a:pt x="54011" y="443173"/>
                </a:lnTo>
                <a:lnTo>
                  <a:pt x="49744" y="436461"/>
                </a:lnTo>
                <a:lnTo>
                  <a:pt x="44133" y="425072"/>
                </a:lnTo>
                <a:lnTo>
                  <a:pt x="43207" y="423750"/>
                </a:lnTo>
                <a:lnTo>
                  <a:pt x="41517" y="403982"/>
                </a:lnTo>
                <a:lnTo>
                  <a:pt x="47999" y="371003"/>
                </a:lnTo>
                <a:lnTo>
                  <a:pt x="59035" y="336999"/>
                </a:lnTo>
                <a:lnTo>
                  <a:pt x="70368" y="301434"/>
                </a:lnTo>
                <a:lnTo>
                  <a:pt x="82589" y="270453"/>
                </a:lnTo>
                <a:lnTo>
                  <a:pt x="99168" y="234834"/>
                </a:lnTo>
                <a:lnTo>
                  <a:pt x="103728" y="224716"/>
                </a:lnTo>
                <a:lnTo>
                  <a:pt x="107196" y="215280"/>
                </a:lnTo>
                <a:lnTo>
                  <a:pt x="125607" y="188008"/>
                </a:lnTo>
                <a:lnTo>
                  <a:pt x="150010" y="153904"/>
                </a:lnTo>
                <a:lnTo>
                  <a:pt x="166819" y="130719"/>
                </a:lnTo>
                <a:lnTo>
                  <a:pt x="173118" y="124916"/>
                </a:lnTo>
                <a:lnTo>
                  <a:pt x="175322" y="121368"/>
                </a:lnTo>
                <a:lnTo>
                  <a:pt x="175910" y="119682"/>
                </a:lnTo>
                <a:lnTo>
                  <a:pt x="178680" y="116396"/>
                </a:lnTo>
                <a:lnTo>
                  <a:pt x="187512" y="109381"/>
                </a:lnTo>
                <a:lnTo>
                  <a:pt x="188005" y="108515"/>
                </a:lnTo>
                <a:lnTo>
                  <a:pt x="196136" y="102020"/>
                </a:lnTo>
              </a:path>
            </a:pathLst>
          </a:custGeom>
          <a:ln w="127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fr-FR"/>
          </a:p>
        </p:txBody>
      </p:sp>
      <p:sp>
        <p:nvSpPr>
          <p:cNvPr id="18444" name="SMARTInkShape-977"/>
          <p:cNvSpPr/>
          <p:nvPr>
            <p:custDataLst>
              <p:tags r:id="rId12"/>
            </p:custDataLst>
          </p:nvPr>
        </p:nvSpPr>
        <p:spPr>
          <a:xfrm>
            <a:off x="2081213" y="1709738"/>
            <a:ext cx="207962" cy="457200"/>
          </a:xfrm>
          <a:custGeom>
            <a:avLst/>
            <a:gdLst/>
            <a:ahLst/>
            <a:cxnLst/>
            <a:rect l="0" t="0" r="0" b="0"/>
            <a:pathLst>
              <a:path w="206620" h="456904">
                <a:moveTo>
                  <a:pt x="125657" y="14155"/>
                </a:moveTo>
                <a:lnTo>
                  <a:pt x="125657" y="14155"/>
                </a:lnTo>
                <a:lnTo>
                  <a:pt x="125657" y="15419"/>
                </a:lnTo>
                <a:lnTo>
                  <a:pt x="125921" y="15792"/>
                </a:lnTo>
                <a:lnTo>
                  <a:pt x="126362" y="16040"/>
                </a:lnTo>
                <a:lnTo>
                  <a:pt x="128082" y="16471"/>
                </a:lnTo>
                <a:lnTo>
                  <a:pt x="130388" y="16535"/>
                </a:lnTo>
                <a:lnTo>
                  <a:pt x="130418" y="10153"/>
                </a:lnTo>
                <a:lnTo>
                  <a:pt x="127891" y="7089"/>
                </a:lnTo>
                <a:lnTo>
                  <a:pt x="125944" y="5723"/>
                </a:lnTo>
                <a:lnTo>
                  <a:pt x="124197" y="4851"/>
                </a:lnTo>
                <a:lnTo>
                  <a:pt x="119508" y="2136"/>
                </a:lnTo>
                <a:lnTo>
                  <a:pt x="115251" y="876"/>
                </a:lnTo>
                <a:lnTo>
                  <a:pt x="102094" y="0"/>
                </a:lnTo>
                <a:lnTo>
                  <a:pt x="80089" y="4697"/>
                </a:lnTo>
                <a:lnTo>
                  <a:pt x="62327" y="13873"/>
                </a:lnTo>
                <a:lnTo>
                  <a:pt x="30709" y="36459"/>
                </a:lnTo>
                <a:lnTo>
                  <a:pt x="10999" y="61013"/>
                </a:lnTo>
                <a:lnTo>
                  <a:pt x="1306" y="84327"/>
                </a:lnTo>
                <a:lnTo>
                  <a:pt x="0" y="89833"/>
                </a:lnTo>
                <a:lnTo>
                  <a:pt x="1807" y="114104"/>
                </a:lnTo>
                <a:lnTo>
                  <a:pt x="3232" y="116873"/>
                </a:lnTo>
                <a:lnTo>
                  <a:pt x="9425" y="127537"/>
                </a:lnTo>
                <a:lnTo>
                  <a:pt x="11314" y="131946"/>
                </a:lnTo>
                <a:lnTo>
                  <a:pt x="14989" y="136222"/>
                </a:lnTo>
                <a:lnTo>
                  <a:pt x="34475" y="150648"/>
                </a:lnTo>
                <a:lnTo>
                  <a:pt x="44547" y="153584"/>
                </a:lnTo>
                <a:lnTo>
                  <a:pt x="57434" y="153733"/>
                </a:lnTo>
                <a:lnTo>
                  <a:pt x="74126" y="150985"/>
                </a:lnTo>
                <a:lnTo>
                  <a:pt x="90180" y="143130"/>
                </a:lnTo>
                <a:lnTo>
                  <a:pt x="107268" y="125183"/>
                </a:lnTo>
                <a:lnTo>
                  <a:pt x="110830" y="120489"/>
                </a:lnTo>
                <a:lnTo>
                  <a:pt x="119635" y="112627"/>
                </a:lnTo>
                <a:lnTo>
                  <a:pt x="125630" y="103397"/>
                </a:lnTo>
                <a:lnTo>
                  <a:pt x="129711" y="92130"/>
                </a:lnTo>
                <a:lnTo>
                  <a:pt x="132468" y="59241"/>
                </a:lnTo>
                <a:lnTo>
                  <a:pt x="126301" y="23798"/>
                </a:lnTo>
                <a:lnTo>
                  <a:pt x="125417" y="13410"/>
                </a:lnTo>
                <a:lnTo>
                  <a:pt x="123610" y="8710"/>
                </a:lnTo>
                <a:lnTo>
                  <a:pt x="123763" y="8408"/>
                </a:lnTo>
                <a:lnTo>
                  <a:pt x="124130" y="8472"/>
                </a:lnTo>
                <a:lnTo>
                  <a:pt x="125355" y="9211"/>
                </a:lnTo>
                <a:lnTo>
                  <a:pt x="124817" y="10017"/>
                </a:lnTo>
                <a:lnTo>
                  <a:pt x="124303" y="10603"/>
                </a:lnTo>
                <a:lnTo>
                  <a:pt x="123732" y="11959"/>
                </a:lnTo>
                <a:lnTo>
                  <a:pt x="123580" y="12691"/>
                </a:lnTo>
                <a:lnTo>
                  <a:pt x="125189" y="25990"/>
                </a:lnTo>
                <a:lnTo>
                  <a:pt x="123366" y="41572"/>
                </a:lnTo>
                <a:lnTo>
                  <a:pt x="124467" y="51237"/>
                </a:lnTo>
                <a:lnTo>
                  <a:pt x="123511" y="62843"/>
                </a:lnTo>
                <a:lnTo>
                  <a:pt x="124086" y="66927"/>
                </a:lnTo>
                <a:lnTo>
                  <a:pt x="127086" y="81870"/>
                </a:lnTo>
                <a:lnTo>
                  <a:pt x="130077" y="116138"/>
                </a:lnTo>
                <a:lnTo>
                  <a:pt x="131461" y="146992"/>
                </a:lnTo>
                <a:lnTo>
                  <a:pt x="132748" y="179304"/>
                </a:lnTo>
                <a:lnTo>
                  <a:pt x="134684" y="211977"/>
                </a:lnTo>
                <a:lnTo>
                  <a:pt x="135176" y="247210"/>
                </a:lnTo>
                <a:lnTo>
                  <a:pt x="133917" y="281282"/>
                </a:lnTo>
                <a:lnTo>
                  <a:pt x="134980" y="314574"/>
                </a:lnTo>
                <a:lnTo>
                  <a:pt x="135178" y="349612"/>
                </a:lnTo>
                <a:lnTo>
                  <a:pt x="135182" y="384635"/>
                </a:lnTo>
                <a:lnTo>
                  <a:pt x="134476" y="400597"/>
                </a:lnTo>
                <a:lnTo>
                  <a:pt x="132899" y="413312"/>
                </a:lnTo>
                <a:lnTo>
                  <a:pt x="132536" y="433784"/>
                </a:lnTo>
                <a:lnTo>
                  <a:pt x="130900" y="436910"/>
                </a:lnTo>
                <a:lnTo>
                  <a:pt x="128474" y="439512"/>
                </a:lnTo>
                <a:lnTo>
                  <a:pt x="125939" y="441151"/>
                </a:lnTo>
                <a:lnTo>
                  <a:pt x="123754" y="444173"/>
                </a:lnTo>
                <a:lnTo>
                  <a:pt x="121901" y="447368"/>
                </a:lnTo>
                <a:lnTo>
                  <a:pt x="120195" y="448788"/>
                </a:lnTo>
                <a:lnTo>
                  <a:pt x="105902" y="455815"/>
                </a:lnTo>
                <a:lnTo>
                  <a:pt x="97136" y="456903"/>
                </a:lnTo>
                <a:lnTo>
                  <a:pt x="80732" y="452730"/>
                </a:lnTo>
                <a:lnTo>
                  <a:pt x="65643" y="443171"/>
                </a:lnTo>
                <a:lnTo>
                  <a:pt x="51594" y="427852"/>
                </a:lnTo>
                <a:lnTo>
                  <a:pt x="47341" y="418135"/>
                </a:lnTo>
                <a:lnTo>
                  <a:pt x="42799" y="400794"/>
                </a:lnTo>
                <a:lnTo>
                  <a:pt x="43083" y="389306"/>
                </a:lnTo>
                <a:lnTo>
                  <a:pt x="50264" y="354037"/>
                </a:lnTo>
                <a:lnTo>
                  <a:pt x="60965" y="320587"/>
                </a:lnTo>
                <a:lnTo>
                  <a:pt x="74623" y="286462"/>
                </a:lnTo>
                <a:lnTo>
                  <a:pt x="85085" y="261824"/>
                </a:lnTo>
                <a:lnTo>
                  <a:pt x="109434" y="228814"/>
                </a:lnTo>
                <a:lnTo>
                  <a:pt x="133918" y="193170"/>
                </a:lnTo>
                <a:lnTo>
                  <a:pt x="160241" y="159008"/>
                </a:lnTo>
                <a:lnTo>
                  <a:pt x="187718" y="126230"/>
                </a:lnTo>
                <a:lnTo>
                  <a:pt x="206619" y="114168"/>
                </a:lnTo>
              </a:path>
            </a:pathLst>
          </a:custGeom>
          <a:ln w="127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fr-FR"/>
          </a:p>
        </p:txBody>
      </p:sp>
      <p:grpSp>
        <p:nvGrpSpPr>
          <p:cNvPr id="31764" name="SMARTInkShape-Group386"/>
          <p:cNvGrpSpPr>
            <a:grpSpLocks/>
          </p:cNvGrpSpPr>
          <p:nvPr/>
        </p:nvGrpSpPr>
        <p:grpSpPr bwMode="auto">
          <a:xfrm>
            <a:off x="1419225" y="1724025"/>
            <a:ext cx="203200" cy="430213"/>
            <a:chOff x="1419228" y="1724140"/>
            <a:chExt cx="202404" cy="430669"/>
          </a:xfrm>
        </p:grpSpPr>
        <p:sp>
          <p:nvSpPr>
            <p:cNvPr id="18445" name="SMARTInkShape-978"/>
            <p:cNvSpPr/>
            <p:nvPr>
              <p:custDataLst>
                <p:tags r:id="rId55"/>
              </p:custDataLst>
            </p:nvPr>
          </p:nvSpPr>
          <p:spPr>
            <a:xfrm>
              <a:off x="1457179" y="1830616"/>
              <a:ext cx="164453" cy="324193"/>
            </a:xfrm>
            <a:custGeom>
              <a:avLst/>
              <a:gdLst/>
              <a:ahLst/>
              <a:cxnLst/>
              <a:rect l="0" t="0" r="0" b="0"/>
              <a:pathLst>
                <a:path w="163800" h="323628">
                  <a:moveTo>
                    <a:pt x="10568" y="323627"/>
                  </a:moveTo>
                  <a:lnTo>
                    <a:pt x="10568" y="323627"/>
                  </a:lnTo>
                  <a:lnTo>
                    <a:pt x="7649" y="319881"/>
                  </a:lnTo>
                  <a:lnTo>
                    <a:pt x="4811" y="311735"/>
                  </a:lnTo>
                  <a:lnTo>
                    <a:pt x="0" y="279926"/>
                  </a:lnTo>
                  <a:lnTo>
                    <a:pt x="4425" y="246611"/>
                  </a:lnTo>
                  <a:lnTo>
                    <a:pt x="11872" y="218236"/>
                  </a:lnTo>
                  <a:lnTo>
                    <a:pt x="29503" y="185426"/>
                  </a:lnTo>
                  <a:lnTo>
                    <a:pt x="47180" y="149997"/>
                  </a:lnTo>
                  <a:lnTo>
                    <a:pt x="58533" y="132378"/>
                  </a:lnTo>
                  <a:lnTo>
                    <a:pt x="84862" y="98222"/>
                  </a:lnTo>
                  <a:lnTo>
                    <a:pt x="112409" y="64827"/>
                  </a:lnTo>
                  <a:lnTo>
                    <a:pt x="141535" y="29363"/>
                  </a:lnTo>
                  <a:lnTo>
                    <a:pt x="163799" y="0"/>
                  </a:lnTo>
                </a:path>
              </a:pathLst>
            </a:custGeom>
            <a:ln w="127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fr-FR"/>
            </a:p>
          </p:txBody>
        </p:sp>
        <p:sp>
          <p:nvSpPr>
            <p:cNvPr id="18446" name="SMARTInkShape-979"/>
            <p:cNvSpPr/>
            <p:nvPr>
              <p:custDataLst>
                <p:tags r:id="rId56"/>
              </p:custDataLst>
            </p:nvPr>
          </p:nvSpPr>
          <p:spPr>
            <a:xfrm>
              <a:off x="1419228" y="1724140"/>
              <a:ext cx="118597" cy="292410"/>
            </a:xfrm>
            <a:custGeom>
              <a:avLst/>
              <a:gdLst/>
              <a:ahLst/>
              <a:cxnLst/>
              <a:rect l="0" t="0" r="0" b="0"/>
              <a:pathLst>
                <a:path w="119061" h="292401">
                  <a:moveTo>
                    <a:pt x="119060" y="11791"/>
                  </a:moveTo>
                  <a:lnTo>
                    <a:pt x="119060" y="11791"/>
                  </a:lnTo>
                  <a:lnTo>
                    <a:pt x="119060" y="7060"/>
                  </a:lnTo>
                  <a:lnTo>
                    <a:pt x="111784" y="2445"/>
                  </a:lnTo>
                  <a:lnTo>
                    <a:pt x="104981" y="469"/>
                  </a:lnTo>
                  <a:lnTo>
                    <a:pt x="99727" y="0"/>
                  </a:lnTo>
                  <a:lnTo>
                    <a:pt x="88955" y="2490"/>
                  </a:lnTo>
                  <a:lnTo>
                    <a:pt x="76768" y="6343"/>
                  </a:lnTo>
                  <a:lnTo>
                    <a:pt x="71604" y="7531"/>
                  </a:lnTo>
                  <a:lnTo>
                    <a:pt x="60040" y="11130"/>
                  </a:lnTo>
                  <a:lnTo>
                    <a:pt x="56845" y="11762"/>
                  </a:lnTo>
                  <a:lnTo>
                    <a:pt x="49232" y="16331"/>
                  </a:lnTo>
                  <a:lnTo>
                    <a:pt x="47015" y="18483"/>
                  </a:lnTo>
                  <a:lnTo>
                    <a:pt x="46423" y="19428"/>
                  </a:lnTo>
                  <a:lnTo>
                    <a:pt x="45500" y="20057"/>
                  </a:lnTo>
                  <a:lnTo>
                    <a:pt x="40921" y="21773"/>
                  </a:lnTo>
                  <a:lnTo>
                    <a:pt x="12112" y="45260"/>
                  </a:lnTo>
                  <a:lnTo>
                    <a:pt x="3992" y="58879"/>
                  </a:lnTo>
                  <a:lnTo>
                    <a:pt x="150" y="84302"/>
                  </a:lnTo>
                  <a:lnTo>
                    <a:pt x="0" y="99965"/>
                  </a:lnTo>
                  <a:lnTo>
                    <a:pt x="4059" y="111638"/>
                  </a:lnTo>
                  <a:lnTo>
                    <a:pt x="8736" y="119372"/>
                  </a:lnTo>
                  <a:lnTo>
                    <a:pt x="12610" y="123059"/>
                  </a:lnTo>
                  <a:lnTo>
                    <a:pt x="15128" y="126066"/>
                  </a:lnTo>
                  <a:lnTo>
                    <a:pt x="21007" y="129420"/>
                  </a:lnTo>
                  <a:lnTo>
                    <a:pt x="30506" y="132550"/>
                  </a:lnTo>
                  <a:lnTo>
                    <a:pt x="49538" y="133232"/>
                  </a:lnTo>
                  <a:lnTo>
                    <a:pt x="55334" y="131970"/>
                  </a:lnTo>
                  <a:lnTo>
                    <a:pt x="72895" y="121795"/>
                  </a:lnTo>
                  <a:lnTo>
                    <a:pt x="78570" y="116851"/>
                  </a:lnTo>
                  <a:lnTo>
                    <a:pt x="99569" y="87606"/>
                  </a:lnTo>
                  <a:lnTo>
                    <a:pt x="108455" y="64281"/>
                  </a:lnTo>
                  <a:lnTo>
                    <a:pt x="111912" y="29166"/>
                  </a:lnTo>
                  <a:lnTo>
                    <a:pt x="111916" y="22945"/>
                  </a:lnTo>
                  <a:lnTo>
                    <a:pt x="111651" y="22402"/>
                  </a:lnTo>
                  <a:lnTo>
                    <a:pt x="111210" y="22040"/>
                  </a:lnTo>
                  <a:lnTo>
                    <a:pt x="110652" y="21799"/>
                  </a:lnTo>
                  <a:lnTo>
                    <a:pt x="110544" y="20844"/>
                  </a:lnTo>
                  <a:lnTo>
                    <a:pt x="111683" y="15208"/>
                  </a:lnTo>
                  <a:lnTo>
                    <a:pt x="111496" y="14598"/>
                  </a:lnTo>
                  <a:lnTo>
                    <a:pt x="109845" y="12213"/>
                  </a:lnTo>
                  <a:lnTo>
                    <a:pt x="110006" y="12072"/>
                  </a:lnTo>
                  <a:lnTo>
                    <a:pt x="111916" y="11791"/>
                  </a:lnTo>
                  <a:lnTo>
                    <a:pt x="111916" y="22436"/>
                  </a:lnTo>
                  <a:lnTo>
                    <a:pt x="112621" y="23842"/>
                  </a:lnTo>
                  <a:lnTo>
                    <a:pt x="113552" y="25349"/>
                  </a:lnTo>
                  <a:lnTo>
                    <a:pt x="114076" y="27950"/>
                  </a:lnTo>
                  <a:lnTo>
                    <a:pt x="114990" y="41818"/>
                  </a:lnTo>
                  <a:lnTo>
                    <a:pt x="115553" y="43715"/>
                  </a:lnTo>
                  <a:lnTo>
                    <a:pt x="115472" y="47940"/>
                  </a:lnTo>
                  <a:lnTo>
                    <a:pt x="114301" y="83539"/>
                  </a:lnTo>
                  <a:lnTo>
                    <a:pt x="114297" y="117992"/>
                  </a:lnTo>
                  <a:lnTo>
                    <a:pt x="112247" y="153354"/>
                  </a:lnTo>
                  <a:lnTo>
                    <a:pt x="109868" y="188722"/>
                  </a:lnTo>
                  <a:lnTo>
                    <a:pt x="112582" y="220628"/>
                  </a:lnTo>
                  <a:lnTo>
                    <a:pt x="114267" y="254765"/>
                  </a:lnTo>
                  <a:lnTo>
                    <a:pt x="116612" y="287606"/>
                  </a:lnTo>
                  <a:lnTo>
                    <a:pt x="116819" y="292400"/>
                  </a:lnTo>
                </a:path>
              </a:pathLst>
            </a:custGeom>
            <a:ln w="127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fr-FR"/>
            </a:p>
          </p:txBody>
        </p:sp>
      </p:grpSp>
      <p:grpSp>
        <p:nvGrpSpPr>
          <p:cNvPr id="31765" name="SMARTInkShape-Group387"/>
          <p:cNvGrpSpPr>
            <a:grpSpLocks/>
          </p:cNvGrpSpPr>
          <p:nvPr/>
        </p:nvGrpSpPr>
        <p:grpSpPr bwMode="auto">
          <a:xfrm>
            <a:off x="1193800" y="1709738"/>
            <a:ext cx="225425" cy="363537"/>
            <a:chOff x="1193037" y="1709738"/>
            <a:chExt cx="226189" cy="363620"/>
          </a:xfrm>
        </p:grpSpPr>
        <p:sp>
          <p:nvSpPr>
            <p:cNvPr id="18448" name="SMARTInkShape-980"/>
            <p:cNvSpPr/>
            <p:nvPr>
              <p:custDataLst>
                <p:tags r:id="rId53"/>
              </p:custDataLst>
            </p:nvPr>
          </p:nvSpPr>
          <p:spPr>
            <a:xfrm>
              <a:off x="1271089" y="1820888"/>
              <a:ext cx="148137" cy="200071"/>
            </a:xfrm>
            <a:custGeom>
              <a:avLst/>
              <a:gdLst/>
              <a:ahLst/>
              <a:cxnLst/>
              <a:rect l="0" t="0" r="0" b="0"/>
              <a:pathLst>
                <a:path w="147693" h="199956">
                  <a:moveTo>
                    <a:pt x="0" y="199955"/>
                  </a:moveTo>
                  <a:lnTo>
                    <a:pt x="0" y="199955"/>
                  </a:lnTo>
                  <a:lnTo>
                    <a:pt x="14458" y="167448"/>
                  </a:lnTo>
                  <a:lnTo>
                    <a:pt x="27578" y="142483"/>
                  </a:lnTo>
                  <a:lnTo>
                    <a:pt x="46962" y="116267"/>
                  </a:lnTo>
                  <a:lnTo>
                    <a:pt x="48683" y="111735"/>
                  </a:lnTo>
                  <a:lnTo>
                    <a:pt x="49142" y="109415"/>
                  </a:lnTo>
                  <a:lnTo>
                    <a:pt x="63772" y="86988"/>
                  </a:lnTo>
                  <a:lnTo>
                    <a:pt x="84644" y="62585"/>
                  </a:lnTo>
                  <a:lnTo>
                    <a:pt x="86261" y="57675"/>
                  </a:lnTo>
                  <a:lnTo>
                    <a:pt x="91884" y="50556"/>
                  </a:lnTo>
                  <a:lnTo>
                    <a:pt x="93423" y="45745"/>
                  </a:lnTo>
                  <a:lnTo>
                    <a:pt x="113314" y="24859"/>
                  </a:lnTo>
                  <a:lnTo>
                    <a:pt x="119597" y="19678"/>
                  </a:lnTo>
                  <a:lnTo>
                    <a:pt x="124366" y="12971"/>
                  </a:lnTo>
                  <a:lnTo>
                    <a:pt x="131881" y="6706"/>
                  </a:lnTo>
                  <a:lnTo>
                    <a:pt x="140818" y="3032"/>
                  </a:lnTo>
                  <a:lnTo>
                    <a:pt x="141991" y="1524"/>
                  </a:lnTo>
                  <a:lnTo>
                    <a:pt x="142833" y="1016"/>
                  </a:lnTo>
                  <a:lnTo>
                    <a:pt x="147692" y="0"/>
                  </a:lnTo>
                </a:path>
              </a:pathLst>
            </a:custGeom>
            <a:ln w="127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fr-FR"/>
            </a:p>
          </p:txBody>
        </p:sp>
        <p:sp>
          <p:nvSpPr>
            <p:cNvPr id="18449" name="SMARTInkShape-981"/>
            <p:cNvSpPr/>
            <p:nvPr>
              <p:custDataLst>
                <p:tags r:id="rId54"/>
              </p:custDataLst>
            </p:nvPr>
          </p:nvSpPr>
          <p:spPr>
            <a:xfrm>
              <a:off x="1193037" y="1709738"/>
              <a:ext cx="151324" cy="363620"/>
            </a:xfrm>
            <a:custGeom>
              <a:avLst/>
              <a:gdLst/>
              <a:ahLst/>
              <a:cxnLst/>
              <a:rect l="0" t="0" r="0" b="0"/>
              <a:pathLst>
                <a:path w="151487" h="363620">
                  <a:moveTo>
                    <a:pt x="138082" y="9525"/>
                  </a:moveTo>
                  <a:lnTo>
                    <a:pt x="138082" y="9525"/>
                  </a:lnTo>
                  <a:lnTo>
                    <a:pt x="138082" y="8260"/>
                  </a:lnTo>
                  <a:lnTo>
                    <a:pt x="137817" y="7888"/>
                  </a:lnTo>
                  <a:lnTo>
                    <a:pt x="137376" y="7640"/>
                  </a:lnTo>
                  <a:lnTo>
                    <a:pt x="136031" y="7241"/>
                  </a:lnTo>
                  <a:lnTo>
                    <a:pt x="135848" y="6481"/>
                  </a:lnTo>
                  <a:lnTo>
                    <a:pt x="135703" y="4792"/>
                  </a:lnTo>
                  <a:lnTo>
                    <a:pt x="134437" y="3507"/>
                  </a:lnTo>
                  <a:lnTo>
                    <a:pt x="126465" y="967"/>
                  </a:lnTo>
                  <a:lnTo>
                    <a:pt x="90889" y="0"/>
                  </a:lnTo>
                  <a:lnTo>
                    <a:pt x="65489" y="5597"/>
                  </a:lnTo>
                  <a:lnTo>
                    <a:pt x="35306" y="18455"/>
                  </a:lnTo>
                  <a:lnTo>
                    <a:pt x="29331" y="22597"/>
                  </a:lnTo>
                  <a:lnTo>
                    <a:pt x="27042" y="23801"/>
                  </a:lnTo>
                  <a:lnTo>
                    <a:pt x="22248" y="27841"/>
                  </a:lnTo>
                  <a:lnTo>
                    <a:pt x="14963" y="36914"/>
                  </a:lnTo>
                  <a:lnTo>
                    <a:pt x="11085" y="39836"/>
                  </a:lnTo>
                  <a:lnTo>
                    <a:pt x="3599" y="49355"/>
                  </a:lnTo>
                  <a:lnTo>
                    <a:pt x="2906" y="51569"/>
                  </a:lnTo>
                  <a:lnTo>
                    <a:pt x="1755" y="57301"/>
                  </a:lnTo>
                  <a:lnTo>
                    <a:pt x="322" y="62265"/>
                  </a:lnTo>
                  <a:lnTo>
                    <a:pt x="0" y="67430"/>
                  </a:lnTo>
                  <a:lnTo>
                    <a:pt x="1347" y="72008"/>
                  </a:lnTo>
                  <a:lnTo>
                    <a:pt x="1153" y="72611"/>
                  </a:lnTo>
                  <a:lnTo>
                    <a:pt x="758" y="73013"/>
                  </a:lnTo>
                  <a:lnTo>
                    <a:pt x="320" y="74872"/>
                  </a:lnTo>
                  <a:lnTo>
                    <a:pt x="203" y="76108"/>
                  </a:lnTo>
                  <a:lnTo>
                    <a:pt x="779" y="78187"/>
                  </a:lnTo>
                  <a:lnTo>
                    <a:pt x="1303" y="79112"/>
                  </a:lnTo>
                  <a:lnTo>
                    <a:pt x="5897" y="103251"/>
                  </a:lnTo>
                  <a:lnTo>
                    <a:pt x="7278" y="105420"/>
                  </a:lnTo>
                  <a:lnTo>
                    <a:pt x="8017" y="105999"/>
                  </a:lnTo>
                  <a:lnTo>
                    <a:pt x="8838" y="107347"/>
                  </a:lnTo>
                  <a:lnTo>
                    <a:pt x="9467" y="108828"/>
                  </a:lnTo>
                  <a:lnTo>
                    <a:pt x="13795" y="115150"/>
                  </a:lnTo>
                  <a:lnTo>
                    <a:pt x="22497" y="122559"/>
                  </a:lnTo>
                  <a:lnTo>
                    <a:pt x="25429" y="126848"/>
                  </a:lnTo>
                  <a:lnTo>
                    <a:pt x="26983" y="127814"/>
                  </a:lnTo>
                  <a:lnTo>
                    <a:pt x="35822" y="131834"/>
                  </a:lnTo>
                  <a:lnTo>
                    <a:pt x="41775" y="135740"/>
                  </a:lnTo>
                  <a:lnTo>
                    <a:pt x="54437" y="142081"/>
                  </a:lnTo>
                  <a:lnTo>
                    <a:pt x="55927" y="143668"/>
                  </a:lnTo>
                  <a:lnTo>
                    <a:pt x="58706" y="144550"/>
                  </a:lnTo>
                  <a:lnTo>
                    <a:pt x="64028" y="145752"/>
                  </a:lnTo>
                  <a:lnTo>
                    <a:pt x="75652" y="149356"/>
                  </a:lnTo>
                  <a:lnTo>
                    <a:pt x="82417" y="149887"/>
                  </a:lnTo>
                  <a:lnTo>
                    <a:pt x="84943" y="149255"/>
                  </a:lnTo>
                  <a:lnTo>
                    <a:pt x="87213" y="148356"/>
                  </a:lnTo>
                  <a:lnTo>
                    <a:pt x="101583" y="144966"/>
                  </a:lnTo>
                  <a:lnTo>
                    <a:pt x="114154" y="137506"/>
                  </a:lnTo>
                  <a:lnTo>
                    <a:pt x="121899" y="129713"/>
                  </a:lnTo>
                  <a:lnTo>
                    <a:pt x="127249" y="121062"/>
                  </a:lnTo>
                  <a:lnTo>
                    <a:pt x="128169" y="117303"/>
                  </a:lnTo>
                  <a:lnTo>
                    <a:pt x="128506" y="109452"/>
                  </a:lnTo>
                  <a:lnTo>
                    <a:pt x="132875" y="95634"/>
                  </a:lnTo>
                  <a:lnTo>
                    <a:pt x="133319" y="62708"/>
                  </a:lnTo>
                  <a:lnTo>
                    <a:pt x="130938" y="27097"/>
                  </a:lnTo>
                  <a:lnTo>
                    <a:pt x="130938" y="15804"/>
                  </a:lnTo>
                  <a:lnTo>
                    <a:pt x="130232" y="14256"/>
                  </a:lnTo>
                  <a:lnTo>
                    <a:pt x="129674" y="13472"/>
                  </a:lnTo>
                  <a:lnTo>
                    <a:pt x="129566" y="12686"/>
                  </a:lnTo>
                  <a:lnTo>
                    <a:pt x="130935" y="9530"/>
                  </a:lnTo>
                  <a:lnTo>
                    <a:pt x="130936" y="9528"/>
                  </a:lnTo>
                  <a:lnTo>
                    <a:pt x="130673" y="21756"/>
                  </a:lnTo>
                  <a:lnTo>
                    <a:pt x="128655" y="34120"/>
                  </a:lnTo>
                  <a:lnTo>
                    <a:pt x="128557" y="69740"/>
                  </a:lnTo>
                  <a:lnTo>
                    <a:pt x="128821" y="74639"/>
                  </a:lnTo>
                  <a:lnTo>
                    <a:pt x="130442" y="79135"/>
                  </a:lnTo>
                  <a:lnTo>
                    <a:pt x="131496" y="83507"/>
                  </a:lnTo>
                  <a:lnTo>
                    <a:pt x="132779" y="88154"/>
                  </a:lnTo>
                  <a:lnTo>
                    <a:pt x="133583" y="112467"/>
                  </a:lnTo>
                  <a:lnTo>
                    <a:pt x="134583" y="114631"/>
                  </a:lnTo>
                  <a:lnTo>
                    <a:pt x="134691" y="115844"/>
                  </a:lnTo>
                  <a:lnTo>
                    <a:pt x="133325" y="137321"/>
                  </a:lnTo>
                  <a:lnTo>
                    <a:pt x="135963" y="165069"/>
                  </a:lnTo>
                  <a:lnTo>
                    <a:pt x="137337" y="169089"/>
                  </a:lnTo>
                  <a:lnTo>
                    <a:pt x="138081" y="204441"/>
                  </a:lnTo>
                  <a:lnTo>
                    <a:pt x="138346" y="234920"/>
                  </a:lnTo>
                  <a:lnTo>
                    <a:pt x="141614" y="246150"/>
                  </a:lnTo>
                  <a:lnTo>
                    <a:pt x="140657" y="252144"/>
                  </a:lnTo>
                  <a:lnTo>
                    <a:pt x="138962" y="256360"/>
                  </a:lnTo>
                  <a:lnTo>
                    <a:pt x="138473" y="260252"/>
                  </a:lnTo>
                  <a:lnTo>
                    <a:pt x="140140" y="282960"/>
                  </a:lnTo>
                  <a:lnTo>
                    <a:pt x="139074" y="288304"/>
                  </a:lnTo>
                  <a:lnTo>
                    <a:pt x="144671" y="318252"/>
                  </a:lnTo>
                  <a:lnTo>
                    <a:pt x="143768" y="325337"/>
                  </a:lnTo>
                  <a:lnTo>
                    <a:pt x="151145" y="360269"/>
                  </a:lnTo>
                  <a:lnTo>
                    <a:pt x="151486" y="363619"/>
                  </a:lnTo>
                </a:path>
              </a:pathLst>
            </a:custGeom>
            <a:ln w="127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fr-FR"/>
            </a:p>
          </p:txBody>
        </p:sp>
      </p:grpSp>
      <p:grpSp>
        <p:nvGrpSpPr>
          <p:cNvPr id="31766" name="SMARTInkShape-Group390"/>
          <p:cNvGrpSpPr>
            <a:grpSpLocks/>
          </p:cNvGrpSpPr>
          <p:nvPr/>
        </p:nvGrpSpPr>
        <p:grpSpPr bwMode="auto">
          <a:xfrm>
            <a:off x="1236663" y="2014538"/>
            <a:ext cx="315912" cy="165100"/>
            <a:chOff x="1235869" y="2014538"/>
            <a:chExt cx="316707" cy="164307"/>
          </a:xfrm>
        </p:grpSpPr>
        <p:sp>
          <p:nvSpPr>
            <p:cNvPr id="18451" name="SMARTInkShape-982"/>
            <p:cNvSpPr/>
            <p:nvPr>
              <p:custDataLst>
                <p:tags r:id="rId51"/>
              </p:custDataLst>
            </p:nvPr>
          </p:nvSpPr>
          <p:spPr>
            <a:xfrm>
              <a:off x="1447537" y="2014538"/>
              <a:ext cx="105039" cy="154828"/>
            </a:xfrm>
            <a:custGeom>
              <a:avLst/>
              <a:gdLst/>
              <a:ahLst/>
              <a:cxnLst/>
              <a:rect l="0" t="0" r="0" b="0"/>
              <a:pathLst>
                <a:path w="104718" h="154681">
                  <a:moveTo>
                    <a:pt x="4705" y="104775"/>
                  </a:moveTo>
                  <a:lnTo>
                    <a:pt x="4705" y="104775"/>
                  </a:lnTo>
                  <a:lnTo>
                    <a:pt x="0" y="111831"/>
                  </a:lnTo>
                  <a:lnTo>
                    <a:pt x="4425" y="110022"/>
                  </a:lnTo>
                  <a:lnTo>
                    <a:pt x="6560" y="109633"/>
                  </a:lnTo>
                  <a:lnTo>
                    <a:pt x="9090" y="111596"/>
                  </a:lnTo>
                  <a:lnTo>
                    <a:pt x="10619" y="113087"/>
                  </a:lnTo>
                  <a:lnTo>
                    <a:pt x="11302" y="114466"/>
                  </a:lnTo>
                  <a:lnTo>
                    <a:pt x="11800" y="119782"/>
                  </a:lnTo>
                  <a:lnTo>
                    <a:pt x="11847" y="129352"/>
                  </a:lnTo>
                  <a:lnTo>
                    <a:pt x="12553" y="130955"/>
                  </a:lnTo>
                  <a:lnTo>
                    <a:pt x="13485" y="132550"/>
                  </a:lnTo>
                  <a:lnTo>
                    <a:pt x="14273" y="134935"/>
                  </a:lnTo>
                  <a:lnTo>
                    <a:pt x="16251" y="137641"/>
                  </a:lnTo>
                  <a:lnTo>
                    <a:pt x="16579" y="143435"/>
                  </a:lnTo>
                  <a:lnTo>
                    <a:pt x="16854" y="144042"/>
                  </a:lnTo>
                  <a:lnTo>
                    <a:pt x="17302" y="144447"/>
                  </a:lnTo>
                  <a:lnTo>
                    <a:pt x="21186" y="146360"/>
                  </a:lnTo>
                  <a:lnTo>
                    <a:pt x="22042" y="147050"/>
                  </a:lnTo>
                  <a:lnTo>
                    <a:pt x="23529" y="149575"/>
                  </a:lnTo>
                  <a:lnTo>
                    <a:pt x="27835" y="152030"/>
                  </a:lnTo>
                  <a:lnTo>
                    <a:pt x="31920" y="152591"/>
                  </a:lnTo>
                  <a:lnTo>
                    <a:pt x="35549" y="154270"/>
                  </a:lnTo>
                  <a:lnTo>
                    <a:pt x="38814" y="154680"/>
                  </a:lnTo>
                  <a:lnTo>
                    <a:pt x="45279" y="153389"/>
                  </a:lnTo>
                  <a:lnTo>
                    <a:pt x="48976" y="153986"/>
                  </a:lnTo>
                  <a:lnTo>
                    <a:pt x="63547" y="151158"/>
                  </a:lnTo>
                  <a:lnTo>
                    <a:pt x="76334" y="144398"/>
                  </a:lnTo>
                  <a:lnTo>
                    <a:pt x="85215" y="136143"/>
                  </a:lnTo>
                  <a:lnTo>
                    <a:pt x="86789" y="133180"/>
                  </a:lnTo>
                  <a:lnTo>
                    <a:pt x="92061" y="119271"/>
                  </a:lnTo>
                  <a:lnTo>
                    <a:pt x="95992" y="109950"/>
                  </a:lnTo>
                  <a:lnTo>
                    <a:pt x="99789" y="90614"/>
                  </a:lnTo>
                  <a:lnTo>
                    <a:pt x="102373" y="73735"/>
                  </a:lnTo>
                  <a:lnTo>
                    <a:pt x="104356" y="68460"/>
                  </a:lnTo>
                  <a:lnTo>
                    <a:pt x="104717" y="40048"/>
                  </a:lnTo>
                  <a:lnTo>
                    <a:pt x="103453" y="36149"/>
                  </a:lnTo>
                  <a:lnTo>
                    <a:pt x="100920" y="31727"/>
                  </a:lnTo>
                  <a:lnTo>
                    <a:pt x="99775" y="24848"/>
                  </a:lnTo>
                  <a:lnTo>
                    <a:pt x="98343" y="22031"/>
                  </a:lnTo>
                  <a:lnTo>
                    <a:pt x="97537" y="18228"/>
                  </a:lnTo>
                  <a:lnTo>
                    <a:pt x="95734" y="14438"/>
                  </a:lnTo>
                  <a:lnTo>
                    <a:pt x="95299" y="11142"/>
                  </a:lnTo>
                  <a:lnTo>
                    <a:pt x="94999" y="10603"/>
                  </a:lnTo>
                  <a:lnTo>
                    <a:pt x="94534" y="10243"/>
                  </a:lnTo>
                  <a:lnTo>
                    <a:pt x="93960" y="10004"/>
                  </a:lnTo>
                  <a:lnTo>
                    <a:pt x="93577" y="9579"/>
                  </a:lnTo>
                  <a:lnTo>
                    <a:pt x="93151" y="8402"/>
                  </a:lnTo>
                  <a:lnTo>
                    <a:pt x="92811" y="0"/>
                  </a:lnTo>
                </a:path>
              </a:pathLst>
            </a:custGeom>
            <a:ln w="127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fr-FR"/>
            </a:p>
          </p:txBody>
        </p:sp>
        <p:sp>
          <p:nvSpPr>
            <p:cNvPr id="18452" name="SMARTInkShape-983"/>
            <p:cNvSpPr/>
            <p:nvPr>
              <p:custDataLst>
                <p:tags r:id="rId52"/>
              </p:custDataLst>
            </p:nvPr>
          </p:nvSpPr>
          <p:spPr>
            <a:xfrm>
              <a:off x="1235869" y="2014538"/>
              <a:ext cx="105039" cy="164307"/>
            </a:xfrm>
            <a:custGeom>
              <a:avLst/>
              <a:gdLst/>
              <a:ahLst/>
              <a:cxnLst/>
              <a:rect l="0" t="0" r="0" b="0"/>
              <a:pathLst>
                <a:path w="104776" h="164307">
                  <a:moveTo>
                    <a:pt x="33337" y="0"/>
                  </a:moveTo>
                  <a:lnTo>
                    <a:pt x="33337" y="0"/>
                  </a:lnTo>
                  <a:lnTo>
                    <a:pt x="35866" y="1264"/>
                  </a:lnTo>
                  <a:lnTo>
                    <a:pt x="36610" y="1371"/>
                  </a:lnTo>
                  <a:lnTo>
                    <a:pt x="37107" y="1179"/>
                  </a:lnTo>
                  <a:lnTo>
                    <a:pt x="37438" y="786"/>
                  </a:lnTo>
                  <a:lnTo>
                    <a:pt x="37658" y="788"/>
                  </a:lnTo>
                  <a:lnTo>
                    <a:pt x="37806" y="1054"/>
                  </a:lnTo>
                  <a:lnTo>
                    <a:pt x="38098" y="2374"/>
                  </a:lnTo>
                  <a:lnTo>
                    <a:pt x="33337" y="2381"/>
                  </a:lnTo>
                  <a:lnTo>
                    <a:pt x="32073" y="3645"/>
                  </a:lnTo>
                  <a:lnTo>
                    <a:pt x="31452" y="4971"/>
                  </a:lnTo>
                  <a:lnTo>
                    <a:pt x="31287" y="5695"/>
                  </a:lnTo>
                  <a:lnTo>
                    <a:pt x="31441" y="6178"/>
                  </a:lnTo>
                  <a:lnTo>
                    <a:pt x="31809" y="6500"/>
                  </a:lnTo>
                  <a:lnTo>
                    <a:pt x="33248" y="7105"/>
                  </a:lnTo>
                  <a:lnTo>
                    <a:pt x="31683" y="9037"/>
                  </a:lnTo>
                  <a:lnTo>
                    <a:pt x="31052" y="11476"/>
                  </a:lnTo>
                  <a:lnTo>
                    <a:pt x="30957" y="17802"/>
                  </a:lnTo>
                  <a:lnTo>
                    <a:pt x="30251" y="19201"/>
                  </a:lnTo>
                  <a:lnTo>
                    <a:pt x="26554" y="23442"/>
                  </a:lnTo>
                  <a:lnTo>
                    <a:pt x="26300" y="24967"/>
                  </a:lnTo>
                  <a:lnTo>
                    <a:pt x="26196" y="31759"/>
                  </a:lnTo>
                  <a:lnTo>
                    <a:pt x="25931" y="32285"/>
                  </a:lnTo>
                  <a:lnTo>
                    <a:pt x="25489" y="32636"/>
                  </a:lnTo>
                  <a:lnTo>
                    <a:pt x="24930" y="32869"/>
                  </a:lnTo>
                  <a:lnTo>
                    <a:pt x="24558" y="33290"/>
                  </a:lnTo>
                  <a:lnTo>
                    <a:pt x="21235" y="40144"/>
                  </a:lnTo>
                  <a:lnTo>
                    <a:pt x="20021" y="41919"/>
                  </a:lnTo>
                  <a:lnTo>
                    <a:pt x="18536" y="45214"/>
                  </a:lnTo>
                  <a:lnTo>
                    <a:pt x="17498" y="46818"/>
                  </a:lnTo>
                  <a:lnTo>
                    <a:pt x="16914" y="49208"/>
                  </a:lnTo>
                  <a:lnTo>
                    <a:pt x="16477" y="51857"/>
                  </a:lnTo>
                  <a:lnTo>
                    <a:pt x="14628" y="57612"/>
                  </a:lnTo>
                  <a:lnTo>
                    <a:pt x="14023" y="75165"/>
                  </a:lnTo>
                  <a:lnTo>
                    <a:pt x="12403" y="78533"/>
                  </a:lnTo>
                  <a:lnTo>
                    <a:pt x="8292" y="94799"/>
                  </a:lnTo>
                  <a:lnTo>
                    <a:pt x="5734" y="99237"/>
                  </a:lnTo>
                  <a:lnTo>
                    <a:pt x="45" y="132803"/>
                  </a:lnTo>
                  <a:lnTo>
                    <a:pt x="0" y="149677"/>
                  </a:lnTo>
                  <a:lnTo>
                    <a:pt x="0" y="147639"/>
                  </a:lnTo>
                  <a:lnTo>
                    <a:pt x="2425" y="152223"/>
                  </a:lnTo>
                  <a:lnTo>
                    <a:pt x="6159" y="156422"/>
                  </a:lnTo>
                  <a:lnTo>
                    <a:pt x="6706" y="157980"/>
                  </a:lnTo>
                  <a:lnTo>
                    <a:pt x="8360" y="159554"/>
                  </a:lnTo>
                  <a:lnTo>
                    <a:pt x="10595" y="160871"/>
                  </a:lnTo>
                  <a:lnTo>
                    <a:pt x="21282" y="163791"/>
                  </a:lnTo>
                  <a:lnTo>
                    <a:pt x="43548" y="164306"/>
                  </a:lnTo>
                  <a:lnTo>
                    <a:pt x="45196" y="163600"/>
                  </a:lnTo>
                  <a:lnTo>
                    <a:pt x="46810" y="162669"/>
                  </a:lnTo>
                  <a:lnTo>
                    <a:pt x="56135" y="159519"/>
                  </a:lnTo>
                  <a:lnTo>
                    <a:pt x="63000" y="155767"/>
                  </a:lnTo>
                  <a:lnTo>
                    <a:pt x="67291" y="154808"/>
                  </a:lnTo>
                  <a:lnTo>
                    <a:pt x="77531" y="148089"/>
                  </a:lnTo>
                  <a:lnTo>
                    <a:pt x="87051" y="138879"/>
                  </a:lnTo>
                  <a:lnTo>
                    <a:pt x="96571" y="125384"/>
                  </a:lnTo>
                  <a:lnTo>
                    <a:pt x="102030" y="104773"/>
                  </a:lnTo>
                  <a:lnTo>
                    <a:pt x="102057" y="97689"/>
                  </a:lnTo>
                  <a:lnTo>
                    <a:pt x="100334" y="92291"/>
                  </a:lnTo>
                  <a:lnTo>
                    <a:pt x="99753" y="78397"/>
                  </a:lnTo>
                  <a:lnTo>
                    <a:pt x="98751" y="76030"/>
                  </a:lnTo>
                  <a:lnTo>
                    <a:pt x="98834" y="72684"/>
                  </a:lnTo>
                  <a:lnTo>
                    <a:pt x="101276" y="45578"/>
                  </a:lnTo>
                  <a:lnTo>
                    <a:pt x="104775" y="40481"/>
                  </a:lnTo>
                </a:path>
              </a:pathLst>
            </a:custGeom>
            <a:ln w="127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fr-FR"/>
            </a:p>
          </p:txBody>
        </p:sp>
      </p:grpSp>
      <p:sp>
        <p:nvSpPr>
          <p:cNvPr id="18454" name="SMARTInkShape-984"/>
          <p:cNvSpPr/>
          <p:nvPr>
            <p:custDataLst>
              <p:tags r:id="rId13"/>
            </p:custDataLst>
          </p:nvPr>
        </p:nvSpPr>
        <p:spPr>
          <a:xfrm>
            <a:off x="1089025" y="3068638"/>
            <a:ext cx="1588" cy="1587"/>
          </a:xfrm>
          <a:custGeom>
            <a:avLst/>
            <a:gdLst/>
            <a:ahLst/>
            <a:cxnLst/>
            <a:rect l="0" t="0" r="0" b="0"/>
            <a:pathLst>
              <a:path w="2052" h="1">
                <a:moveTo>
                  <a:pt x="2051" y="0"/>
                </a:moveTo>
                <a:lnTo>
                  <a:pt x="2051" y="0"/>
                </a:lnTo>
                <a:lnTo>
                  <a:pt x="0" y="0"/>
                </a:lnTo>
                <a:close/>
              </a:path>
            </a:pathLst>
          </a:custGeom>
          <a:noFill/>
          <a:ln w="12700" cap="flat" cmpd="sng" algn="ctr">
            <a:solidFill>
              <a:srgbClr val="0000FF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fr-FR"/>
          </a:p>
        </p:txBody>
      </p:sp>
      <p:grpSp>
        <p:nvGrpSpPr>
          <p:cNvPr id="31768" name="SMARTInkShape-Group392"/>
          <p:cNvGrpSpPr>
            <a:grpSpLocks/>
          </p:cNvGrpSpPr>
          <p:nvPr/>
        </p:nvGrpSpPr>
        <p:grpSpPr bwMode="auto">
          <a:xfrm>
            <a:off x="1095375" y="3103563"/>
            <a:ext cx="1174750" cy="125412"/>
            <a:chOff x="1095375" y="3102769"/>
            <a:chExt cx="1175217" cy="126204"/>
          </a:xfrm>
        </p:grpSpPr>
        <p:sp>
          <p:nvSpPr>
            <p:cNvPr id="18455" name="SMARTInkShape-985"/>
            <p:cNvSpPr/>
            <p:nvPr>
              <p:custDataLst>
                <p:tags r:id="rId49"/>
              </p:custDataLst>
            </p:nvPr>
          </p:nvSpPr>
          <p:spPr>
            <a:xfrm>
              <a:off x="2176893" y="3150695"/>
              <a:ext cx="93699" cy="51121"/>
            </a:xfrm>
            <a:custGeom>
              <a:avLst/>
              <a:gdLst/>
              <a:ahLst/>
              <a:cxnLst/>
              <a:rect l="0" t="0" r="0" b="0"/>
              <a:pathLst>
                <a:path w="94453" h="51448">
                  <a:moveTo>
                    <a:pt x="0" y="51447"/>
                  </a:moveTo>
                  <a:lnTo>
                    <a:pt x="0" y="51447"/>
                  </a:lnTo>
                  <a:lnTo>
                    <a:pt x="14796" y="48134"/>
                  </a:lnTo>
                  <a:lnTo>
                    <a:pt x="27994" y="43277"/>
                  </a:lnTo>
                  <a:lnTo>
                    <a:pt x="63653" y="23378"/>
                  </a:lnTo>
                  <a:lnTo>
                    <a:pt x="69875" y="19640"/>
                  </a:lnTo>
                  <a:lnTo>
                    <a:pt x="74632" y="14786"/>
                  </a:lnTo>
                  <a:lnTo>
                    <a:pt x="92623" y="458"/>
                  </a:lnTo>
                  <a:lnTo>
                    <a:pt x="93645" y="197"/>
                  </a:lnTo>
                  <a:lnTo>
                    <a:pt x="94452" y="81"/>
                  </a:lnTo>
                  <a:lnTo>
                    <a:pt x="93410" y="0"/>
                  </a:lnTo>
                  <a:lnTo>
                    <a:pt x="90811" y="236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fr-FR"/>
            </a:p>
          </p:txBody>
        </p:sp>
        <p:sp>
          <p:nvSpPr>
            <p:cNvPr id="18456" name="SMARTInkShape-986"/>
            <p:cNvSpPr/>
            <p:nvPr>
              <p:custDataLst>
                <p:tags r:id="rId50"/>
              </p:custDataLst>
            </p:nvPr>
          </p:nvSpPr>
          <p:spPr>
            <a:xfrm>
              <a:off x="1095375" y="3102769"/>
              <a:ext cx="633665" cy="126204"/>
            </a:xfrm>
            <a:custGeom>
              <a:avLst/>
              <a:gdLst/>
              <a:ahLst/>
              <a:cxnLst/>
              <a:rect l="0" t="0" r="0" b="0"/>
              <a:pathLst>
                <a:path w="633760" h="126204">
                  <a:moveTo>
                    <a:pt x="0" y="0"/>
                  </a:moveTo>
                  <a:lnTo>
                    <a:pt x="0" y="0"/>
                  </a:lnTo>
                  <a:lnTo>
                    <a:pt x="0" y="2378"/>
                  </a:lnTo>
                  <a:lnTo>
                    <a:pt x="2050" y="2381"/>
                  </a:lnTo>
                  <a:lnTo>
                    <a:pt x="4731" y="4733"/>
                  </a:lnTo>
                  <a:lnTo>
                    <a:pt x="4760" y="6810"/>
                  </a:lnTo>
                  <a:lnTo>
                    <a:pt x="5025" y="6921"/>
                  </a:lnTo>
                  <a:lnTo>
                    <a:pt x="6026" y="7045"/>
                  </a:lnTo>
                  <a:lnTo>
                    <a:pt x="6398" y="7342"/>
                  </a:lnTo>
                  <a:lnTo>
                    <a:pt x="6813" y="8378"/>
                  </a:lnTo>
                  <a:lnTo>
                    <a:pt x="7188" y="8760"/>
                  </a:lnTo>
                  <a:lnTo>
                    <a:pt x="8310" y="9185"/>
                  </a:lnTo>
                  <a:lnTo>
                    <a:pt x="8715" y="9563"/>
                  </a:lnTo>
                  <a:lnTo>
                    <a:pt x="9165" y="10688"/>
                  </a:lnTo>
                  <a:lnTo>
                    <a:pt x="9718" y="13567"/>
                  </a:lnTo>
                  <a:lnTo>
                    <a:pt x="13316" y="19899"/>
                  </a:lnTo>
                  <a:lnTo>
                    <a:pt x="16103" y="26971"/>
                  </a:lnTo>
                  <a:lnTo>
                    <a:pt x="30427" y="43704"/>
                  </a:lnTo>
                  <a:lnTo>
                    <a:pt x="46419" y="57149"/>
                  </a:lnTo>
                  <a:lnTo>
                    <a:pt x="46821" y="57943"/>
                  </a:lnTo>
                  <a:lnTo>
                    <a:pt x="47354" y="58472"/>
                  </a:lnTo>
                  <a:lnTo>
                    <a:pt x="80234" y="77831"/>
                  </a:lnTo>
                  <a:lnTo>
                    <a:pt x="83020" y="80100"/>
                  </a:lnTo>
                  <a:lnTo>
                    <a:pt x="90009" y="83823"/>
                  </a:lnTo>
                  <a:lnTo>
                    <a:pt x="112865" y="93534"/>
                  </a:lnTo>
                  <a:lnTo>
                    <a:pt x="118432" y="96564"/>
                  </a:lnTo>
                  <a:lnTo>
                    <a:pt x="152259" y="106625"/>
                  </a:lnTo>
                  <a:lnTo>
                    <a:pt x="173722" y="113021"/>
                  </a:lnTo>
                  <a:lnTo>
                    <a:pt x="206291" y="119700"/>
                  </a:lnTo>
                  <a:lnTo>
                    <a:pt x="238861" y="123426"/>
                  </a:lnTo>
                  <a:lnTo>
                    <a:pt x="274157" y="126098"/>
                  </a:lnTo>
                  <a:lnTo>
                    <a:pt x="307645" y="126203"/>
                  </a:lnTo>
                  <a:lnTo>
                    <a:pt x="342028" y="124942"/>
                  </a:lnTo>
                  <a:lnTo>
                    <a:pt x="374838" y="120223"/>
                  </a:lnTo>
                  <a:lnTo>
                    <a:pt x="407530" y="114183"/>
                  </a:lnTo>
                  <a:lnTo>
                    <a:pt x="443037" y="106100"/>
                  </a:lnTo>
                  <a:lnTo>
                    <a:pt x="470287" y="99156"/>
                  </a:lnTo>
                  <a:lnTo>
                    <a:pt x="483794" y="92164"/>
                  </a:lnTo>
                  <a:lnTo>
                    <a:pt x="504835" y="85166"/>
                  </a:lnTo>
                  <a:lnTo>
                    <a:pt x="539727" y="65163"/>
                  </a:lnTo>
                  <a:lnTo>
                    <a:pt x="575418" y="36535"/>
                  </a:lnTo>
                  <a:lnTo>
                    <a:pt x="582299" y="30382"/>
                  </a:lnTo>
                  <a:lnTo>
                    <a:pt x="583461" y="29780"/>
                  </a:lnTo>
                  <a:lnTo>
                    <a:pt x="585459" y="27699"/>
                  </a:lnTo>
                  <a:lnTo>
                    <a:pt x="587229" y="25540"/>
                  </a:lnTo>
                  <a:lnTo>
                    <a:pt x="590060" y="24040"/>
                  </a:lnTo>
                  <a:lnTo>
                    <a:pt x="591038" y="24619"/>
                  </a:lnTo>
                  <a:lnTo>
                    <a:pt x="591669" y="25144"/>
                  </a:lnTo>
                  <a:lnTo>
                    <a:pt x="592370" y="26432"/>
                  </a:lnTo>
                  <a:lnTo>
                    <a:pt x="593588" y="32862"/>
                  </a:lnTo>
                  <a:lnTo>
                    <a:pt x="602682" y="48357"/>
                  </a:lnTo>
                  <a:lnTo>
                    <a:pt x="625775" y="66623"/>
                  </a:lnTo>
                  <a:lnTo>
                    <a:pt x="633759" y="7059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fr-FR"/>
            </a:p>
          </p:txBody>
        </p:sp>
      </p:grpSp>
      <p:sp>
        <p:nvSpPr>
          <p:cNvPr id="18458" name="SMARTInkShape-987"/>
          <p:cNvSpPr/>
          <p:nvPr>
            <p:custDataLst>
              <p:tags r:id="rId14"/>
            </p:custDataLst>
          </p:nvPr>
        </p:nvSpPr>
        <p:spPr>
          <a:xfrm>
            <a:off x="1085850" y="2617788"/>
            <a:ext cx="584200" cy="796925"/>
          </a:xfrm>
          <a:custGeom>
            <a:avLst/>
            <a:gdLst/>
            <a:ahLst/>
            <a:cxnLst/>
            <a:rect l="0" t="0" r="0" b="0"/>
            <a:pathLst>
              <a:path w="583407" h="796563">
                <a:moveTo>
                  <a:pt x="0" y="446564"/>
                </a:moveTo>
                <a:lnTo>
                  <a:pt x="0" y="446564"/>
                </a:lnTo>
                <a:lnTo>
                  <a:pt x="2379" y="446564"/>
                </a:lnTo>
                <a:lnTo>
                  <a:pt x="3645" y="447828"/>
                </a:lnTo>
                <a:lnTo>
                  <a:pt x="4017" y="447936"/>
                </a:lnTo>
                <a:lnTo>
                  <a:pt x="4266" y="447743"/>
                </a:lnTo>
                <a:lnTo>
                  <a:pt x="4431" y="447350"/>
                </a:lnTo>
                <a:lnTo>
                  <a:pt x="4806" y="447088"/>
                </a:lnTo>
                <a:lnTo>
                  <a:pt x="6069" y="446719"/>
                </a:lnTo>
                <a:lnTo>
                  <a:pt x="5520" y="446633"/>
                </a:lnTo>
                <a:lnTo>
                  <a:pt x="5532" y="446610"/>
                </a:lnTo>
                <a:lnTo>
                  <a:pt x="6879" y="446570"/>
                </a:lnTo>
                <a:lnTo>
                  <a:pt x="7026" y="445861"/>
                </a:lnTo>
                <a:lnTo>
                  <a:pt x="7065" y="445301"/>
                </a:lnTo>
                <a:lnTo>
                  <a:pt x="7356" y="444928"/>
                </a:lnTo>
                <a:lnTo>
                  <a:pt x="8385" y="444514"/>
                </a:lnTo>
                <a:lnTo>
                  <a:pt x="15154" y="443920"/>
                </a:lnTo>
                <a:lnTo>
                  <a:pt x="15659" y="443478"/>
                </a:lnTo>
                <a:lnTo>
                  <a:pt x="15996" y="442919"/>
                </a:lnTo>
                <a:lnTo>
                  <a:pt x="17781" y="442298"/>
                </a:lnTo>
                <a:lnTo>
                  <a:pt x="20710" y="441899"/>
                </a:lnTo>
                <a:lnTo>
                  <a:pt x="52089" y="425945"/>
                </a:lnTo>
                <a:lnTo>
                  <a:pt x="86751" y="401575"/>
                </a:lnTo>
                <a:lnTo>
                  <a:pt x="120515" y="368838"/>
                </a:lnTo>
                <a:lnTo>
                  <a:pt x="148682" y="335816"/>
                </a:lnTo>
                <a:lnTo>
                  <a:pt x="172121" y="302455"/>
                </a:lnTo>
                <a:lnTo>
                  <a:pt x="196903" y="266917"/>
                </a:lnTo>
                <a:lnTo>
                  <a:pt x="217440" y="232349"/>
                </a:lnTo>
                <a:lnTo>
                  <a:pt x="232700" y="206376"/>
                </a:lnTo>
                <a:lnTo>
                  <a:pt x="248253" y="171961"/>
                </a:lnTo>
                <a:lnTo>
                  <a:pt x="262138" y="139700"/>
                </a:lnTo>
                <a:lnTo>
                  <a:pt x="272942" y="104476"/>
                </a:lnTo>
                <a:lnTo>
                  <a:pt x="280715" y="72659"/>
                </a:lnTo>
                <a:lnTo>
                  <a:pt x="282836" y="46300"/>
                </a:lnTo>
                <a:lnTo>
                  <a:pt x="280019" y="27730"/>
                </a:lnTo>
                <a:lnTo>
                  <a:pt x="272202" y="12712"/>
                </a:lnTo>
                <a:lnTo>
                  <a:pt x="266265" y="5752"/>
                </a:lnTo>
                <a:lnTo>
                  <a:pt x="259839" y="3010"/>
                </a:lnTo>
                <a:lnTo>
                  <a:pt x="245065" y="0"/>
                </a:lnTo>
                <a:lnTo>
                  <a:pt x="237128" y="1050"/>
                </a:lnTo>
                <a:lnTo>
                  <a:pt x="229566" y="5716"/>
                </a:lnTo>
                <a:lnTo>
                  <a:pt x="218226" y="16696"/>
                </a:lnTo>
                <a:lnTo>
                  <a:pt x="203101" y="42796"/>
                </a:lnTo>
                <a:lnTo>
                  <a:pt x="200937" y="49616"/>
                </a:lnTo>
                <a:lnTo>
                  <a:pt x="198151" y="83542"/>
                </a:lnTo>
                <a:lnTo>
                  <a:pt x="195602" y="117861"/>
                </a:lnTo>
                <a:lnTo>
                  <a:pt x="194007" y="150255"/>
                </a:lnTo>
                <a:lnTo>
                  <a:pt x="195194" y="185654"/>
                </a:lnTo>
                <a:lnTo>
                  <a:pt x="195261" y="220827"/>
                </a:lnTo>
                <a:lnTo>
                  <a:pt x="195527" y="238420"/>
                </a:lnTo>
                <a:lnTo>
                  <a:pt x="196634" y="243663"/>
                </a:lnTo>
                <a:lnTo>
                  <a:pt x="195309" y="276268"/>
                </a:lnTo>
                <a:lnTo>
                  <a:pt x="195264" y="310390"/>
                </a:lnTo>
                <a:lnTo>
                  <a:pt x="193378" y="343811"/>
                </a:lnTo>
                <a:lnTo>
                  <a:pt x="192901" y="377091"/>
                </a:lnTo>
                <a:lnTo>
                  <a:pt x="192882" y="409511"/>
                </a:lnTo>
                <a:lnTo>
                  <a:pt x="190598" y="445167"/>
                </a:lnTo>
                <a:lnTo>
                  <a:pt x="187564" y="477503"/>
                </a:lnTo>
                <a:lnTo>
                  <a:pt x="183900" y="513091"/>
                </a:lnTo>
                <a:lnTo>
                  <a:pt x="180431" y="546774"/>
                </a:lnTo>
                <a:lnTo>
                  <a:pt x="176575" y="581512"/>
                </a:lnTo>
                <a:lnTo>
                  <a:pt x="175521" y="615082"/>
                </a:lnTo>
                <a:lnTo>
                  <a:pt x="175037" y="627376"/>
                </a:lnTo>
                <a:lnTo>
                  <a:pt x="175934" y="662080"/>
                </a:lnTo>
                <a:lnTo>
                  <a:pt x="173844" y="696922"/>
                </a:lnTo>
                <a:lnTo>
                  <a:pt x="173831" y="731955"/>
                </a:lnTo>
                <a:lnTo>
                  <a:pt x="176771" y="767647"/>
                </a:lnTo>
                <a:lnTo>
                  <a:pt x="184160" y="788291"/>
                </a:lnTo>
                <a:lnTo>
                  <a:pt x="188120" y="793967"/>
                </a:lnTo>
                <a:lnTo>
                  <a:pt x="189707" y="795434"/>
                </a:lnTo>
                <a:lnTo>
                  <a:pt x="191294" y="796086"/>
                </a:lnTo>
                <a:lnTo>
                  <a:pt x="198107" y="796562"/>
                </a:lnTo>
                <a:lnTo>
                  <a:pt x="198746" y="796313"/>
                </a:lnTo>
                <a:lnTo>
                  <a:pt x="199172" y="795882"/>
                </a:lnTo>
                <a:lnTo>
                  <a:pt x="200175" y="794433"/>
                </a:lnTo>
                <a:lnTo>
                  <a:pt x="205340" y="787694"/>
                </a:lnTo>
                <a:lnTo>
                  <a:pt x="216033" y="756779"/>
                </a:lnTo>
                <a:lnTo>
                  <a:pt x="221046" y="723457"/>
                </a:lnTo>
                <a:lnTo>
                  <a:pt x="225856" y="687766"/>
                </a:lnTo>
                <a:lnTo>
                  <a:pt x="230429" y="655930"/>
                </a:lnTo>
                <a:lnTo>
                  <a:pt x="234188" y="625956"/>
                </a:lnTo>
                <a:lnTo>
                  <a:pt x="235607" y="592000"/>
                </a:lnTo>
                <a:lnTo>
                  <a:pt x="236000" y="557526"/>
                </a:lnTo>
                <a:lnTo>
                  <a:pt x="236267" y="525708"/>
                </a:lnTo>
                <a:lnTo>
                  <a:pt x="235764" y="492553"/>
                </a:lnTo>
                <a:lnTo>
                  <a:pt x="234480" y="459754"/>
                </a:lnTo>
                <a:lnTo>
                  <a:pt x="226945" y="424409"/>
                </a:lnTo>
                <a:lnTo>
                  <a:pt x="221308" y="404854"/>
                </a:lnTo>
                <a:lnTo>
                  <a:pt x="220067" y="402626"/>
                </a:lnTo>
                <a:lnTo>
                  <a:pt x="215039" y="391186"/>
                </a:lnTo>
                <a:lnTo>
                  <a:pt x="208754" y="383896"/>
                </a:lnTo>
                <a:lnTo>
                  <a:pt x="207168" y="382993"/>
                </a:lnTo>
                <a:lnTo>
                  <a:pt x="202546" y="382283"/>
                </a:lnTo>
                <a:lnTo>
                  <a:pt x="200368" y="382271"/>
                </a:lnTo>
                <a:lnTo>
                  <a:pt x="200254" y="382535"/>
                </a:lnTo>
                <a:lnTo>
                  <a:pt x="200025" y="391101"/>
                </a:lnTo>
                <a:lnTo>
                  <a:pt x="198140" y="394294"/>
                </a:lnTo>
                <a:lnTo>
                  <a:pt x="197644" y="406093"/>
                </a:lnTo>
                <a:lnTo>
                  <a:pt x="200224" y="414955"/>
                </a:lnTo>
                <a:lnTo>
                  <a:pt x="201260" y="416464"/>
                </a:lnTo>
                <a:lnTo>
                  <a:pt x="204595" y="418801"/>
                </a:lnTo>
                <a:lnTo>
                  <a:pt x="208561" y="420589"/>
                </a:lnTo>
                <a:lnTo>
                  <a:pt x="211080" y="423551"/>
                </a:lnTo>
                <a:lnTo>
                  <a:pt x="212699" y="424430"/>
                </a:lnTo>
                <a:lnTo>
                  <a:pt x="225427" y="425811"/>
                </a:lnTo>
                <a:lnTo>
                  <a:pt x="227719" y="426757"/>
                </a:lnTo>
                <a:lnTo>
                  <a:pt x="235162" y="427484"/>
                </a:lnTo>
                <a:lnTo>
                  <a:pt x="236835" y="426241"/>
                </a:lnTo>
                <a:lnTo>
                  <a:pt x="237794" y="426136"/>
                </a:lnTo>
                <a:lnTo>
                  <a:pt x="241408" y="426723"/>
                </a:lnTo>
                <a:lnTo>
                  <a:pt x="256518" y="421825"/>
                </a:lnTo>
                <a:lnTo>
                  <a:pt x="266713" y="414492"/>
                </a:lnTo>
                <a:lnTo>
                  <a:pt x="274577" y="406834"/>
                </a:lnTo>
                <a:lnTo>
                  <a:pt x="283962" y="399407"/>
                </a:lnTo>
                <a:lnTo>
                  <a:pt x="304144" y="373170"/>
                </a:lnTo>
                <a:lnTo>
                  <a:pt x="323647" y="338171"/>
                </a:lnTo>
                <a:lnTo>
                  <a:pt x="326171" y="331633"/>
                </a:lnTo>
                <a:lnTo>
                  <a:pt x="326985" y="330256"/>
                </a:lnTo>
                <a:lnTo>
                  <a:pt x="328398" y="318914"/>
                </a:lnTo>
                <a:lnTo>
                  <a:pt x="328570" y="314340"/>
                </a:lnTo>
                <a:lnTo>
                  <a:pt x="327888" y="313009"/>
                </a:lnTo>
                <a:lnTo>
                  <a:pt x="326559" y="311262"/>
                </a:lnTo>
                <a:lnTo>
                  <a:pt x="325671" y="311024"/>
                </a:lnTo>
                <a:lnTo>
                  <a:pt x="321906" y="310844"/>
                </a:lnTo>
                <a:lnTo>
                  <a:pt x="321760" y="311105"/>
                </a:lnTo>
                <a:lnTo>
                  <a:pt x="321507" y="312884"/>
                </a:lnTo>
                <a:lnTo>
                  <a:pt x="322744" y="314380"/>
                </a:lnTo>
                <a:lnTo>
                  <a:pt x="324770" y="315055"/>
                </a:lnTo>
                <a:lnTo>
                  <a:pt x="330382" y="315488"/>
                </a:lnTo>
                <a:lnTo>
                  <a:pt x="365090" y="313219"/>
                </a:lnTo>
                <a:lnTo>
                  <a:pt x="375311" y="313214"/>
                </a:lnTo>
                <a:lnTo>
                  <a:pt x="375620" y="313743"/>
                </a:lnTo>
                <a:lnTo>
                  <a:pt x="376319" y="316487"/>
                </a:lnTo>
                <a:lnTo>
                  <a:pt x="376821" y="316983"/>
                </a:lnTo>
                <a:lnTo>
                  <a:pt x="377420" y="317314"/>
                </a:lnTo>
                <a:lnTo>
                  <a:pt x="377820" y="318064"/>
                </a:lnTo>
                <a:lnTo>
                  <a:pt x="378514" y="324547"/>
                </a:lnTo>
                <a:lnTo>
                  <a:pt x="377226" y="330984"/>
                </a:lnTo>
                <a:lnTo>
                  <a:pt x="378549" y="343611"/>
                </a:lnTo>
                <a:lnTo>
                  <a:pt x="377233" y="349773"/>
                </a:lnTo>
                <a:lnTo>
                  <a:pt x="377826" y="355032"/>
                </a:lnTo>
                <a:lnTo>
                  <a:pt x="374881" y="381795"/>
                </a:lnTo>
                <a:lnTo>
                  <a:pt x="375453" y="386421"/>
                </a:lnTo>
                <a:lnTo>
                  <a:pt x="373857" y="421010"/>
                </a:lnTo>
                <a:lnTo>
                  <a:pt x="374121" y="423565"/>
                </a:lnTo>
                <a:lnTo>
                  <a:pt x="375907" y="428206"/>
                </a:lnTo>
                <a:lnTo>
                  <a:pt x="376483" y="435494"/>
                </a:lnTo>
                <a:lnTo>
                  <a:pt x="378520" y="441301"/>
                </a:lnTo>
                <a:lnTo>
                  <a:pt x="378610" y="445072"/>
                </a:lnTo>
                <a:lnTo>
                  <a:pt x="379320" y="446606"/>
                </a:lnTo>
                <a:lnTo>
                  <a:pt x="381932" y="449747"/>
                </a:lnTo>
                <a:lnTo>
                  <a:pt x="383443" y="450624"/>
                </a:lnTo>
                <a:lnTo>
                  <a:pt x="384996" y="451279"/>
                </a:lnTo>
                <a:lnTo>
                  <a:pt x="387677" y="453335"/>
                </a:lnTo>
                <a:lnTo>
                  <a:pt x="399419" y="455937"/>
                </a:lnTo>
                <a:lnTo>
                  <a:pt x="409670" y="456080"/>
                </a:lnTo>
                <a:lnTo>
                  <a:pt x="415071" y="453558"/>
                </a:lnTo>
                <a:lnTo>
                  <a:pt x="429734" y="444194"/>
                </a:lnTo>
                <a:lnTo>
                  <a:pt x="454057" y="413934"/>
                </a:lnTo>
                <a:lnTo>
                  <a:pt x="476291" y="379385"/>
                </a:lnTo>
                <a:lnTo>
                  <a:pt x="494744" y="343856"/>
                </a:lnTo>
                <a:lnTo>
                  <a:pt x="501178" y="320848"/>
                </a:lnTo>
                <a:lnTo>
                  <a:pt x="501176" y="316519"/>
                </a:lnTo>
                <a:lnTo>
                  <a:pt x="499018" y="309427"/>
                </a:lnTo>
                <a:lnTo>
                  <a:pt x="495748" y="303050"/>
                </a:lnTo>
                <a:lnTo>
                  <a:pt x="493383" y="301376"/>
                </a:lnTo>
                <a:lnTo>
                  <a:pt x="486412" y="299070"/>
                </a:lnTo>
                <a:lnTo>
                  <a:pt x="482171" y="300233"/>
                </a:lnTo>
                <a:lnTo>
                  <a:pt x="480991" y="300856"/>
                </a:lnTo>
                <a:lnTo>
                  <a:pt x="480205" y="301535"/>
                </a:lnTo>
                <a:lnTo>
                  <a:pt x="467627" y="316856"/>
                </a:lnTo>
                <a:lnTo>
                  <a:pt x="462674" y="328568"/>
                </a:lnTo>
                <a:lnTo>
                  <a:pt x="459583" y="363603"/>
                </a:lnTo>
                <a:lnTo>
                  <a:pt x="459846" y="372315"/>
                </a:lnTo>
                <a:lnTo>
                  <a:pt x="460287" y="373252"/>
                </a:lnTo>
                <a:lnTo>
                  <a:pt x="460846" y="373877"/>
                </a:lnTo>
                <a:lnTo>
                  <a:pt x="461466" y="375982"/>
                </a:lnTo>
                <a:lnTo>
                  <a:pt x="462221" y="386221"/>
                </a:lnTo>
                <a:lnTo>
                  <a:pt x="463846" y="389410"/>
                </a:lnTo>
                <a:lnTo>
                  <a:pt x="469148" y="416992"/>
                </a:lnTo>
                <a:lnTo>
                  <a:pt x="470947" y="420330"/>
                </a:lnTo>
                <a:lnTo>
                  <a:pt x="471127" y="421137"/>
                </a:lnTo>
                <a:lnTo>
                  <a:pt x="478079" y="435236"/>
                </a:lnTo>
                <a:lnTo>
                  <a:pt x="480026" y="436769"/>
                </a:lnTo>
                <a:lnTo>
                  <a:pt x="482229" y="440229"/>
                </a:lnTo>
                <a:lnTo>
                  <a:pt x="484199" y="442690"/>
                </a:lnTo>
                <a:lnTo>
                  <a:pt x="485573" y="445298"/>
                </a:lnTo>
                <a:lnTo>
                  <a:pt x="496936" y="452667"/>
                </a:lnTo>
                <a:lnTo>
                  <a:pt x="501905" y="454207"/>
                </a:lnTo>
                <a:lnTo>
                  <a:pt x="503792" y="455253"/>
                </a:lnTo>
                <a:lnTo>
                  <a:pt x="507159" y="455924"/>
                </a:lnTo>
                <a:lnTo>
                  <a:pt x="520045" y="456351"/>
                </a:lnTo>
                <a:lnTo>
                  <a:pt x="524451" y="457973"/>
                </a:lnTo>
                <a:lnTo>
                  <a:pt x="529075" y="458372"/>
                </a:lnTo>
                <a:lnTo>
                  <a:pt x="551149" y="453162"/>
                </a:lnTo>
                <a:lnTo>
                  <a:pt x="557804" y="449603"/>
                </a:lnTo>
                <a:lnTo>
                  <a:pt x="564699" y="448767"/>
                </a:lnTo>
                <a:lnTo>
                  <a:pt x="565378" y="448297"/>
                </a:lnTo>
                <a:lnTo>
                  <a:pt x="565831" y="447719"/>
                </a:lnTo>
                <a:lnTo>
                  <a:pt x="575995" y="442490"/>
                </a:lnTo>
                <a:lnTo>
                  <a:pt x="580649" y="440673"/>
                </a:lnTo>
                <a:lnTo>
                  <a:pt x="581568" y="439991"/>
                </a:lnTo>
                <a:lnTo>
                  <a:pt x="583406" y="437039"/>
                </a:lnTo>
              </a:path>
            </a:pathLst>
          </a:custGeom>
          <a:ln w="127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fr-FR"/>
          </a:p>
        </p:txBody>
      </p:sp>
      <p:sp>
        <p:nvSpPr>
          <p:cNvPr id="18459" name="SMARTInkShape-988"/>
          <p:cNvSpPr/>
          <p:nvPr>
            <p:custDataLst>
              <p:tags r:id="rId15"/>
            </p:custDataLst>
          </p:nvPr>
        </p:nvSpPr>
        <p:spPr>
          <a:xfrm>
            <a:off x="1654175" y="2632075"/>
            <a:ext cx="254000" cy="444500"/>
          </a:xfrm>
          <a:custGeom>
            <a:avLst/>
            <a:gdLst/>
            <a:ahLst/>
            <a:cxnLst/>
            <a:rect l="0" t="0" r="0" b="0"/>
            <a:pathLst>
              <a:path w="253785" h="445164">
                <a:moveTo>
                  <a:pt x="1372" y="423778"/>
                </a:moveTo>
                <a:lnTo>
                  <a:pt x="1372" y="423778"/>
                </a:lnTo>
                <a:lnTo>
                  <a:pt x="1372" y="426061"/>
                </a:lnTo>
                <a:lnTo>
                  <a:pt x="0" y="426140"/>
                </a:lnTo>
                <a:lnTo>
                  <a:pt x="1351" y="426159"/>
                </a:lnTo>
                <a:lnTo>
                  <a:pt x="2630" y="424895"/>
                </a:lnTo>
                <a:lnTo>
                  <a:pt x="3004" y="424787"/>
                </a:lnTo>
                <a:lnTo>
                  <a:pt x="3254" y="424980"/>
                </a:lnTo>
                <a:lnTo>
                  <a:pt x="3724" y="426090"/>
                </a:lnTo>
                <a:lnTo>
                  <a:pt x="11772" y="426158"/>
                </a:lnTo>
                <a:lnTo>
                  <a:pt x="13314" y="425453"/>
                </a:lnTo>
                <a:lnTo>
                  <a:pt x="14882" y="424522"/>
                </a:lnTo>
                <a:lnTo>
                  <a:pt x="18044" y="423925"/>
                </a:lnTo>
                <a:lnTo>
                  <a:pt x="23695" y="423780"/>
                </a:lnTo>
                <a:lnTo>
                  <a:pt x="24191" y="423515"/>
                </a:lnTo>
                <a:lnTo>
                  <a:pt x="24522" y="423073"/>
                </a:lnTo>
                <a:lnTo>
                  <a:pt x="24743" y="422514"/>
                </a:lnTo>
                <a:lnTo>
                  <a:pt x="25155" y="422142"/>
                </a:lnTo>
                <a:lnTo>
                  <a:pt x="27584" y="421197"/>
                </a:lnTo>
                <a:lnTo>
                  <a:pt x="36458" y="415083"/>
                </a:lnTo>
                <a:lnTo>
                  <a:pt x="41551" y="413098"/>
                </a:lnTo>
                <a:lnTo>
                  <a:pt x="42445" y="412425"/>
                </a:lnTo>
                <a:lnTo>
                  <a:pt x="47615" y="406510"/>
                </a:lnTo>
                <a:lnTo>
                  <a:pt x="56315" y="399652"/>
                </a:lnTo>
                <a:lnTo>
                  <a:pt x="63796" y="393003"/>
                </a:lnTo>
                <a:lnTo>
                  <a:pt x="71943" y="386478"/>
                </a:lnTo>
                <a:lnTo>
                  <a:pt x="75882" y="383298"/>
                </a:lnTo>
                <a:lnTo>
                  <a:pt x="81583" y="379063"/>
                </a:lnTo>
                <a:lnTo>
                  <a:pt x="85228" y="375310"/>
                </a:lnTo>
                <a:lnTo>
                  <a:pt x="95881" y="359575"/>
                </a:lnTo>
                <a:lnTo>
                  <a:pt x="96128" y="358751"/>
                </a:lnTo>
                <a:lnTo>
                  <a:pt x="123845" y="324470"/>
                </a:lnTo>
                <a:lnTo>
                  <a:pt x="145316" y="292251"/>
                </a:lnTo>
                <a:lnTo>
                  <a:pt x="165556" y="256623"/>
                </a:lnTo>
                <a:lnTo>
                  <a:pt x="184565" y="222467"/>
                </a:lnTo>
                <a:lnTo>
                  <a:pt x="203836" y="189529"/>
                </a:lnTo>
                <a:lnTo>
                  <a:pt x="220742" y="154000"/>
                </a:lnTo>
                <a:lnTo>
                  <a:pt x="232497" y="121429"/>
                </a:lnTo>
                <a:lnTo>
                  <a:pt x="237719" y="104866"/>
                </a:lnTo>
                <a:lnTo>
                  <a:pt x="239450" y="70302"/>
                </a:lnTo>
                <a:lnTo>
                  <a:pt x="236182" y="35585"/>
                </a:lnTo>
                <a:lnTo>
                  <a:pt x="232335" y="21180"/>
                </a:lnTo>
                <a:lnTo>
                  <a:pt x="224746" y="8174"/>
                </a:lnTo>
                <a:lnTo>
                  <a:pt x="218340" y="3185"/>
                </a:lnTo>
                <a:lnTo>
                  <a:pt x="212267" y="884"/>
                </a:lnTo>
                <a:lnTo>
                  <a:pt x="201453" y="0"/>
                </a:lnTo>
                <a:lnTo>
                  <a:pt x="193529" y="2098"/>
                </a:lnTo>
                <a:lnTo>
                  <a:pt x="185866" y="5883"/>
                </a:lnTo>
                <a:lnTo>
                  <a:pt x="173974" y="18493"/>
                </a:lnTo>
                <a:lnTo>
                  <a:pt x="171746" y="22459"/>
                </a:lnTo>
                <a:lnTo>
                  <a:pt x="168866" y="32218"/>
                </a:lnTo>
                <a:lnTo>
                  <a:pt x="162243" y="65349"/>
                </a:lnTo>
                <a:lnTo>
                  <a:pt x="158733" y="96226"/>
                </a:lnTo>
                <a:lnTo>
                  <a:pt x="158538" y="129620"/>
                </a:lnTo>
                <a:lnTo>
                  <a:pt x="160430" y="149115"/>
                </a:lnTo>
                <a:lnTo>
                  <a:pt x="158546" y="183017"/>
                </a:lnTo>
                <a:lnTo>
                  <a:pt x="158534" y="218301"/>
                </a:lnTo>
                <a:lnTo>
                  <a:pt x="159240" y="243467"/>
                </a:lnTo>
                <a:lnTo>
                  <a:pt x="160768" y="257149"/>
                </a:lnTo>
                <a:lnTo>
                  <a:pt x="160912" y="290413"/>
                </a:lnTo>
                <a:lnTo>
                  <a:pt x="160915" y="324820"/>
                </a:lnTo>
                <a:lnTo>
                  <a:pt x="163496" y="359224"/>
                </a:lnTo>
                <a:lnTo>
                  <a:pt x="167247" y="393291"/>
                </a:lnTo>
                <a:lnTo>
                  <a:pt x="170204" y="414016"/>
                </a:lnTo>
                <a:lnTo>
                  <a:pt x="180501" y="436962"/>
                </a:lnTo>
                <a:lnTo>
                  <a:pt x="182937" y="439604"/>
                </a:lnTo>
                <a:lnTo>
                  <a:pt x="188813" y="443455"/>
                </a:lnTo>
                <a:lnTo>
                  <a:pt x="192230" y="444689"/>
                </a:lnTo>
                <a:lnTo>
                  <a:pt x="202276" y="445163"/>
                </a:lnTo>
                <a:lnTo>
                  <a:pt x="223054" y="438576"/>
                </a:lnTo>
                <a:lnTo>
                  <a:pt x="230450" y="434013"/>
                </a:lnTo>
                <a:lnTo>
                  <a:pt x="253784" y="409490"/>
                </a:lnTo>
              </a:path>
            </a:pathLst>
          </a:custGeom>
          <a:ln w="127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fr-FR"/>
          </a:p>
        </p:txBody>
      </p:sp>
      <p:sp>
        <p:nvSpPr>
          <p:cNvPr id="18460" name="SMARTInkShape-989"/>
          <p:cNvSpPr/>
          <p:nvPr>
            <p:custDataLst>
              <p:tags r:id="rId16"/>
            </p:custDataLst>
          </p:nvPr>
        </p:nvSpPr>
        <p:spPr>
          <a:xfrm>
            <a:off x="1917700" y="2922588"/>
            <a:ext cx="333375" cy="168275"/>
          </a:xfrm>
          <a:custGeom>
            <a:avLst/>
            <a:gdLst/>
            <a:ahLst/>
            <a:cxnLst/>
            <a:rect l="0" t="0" r="0" b="0"/>
            <a:pathLst>
              <a:path w="333043" h="167151">
                <a:moveTo>
                  <a:pt x="71105" y="12769"/>
                </a:moveTo>
                <a:lnTo>
                  <a:pt x="71105" y="12769"/>
                </a:lnTo>
                <a:lnTo>
                  <a:pt x="71105" y="11505"/>
                </a:lnTo>
                <a:lnTo>
                  <a:pt x="70840" y="11133"/>
                </a:lnTo>
                <a:lnTo>
                  <a:pt x="70399" y="10884"/>
                </a:lnTo>
                <a:lnTo>
                  <a:pt x="68674" y="10609"/>
                </a:lnTo>
                <a:lnTo>
                  <a:pt x="59216" y="10388"/>
                </a:lnTo>
                <a:lnTo>
                  <a:pt x="37674" y="18152"/>
                </a:lnTo>
                <a:lnTo>
                  <a:pt x="27947" y="25226"/>
                </a:lnTo>
                <a:lnTo>
                  <a:pt x="14645" y="40327"/>
                </a:lnTo>
                <a:lnTo>
                  <a:pt x="12939" y="43626"/>
                </a:lnTo>
                <a:lnTo>
                  <a:pt x="2360" y="78887"/>
                </a:lnTo>
                <a:lnTo>
                  <a:pt x="1405" y="88075"/>
                </a:lnTo>
                <a:lnTo>
                  <a:pt x="10" y="96407"/>
                </a:lnTo>
                <a:lnTo>
                  <a:pt x="0" y="105696"/>
                </a:lnTo>
                <a:lnTo>
                  <a:pt x="9779" y="139693"/>
                </a:lnTo>
                <a:lnTo>
                  <a:pt x="11836" y="146714"/>
                </a:lnTo>
                <a:lnTo>
                  <a:pt x="18918" y="157591"/>
                </a:lnTo>
                <a:lnTo>
                  <a:pt x="27877" y="164511"/>
                </a:lnTo>
                <a:lnTo>
                  <a:pt x="29586" y="165524"/>
                </a:lnTo>
                <a:lnTo>
                  <a:pt x="39405" y="167150"/>
                </a:lnTo>
                <a:lnTo>
                  <a:pt x="52470" y="166234"/>
                </a:lnTo>
                <a:lnTo>
                  <a:pt x="69337" y="159898"/>
                </a:lnTo>
                <a:lnTo>
                  <a:pt x="83851" y="147461"/>
                </a:lnTo>
                <a:lnTo>
                  <a:pt x="100689" y="124579"/>
                </a:lnTo>
                <a:lnTo>
                  <a:pt x="105712" y="111338"/>
                </a:lnTo>
                <a:lnTo>
                  <a:pt x="111229" y="77711"/>
                </a:lnTo>
                <a:lnTo>
                  <a:pt x="109522" y="47326"/>
                </a:lnTo>
                <a:lnTo>
                  <a:pt x="101818" y="24989"/>
                </a:lnTo>
                <a:lnTo>
                  <a:pt x="92762" y="12204"/>
                </a:lnTo>
                <a:lnTo>
                  <a:pt x="81924" y="3265"/>
                </a:lnTo>
                <a:lnTo>
                  <a:pt x="73017" y="311"/>
                </a:lnTo>
                <a:lnTo>
                  <a:pt x="68603" y="0"/>
                </a:lnTo>
                <a:lnTo>
                  <a:pt x="61086" y="693"/>
                </a:lnTo>
                <a:lnTo>
                  <a:pt x="59134" y="1808"/>
                </a:lnTo>
                <a:lnTo>
                  <a:pt x="51827" y="10313"/>
                </a:lnTo>
                <a:lnTo>
                  <a:pt x="49048" y="17098"/>
                </a:lnTo>
                <a:lnTo>
                  <a:pt x="47523" y="29613"/>
                </a:lnTo>
                <a:lnTo>
                  <a:pt x="48018" y="48085"/>
                </a:lnTo>
                <a:lnTo>
                  <a:pt x="50611" y="57933"/>
                </a:lnTo>
                <a:lnTo>
                  <a:pt x="57473" y="69159"/>
                </a:lnTo>
                <a:lnTo>
                  <a:pt x="71640" y="83953"/>
                </a:lnTo>
                <a:lnTo>
                  <a:pt x="79471" y="89243"/>
                </a:lnTo>
                <a:lnTo>
                  <a:pt x="90789" y="91073"/>
                </a:lnTo>
                <a:lnTo>
                  <a:pt x="93876" y="90963"/>
                </a:lnTo>
                <a:lnTo>
                  <a:pt x="97894" y="90032"/>
                </a:lnTo>
                <a:lnTo>
                  <a:pt x="103355" y="86756"/>
                </a:lnTo>
                <a:lnTo>
                  <a:pt x="108039" y="82545"/>
                </a:lnTo>
                <a:lnTo>
                  <a:pt x="116917" y="71264"/>
                </a:lnTo>
                <a:lnTo>
                  <a:pt x="119783" y="65109"/>
                </a:lnTo>
                <a:lnTo>
                  <a:pt x="124905" y="56948"/>
                </a:lnTo>
                <a:lnTo>
                  <a:pt x="130091" y="45533"/>
                </a:lnTo>
                <a:lnTo>
                  <a:pt x="142976" y="23520"/>
                </a:lnTo>
                <a:lnTo>
                  <a:pt x="146078" y="17092"/>
                </a:lnTo>
                <a:lnTo>
                  <a:pt x="148082" y="14161"/>
                </a:lnTo>
                <a:lnTo>
                  <a:pt x="149740" y="9801"/>
                </a:lnTo>
                <a:lnTo>
                  <a:pt x="153724" y="6228"/>
                </a:lnTo>
                <a:lnTo>
                  <a:pt x="154126" y="5188"/>
                </a:lnTo>
                <a:lnTo>
                  <a:pt x="154234" y="4540"/>
                </a:lnTo>
                <a:lnTo>
                  <a:pt x="154570" y="4108"/>
                </a:lnTo>
                <a:lnTo>
                  <a:pt x="157744" y="2094"/>
                </a:lnTo>
                <a:lnTo>
                  <a:pt x="158498" y="1948"/>
                </a:lnTo>
                <a:lnTo>
                  <a:pt x="159264" y="2116"/>
                </a:lnTo>
                <a:lnTo>
                  <a:pt x="160822" y="2743"/>
                </a:lnTo>
                <a:lnTo>
                  <a:pt x="162397" y="3021"/>
                </a:lnTo>
                <a:lnTo>
                  <a:pt x="162922" y="3360"/>
                </a:lnTo>
                <a:lnTo>
                  <a:pt x="163273" y="3851"/>
                </a:lnTo>
                <a:lnTo>
                  <a:pt x="163927" y="5101"/>
                </a:lnTo>
                <a:lnTo>
                  <a:pt x="170607" y="14677"/>
                </a:lnTo>
                <a:lnTo>
                  <a:pt x="179294" y="42705"/>
                </a:lnTo>
                <a:lnTo>
                  <a:pt x="182226" y="75180"/>
                </a:lnTo>
                <a:lnTo>
                  <a:pt x="183010" y="110209"/>
                </a:lnTo>
                <a:lnTo>
                  <a:pt x="183023" y="144936"/>
                </a:lnTo>
                <a:lnTo>
                  <a:pt x="183024" y="159967"/>
                </a:lnTo>
                <a:lnTo>
                  <a:pt x="183024" y="125641"/>
                </a:lnTo>
                <a:lnTo>
                  <a:pt x="183024" y="91615"/>
                </a:lnTo>
                <a:lnTo>
                  <a:pt x="186571" y="56768"/>
                </a:lnTo>
                <a:lnTo>
                  <a:pt x="194585" y="21450"/>
                </a:lnTo>
                <a:lnTo>
                  <a:pt x="200367" y="8638"/>
                </a:lnTo>
                <a:lnTo>
                  <a:pt x="201730" y="6840"/>
                </a:lnTo>
                <a:lnTo>
                  <a:pt x="204655" y="4842"/>
                </a:lnTo>
                <a:lnTo>
                  <a:pt x="209580" y="3560"/>
                </a:lnTo>
                <a:lnTo>
                  <a:pt x="219911" y="3571"/>
                </a:lnTo>
                <a:lnTo>
                  <a:pt x="231795" y="6204"/>
                </a:lnTo>
                <a:lnTo>
                  <a:pt x="243457" y="14276"/>
                </a:lnTo>
                <a:lnTo>
                  <a:pt x="253365" y="24493"/>
                </a:lnTo>
                <a:lnTo>
                  <a:pt x="260576" y="39977"/>
                </a:lnTo>
                <a:lnTo>
                  <a:pt x="266117" y="68313"/>
                </a:lnTo>
                <a:lnTo>
                  <a:pt x="267023" y="76511"/>
                </a:lnTo>
                <a:lnTo>
                  <a:pt x="268237" y="82367"/>
                </a:lnTo>
                <a:lnTo>
                  <a:pt x="268786" y="86300"/>
                </a:lnTo>
                <a:lnTo>
                  <a:pt x="270588" y="92391"/>
                </a:lnTo>
                <a:lnTo>
                  <a:pt x="271675" y="98097"/>
                </a:lnTo>
                <a:lnTo>
                  <a:pt x="272967" y="103845"/>
                </a:lnTo>
                <a:lnTo>
                  <a:pt x="274743" y="115859"/>
                </a:lnTo>
                <a:lnTo>
                  <a:pt x="281783" y="136813"/>
                </a:lnTo>
                <a:lnTo>
                  <a:pt x="295728" y="156089"/>
                </a:lnTo>
                <a:lnTo>
                  <a:pt x="300281" y="159544"/>
                </a:lnTo>
                <a:lnTo>
                  <a:pt x="301284" y="161170"/>
                </a:lnTo>
                <a:lnTo>
                  <a:pt x="302081" y="161709"/>
                </a:lnTo>
                <a:lnTo>
                  <a:pt x="305730" y="162468"/>
                </a:lnTo>
                <a:lnTo>
                  <a:pt x="310162" y="162429"/>
                </a:lnTo>
                <a:lnTo>
                  <a:pt x="313260" y="161482"/>
                </a:lnTo>
                <a:lnTo>
                  <a:pt x="333042" y="143738"/>
                </a:lnTo>
              </a:path>
            </a:pathLst>
          </a:custGeom>
          <a:ln w="127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fr-FR"/>
          </a:p>
        </p:txBody>
      </p:sp>
      <p:sp>
        <p:nvSpPr>
          <p:cNvPr id="18461" name="SMARTInkShape-990"/>
          <p:cNvSpPr/>
          <p:nvPr>
            <p:custDataLst>
              <p:tags r:id="rId17"/>
            </p:custDataLst>
          </p:nvPr>
        </p:nvSpPr>
        <p:spPr>
          <a:xfrm>
            <a:off x="1089025" y="3694113"/>
            <a:ext cx="1498600" cy="215900"/>
          </a:xfrm>
          <a:custGeom>
            <a:avLst/>
            <a:gdLst/>
            <a:ahLst/>
            <a:cxnLst/>
            <a:rect l="0" t="0" r="0" b="0"/>
            <a:pathLst>
              <a:path w="1500079" h="216547">
                <a:moveTo>
                  <a:pt x="4665" y="0"/>
                </a:moveTo>
                <a:lnTo>
                  <a:pt x="4665" y="0"/>
                </a:lnTo>
                <a:lnTo>
                  <a:pt x="2286" y="0"/>
                </a:lnTo>
                <a:lnTo>
                  <a:pt x="234" y="7414"/>
                </a:lnTo>
                <a:lnTo>
                  <a:pt x="0" y="11428"/>
                </a:lnTo>
                <a:lnTo>
                  <a:pt x="1195" y="15968"/>
                </a:lnTo>
                <a:lnTo>
                  <a:pt x="7065" y="25639"/>
                </a:lnTo>
                <a:lnTo>
                  <a:pt x="14984" y="37669"/>
                </a:lnTo>
                <a:lnTo>
                  <a:pt x="18394" y="48841"/>
                </a:lnTo>
                <a:lnTo>
                  <a:pt x="19195" y="58075"/>
                </a:lnTo>
                <a:lnTo>
                  <a:pt x="20847" y="60922"/>
                </a:lnTo>
                <a:lnTo>
                  <a:pt x="39105" y="83964"/>
                </a:lnTo>
                <a:lnTo>
                  <a:pt x="40534" y="87290"/>
                </a:lnTo>
                <a:lnTo>
                  <a:pt x="43809" y="90980"/>
                </a:lnTo>
                <a:lnTo>
                  <a:pt x="46837" y="93103"/>
                </a:lnTo>
                <a:lnTo>
                  <a:pt x="50439" y="97877"/>
                </a:lnTo>
                <a:lnTo>
                  <a:pt x="55532" y="107566"/>
                </a:lnTo>
                <a:lnTo>
                  <a:pt x="80091" y="132311"/>
                </a:lnTo>
                <a:lnTo>
                  <a:pt x="84016" y="135129"/>
                </a:lnTo>
                <a:lnTo>
                  <a:pt x="93202" y="145618"/>
                </a:lnTo>
                <a:lnTo>
                  <a:pt x="94991" y="146740"/>
                </a:lnTo>
                <a:lnTo>
                  <a:pt x="96668" y="147503"/>
                </a:lnTo>
                <a:lnTo>
                  <a:pt x="99100" y="149155"/>
                </a:lnTo>
                <a:lnTo>
                  <a:pt x="109292" y="152943"/>
                </a:lnTo>
                <a:lnTo>
                  <a:pt x="110962" y="153964"/>
                </a:lnTo>
                <a:lnTo>
                  <a:pt x="112586" y="154418"/>
                </a:lnTo>
                <a:lnTo>
                  <a:pt x="132025" y="155483"/>
                </a:lnTo>
                <a:lnTo>
                  <a:pt x="134823" y="156416"/>
                </a:lnTo>
                <a:lnTo>
                  <a:pt x="161715" y="157160"/>
                </a:lnTo>
                <a:lnTo>
                  <a:pt x="184715" y="152234"/>
                </a:lnTo>
                <a:lnTo>
                  <a:pt x="202996" y="143195"/>
                </a:lnTo>
                <a:lnTo>
                  <a:pt x="224761" y="126201"/>
                </a:lnTo>
                <a:lnTo>
                  <a:pt x="248124" y="92283"/>
                </a:lnTo>
                <a:lnTo>
                  <a:pt x="250452" y="88110"/>
                </a:lnTo>
                <a:lnTo>
                  <a:pt x="262559" y="53814"/>
                </a:lnTo>
                <a:lnTo>
                  <a:pt x="268081" y="36607"/>
                </a:lnTo>
                <a:lnTo>
                  <a:pt x="271407" y="16071"/>
                </a:lnTo>
                <a:lnTo>
                  <a:pt x="275689" y="6719"/>
                </a:lnTo>
                <a:lnTo>
                  <a:pt x="276124" y="142"/>
                </a:lnTo>
                <a:lnTo>
                  <a:pt x="277498" y="28"/>
                </a:lnTo>
                <a:lnTo>
                  <a:pt x="276360" y="3"/>
                </a:lnTo>
                <a:lnTo>
                  <a:pt x="277460" y="1265"/>
                </a:lnTo>
                <a:lnTo>
                  <a:pt x="278043" y="3296"/>
                </a:lnTo>
                <a:lnTo>
                  <a:pt x="279202" y="12573"/>
                </a:lnTo>
                <a:lnTo>
                  <a:pt x="284823" y="28852"/>
                </a:lnTo>
                <a:lnTo>
                  <a:pt x="285671" y="33714"/>
                </a:lnTo>
                <a:lnTo>
                  <a:pt x="287670" y="38734"/>
                </a:lnTo>
                <a:lnTo>
                  <a:pt x="288691" y="45431"/>
                </a:lnTo>
                <a:lnTo>
                  <a:pt x="294612" y="60283"/>
                </a:lnTo>
                <a:lnTo>
                  <a:pt x="302325" y="72105"/>
                </a:lnTo>
                <a:lnTo>
                  <a:pt x="303117" y="72676"/>
                </a:lnTo>
                <a:lnTo>
                  <a:pt x="303646" y="73586"/>
                </a:lnTo>
                <a:lnTo>
                  <a:pt x="305199" y="78143"/>
                </a:lnTo>
                <a:lnTo>
                  <a:pt x="307231" y="82244"/>
                </a:lnTo>
                <a:lnTo>
                  <a:pt x="309508" y="87075"/>
                </a:lnTo>
                <a:lnTo>
                  <a:pt x="323204" y="108260"/>
                </a:lnTo>
                <a:lnTo>
                  <a:pt x="326971" y="111510"/>
                </a:lnTo>
                <a:lnTo>
                  <a:pt x="329880" y="116472"/>
                </a:lnTo>
                <a:lnTo>
                  <a:pt x="339361" y="125420"/>
                </a:lnTo>
                <a:lnTo>
                  <a:pt x="339950" y="127003"/>
                </a:lnTo>
                <a:lnTo>
                  <a:pt x="342459" y="134930"/>
                </a:lnTo>
                <a:lnTo>
                  <a:pt x="345229" y="136758"/>
                </a:lnTo>
                <a:lnTo>
                  <a:pt x="348137" y="137711"/>
                </a:lnTo>
                <a:lnTo>
                  <a:pt x="348740" y="138374"/>
                </a:lnTo>
                <a:lnTo>
                  <a:pt x="350105" y="142674"/>
                </a:lnTo>
                <a:lnTo>
                  <a:pt x="351163" y="143932"/>
                </a:lnTo>
                <a:lnTo>
                  <a:pt x="352515" y="144668"/>
                </a:lnTo>
                <a:lnTo>
                  <a:pt x="353246" y="144864"/>
                </a:lnTo>
                <a:lnTo>
                  <a:pt x="353734" y="145259"/>
                </a:lnTo>
                <a:lnTo>
                  <a:pt x="354275" y="146404"/>
                </a:lnTo>
                <a:lnTo>
                  <a:pt x="354684" y="146815"/>
                </a:lnTo>
                <a:lnTo>
                  <a:pt x="359031" y="149655"/>
                </a:lnTo>
                <a:lnTo>
                  <a:pt x="359275" y="150563"/>
                </a:lnTo>
                <a:lnTo>
                  <a:pt x="359341" y="151175"/>
                </a:lnTo>
                <a:lnTo>
                  <a:pt x="359649" y="151583"/>
                </a:lnTo>
                <a:lnTo>
                  <a:pt x="362406" y="153057"/>
                </a:lnTo>
                <a:lnTo>
                  <a:pt x="366177" y="156730"/>
                </a:lnTo>
                <a:lnTo>
                  <a:pt x="367126" y="156970"/>
                </a:lnTo>
                <a:lnTo>
                  <a:pt x="370915" y="157401"/>
                </a:lnTo>
                <a:lnTo>
                  <a:pt x="375347" y="159209"/>
                </a:lnTo>
                <a:lnTo>
                  <a:pt x="375788" y="160806"/>
                </a:lnTo>
                <a:lnTo>
                  <a:pt x="375905" y="161972"/>
                </a:lnTo>
                <a:lnTo>
                  <a:pt x="376248" y="162750"/>
                </a:lnTo>
                <a:lnTo>
                  <a:pt x="376741" y="163269"/>
                </a:lnTo>
                <a:lnTo>
                  <a:pt x="377994" y="163845"/>
                </a:lnTo>
                <a:lnTo>
                  <a:pt x="380467" y="164245"/>
                </a:lnTo>
                <a:lnTo>
                  <a:pt x="387205" y="168067"/>
                </a:lnTo>
                <a:lnTo>
                  <a:pt x="390532" y="168937"/>
                </a:lnTo>
                <a:lnTo>
                  <a:pt x="393839" y="169294"/>
                </a:lnTo>
                <a:lnTo>
                  <a:pt x="402510" y="173185"/>
                </a:lnTo>
                <a:lnTo>
                  <a:pt x="405322" y="173809"/>
                </a:lnTo>
                <a:lnTo>
                  <a:pt x="408393" y="175647"/>
                </a:lnTo>
                <a:lnTo>
                  <a:pt x="410979" y="177603"/>
                </a:lnTo>
                <a:lnTo>
                  <a:pt x="418501" y="181126"/>
                </a:lnTo>
                <a:lnTo>
                  <a:pt x="420896" y="182629"/>
                </a:lnTo>
                <a:lnTo>
                  <a:pt x="428630" y="186540"/>
                </a:lnTo>
                <a:lnTo>
                  <a:pt x="440825" y="194766"/>
                </a:lnTo>
                <a:lnTo>
                  <a:pt x="457543" y="202031"/>
                </a:lnTo>
                <a:lnTo>
                  <a:pt x="462524" y="203062"/>
                </a:lnTo>
                <a:lnTo>
                  <a:pt x="470966" y="205950"/>
                </a:lnTo>
                <a:lnTo>
                  <a:pt x="471901" y="206621"/>
                </a:lnTo>
                <a:lnTo>
                  <a:pt x="472940" y="208072"/>
                </a:lnTo>
                <a:lnTo>
                  <a:pt x="473746" y="208565"/>
                </a:lnTo>
                <a:lnTo>
                  <a:pt x="478137" y="210061"/>
                </a:lnTo>
                <a:lnTo>
                  <a:pt x="479945" y="211100"/>
                </a:lnTo>
                <a:lnTo>
                  <a:pt x="483261" y="211767"/>
                </a:lnTo>
                <a:lnTo>
                  <a:pt x="486464" y="211898"/>
                </a:lnTo>
                <a:lnTo>
                  <a:pt x="488055" y="212622"/>
                </a:lnTo>
                <a:lnTo>
                  <a:pt x="488850" y="213186"/>
                </a:lnTo>
                <a:lnTo>
                  <a:pt x="504110" y="214283"/>
                </a:lnTo>
                <a:lnTo>
                  <a:pt x="512600" y="215014"/>
                </a:lnTo>
                <a:lnTo>
                  <a:pt x="520568" y="216546"/>
                </a:lnTo>
                <a:lnTo>
                  <a:pt x="529489" y="216409"/>
                </a:lnTo>
                <a:lnTo>
                  <a:pt x="564720" y="212677"/>
                </a:lnTo>
                <a:lnTo>
                  <a:pt x="577214" y="211467"/>
                </a:lnTo>
                <a:lnTo>
                  <a:pt x="599040" y="205372"/>
                </a:lnTo>
                <a:lnTo>
                  <a:pt x="612484" y="204133"/>
                </a:lnTo>
                <a:lnTo>
                  <a:pt x="632201" y="198676"/>
                </a:lnTo>
                <a:lnTo>
                  <a:pt x="641493" y="196437"/>
                </a:lnTo>
                <a:lnTo>
                  <a:pt x="675018" y="178162"/>
                </a:lnTo>
                <a:lnTo>
                  <a:pt x="694328" y="166042"/>
                </a:lnTo>
                <a:lnTo>
                  <a:pt x="708585" y="153611"/>
                </a:lnTo>
                <a:lnTo>
                  <a:pt x="712277" y="150821"/>
                </a:lnTo>
                <a:lnTo>
                  <a:pt x="728338" y="130663"/>
                </a:lnTo>
                <a:lnTo>
                  <a:pt x="737013" y="113948"/>
                </a:lnTo>
                <a:lnTo>
                  <a:pt x="740257" y="109645"/>
                </a:lnTo>
                <a:lnTo>
                  <a:pt x="756108" y="75359"/>
                </a:lnTo>
                <a:lnTo>
                  <a:pt x="760180" y="65382"/>
                </a:lnTo>
                <a:lnTo>
                  <a:pt x="765644" y="57342"/>
                </a:lnTo>
                <a:lnTo>
                  <a:pt x="768824" y="43477"/>
                </a:lnTo>
                <a:lnTo>
                  <a:pt x="769002" y="39809"/>
                </a:lnTo>
                <a:lnTo>
                  <a:pt x="769732" y="38154"/>
                </a:lnTo>
                <a:lnTo>
                  <a:pt x="770674" y="36536"/>
                </a:lnTo>
                <a:lnTo>
                  <a:pt x="771204" y="33873"/>
                </a:lnTo>
                <a:lnTo>
                  <a:pt x="771328" y="31283"/>
                </a:lnTo>
                <a:lnTo>
                  <a:pt x="771626" y="30380"/>
                </a:lnTo>
                <a:lnTo>
                  <a:pt x="772089" y="29778"/>
                </a:lnTo>
                <a:lnTo>
                  <a:pt x="772662" y="29377"/>
                </a:lnTo>
                <a:lnTo>
                  <a:pt x="773044" y="28845"/>
                </a:lnTo>
                <a:lnTo>
                  <a:pt x="773469" y="27548"/>
                </a:lnTo>
                <a:lnTo>
                  <a:pt x="773809" y="12005"/>
                </a:lnTo>
                <a:lnTo>
                  <a:pt x="775073" y="11935"/>
                </a:lnTo>
                <a:lnTo>
                  <a:pt x="775445" y="12190"/>
                </a:lnTo>
                <a:lnTo>
                  <a:pt x="775693" y="12625"/>
                </a:lnTo>
                <a:lnTo>
                  <a:pt x="779033" y="24028"/>
                </a:lnTo>
                <a:lnTo>
                  <a:pt x="782327" y="30058"/>
                </a:lnTo>
                <a:lnTo>
                  <a:pt x="792085" y="64950"/>
                </a:lnTo>
                <a:lnTo>
                  <a:pt x="804391" y="99754"/>
                </a:lnTo>
                <a:lnTo>
                  <a:pt x="815071" y="121056"/>
                </a:lnTo>
                <a:lnTo>
                  <a:pt x="842506" y="155444"/>
                </a:lnTo>
                <a:lnTo>
                  <a:pt x="876132" y="178995"/>
                </a:lnTo>
                <a:lnTo>
                  <a:pt x="910352" y="191292"/>
                </a:lnTo>
                <a:lnTo>
                  <a:pt x="945909" y="195240"/>
                </a:lnTo>
                <a:lnTo>
                  <a:pt x="972397" y="194556"/>
                </a:lnTo>
                <a:lnTo>
                  <a:pt x="986213" y="191045"/>
                </a:lnTo>
                <a:lnTo>
                  <a:pt x="989643" y="189103"/>
                </a:lnTo>
                <a:lnTo>
                  <a:pt x="993628" y="188146"/>
                </a:lnTo>
                <a:lnTo>
                  <a:pt x="1017091" y="173066"/>
                </a:lnTo>
                <a:lnTo>
                  <a:pt x="1037605" y="156470"/>
                </a:lnTo>
                <a:lnTo>
                  <a:pt x="1039747" y="153944"/>
                </a:lnTo>
                <a:lnTo>
                  <a:pt x="1044729" y="149461"/>
                </a:lnTo>
                <a:lnTo>
                  <a:pt x="1056186" y="135401"/>
                </a:lnTo>
                <a:lnTo>
                  <a:pt x="1072219" y="119467"/>
                </a:lnTo>
                <a:lnTo>
                  <a:pt x="1085579" y="97161"/>
                </a:lnTo>
                <a:lnTo>
                  <a:pt x="1098686" y="62337"/>
                </a:lnTo>
                <a:lnTo>
                  <a:pt x="1106820" y="32967"/>
                </a:lnTo>
                <a:lnTo>
                  <a:pt x="1107183" y="15570"/>
                </a:lnTo>
                <a:lnTo>
                  <a:pt x="1106478" y="14152"/>
                </a:lnTo>
                <a:lnTo>
                  <a:pt x="1105547" y="12639"/>
                </a:lnTo>
                <a:lnTo>
                  <a:pt x="1104949" y="9513"/>
                </a:lnTo>
                <a:lnTo>
                  <a:pt x="1104811" y="5232"/>
                </a:lnTo>
                <a:lnTo>
                  <a:pt x="1106069" y="2373"/>
                </a:lnTo>
                <a:lnTo>
                  <a:pt x="1106176" y="1582"/>
                </a:lnTo>
                <a:lnTo>
                  <a:pt x="1105983" y="1055"/>
                </a:lnTo>
                <a:lnTo>
                  <a:pt x="1105035" y="208"/>
                </a:lnTo>
                <a:lnTo>
                  <a:pt x="1105222" y="139"/>
                </a:lnTo>
                <a:lnTo>
                  <a:pt x="1107175" y="0"/>
                </a:lnTo>
                <a:lnTo>
                  <a:pt x="1107183" y="3314"/>
                </a:lnTo>
                <a:lnTo>
                  <a:pt x="1107889" y="4824"/>
                </a:lnTo>
                <a:lnTo>
                  <a:pt x="1108820" y="6377"/>
                </a:lnTo>
                <a:lnTo>
                  <a:pt x="1109418" y="9530"/>
                </a:lnTo>
                <a:lnTo>
                  <a:pt x="1109467" y="10322"/>
                </a:lnTo>
                <a:lnTo>
                  <a:pt x="1110227" y="11908"/>
                </a:lnTo>
                <a:lnTo>
                  <a:pt x="1110800" y="12701"/>
                </a:lnTo>
                <a:lnTo>
                  <a:pt x="1118627" y="34723"/>
                </a:lnTo>
                <a:lnTo>
                  <a:pt x="1119578" y="43973"/>
                </a:lnTo>
                <a:lnTo>
                  <a:pt x="1125844" y="58660"/>
                </a:lnTo>
                <a:lnTo>
                  <a:pt x="1126924" y="67261"/>
                </a:lnTo>
                <a:lnTo>
                  <a:pt x="1128819" y="70905"/>
                </a:lnTo>
                <a:lnTo>
                  <a:pt x="1129545" y="71876"/>
                </a:lnTo>
                <a:lnTo>
                  <a:pt x="1130351" y="74367"/>
                </a:lnTo>
                <a:lnTo>
                  <a:pt x="1131511" y="78743"/>
                </a:lnTo>
                <a:lnTo>
                  <a:pt x="1133530" y="82686"/>
                </a:lnTo>
                <a:lnTo>
                  <a:pt x="1136582" y="87653"/>
                </a:lnTo>
                <a:lnTo>
                  <a:pt x="1142241" y="104675"/>
                </a:lnTo>
                <a:lnTo>
                  <a:pt x="1142873" y="107641"/>
                </a:lnTo>
                <a:lnTo>
                  <a:pt x="1144716" y="110798"/>
                </a:lnTo>
                <a:lnTo>
                  <a:pt x="1160336" y="132890"/>
                </a:lnTo>
                <a:lnTo>
                  <a:pt x="1166364" y="144214"/>
                </a:lnTo>
                <a:lnTo>
                  <a:pt x="1168411" y="146380"/>
                </a:lnTo>
                <a:lnTo>
                  <a:pt x="1190794" y="161427"/>
                </a:lnTo>
                <a:lnTo>
                  <a:pt x="1223167" y="174535"/>
                </a:lnTo>
                <a:lnTo>
                  <a:pt x="1252358" y="182344"/>
                </a:lnTo>
                <a:lnTo>
                  <a:pt x="1286591" y="187678"/>
                </a:lnTo>
                <a:lnTo>
                  <a:pt x="1321824" y="185686"/>
                </a:lnTo>
                <a:lnTo>
                  <a:pt x="1355493" y="180148"/>
                </a:lnTo>
                <a:lnTo>
                  <a:pt x="1390065" y="169489"/>
                </a:lnTo>
                <a:lnTo>
                  <a:pt x="1402157" y="162909"/>
                </a:lnTo>
                <a:lnTo>
                  <a:pt x="1437561" y="131882"/>
                </a:lnTo>
                <a:lnTo>
                  <a:pt x="1463458" y="98527"/>
                </a:lnTo>
                <a:lnTo>
                  <a:pt x="1482083" y="67710"/>
                </a:lnTo>
                <a:lnTo>
                  <a:pt x="1493738" y="32071"/>
                </a:lnTo>
                <a:lnTo>
                  <a:pt x="1499619" y="20785"/>
                </a:lnTo>
                <a:lnTo>
                  <a:pt x="1499997" y="18020"/>
                </a:lnTo>
                <a:lnTo>
                  <a:pt x="1500028" y="18099"/>
                </a:lnTo>
                <a:lnTo>
                  <a:pt x="1500078" y="18862"/>
                </a:lnTo>
                <a:lnTo>
                  <a:pt x="1498822" y="18994"/>
                </a:lnTo>
                <a:lnTo>
                  <a:pt x="1498451" y="18748"/>
                </a:lnTo>
                <a:lnTo>
                  <a:pt x="1498203" y="18320"/>
                </a:lnTo>
                <a:lnTo>
                  <a:pt x="1498039" y="17769"/>
                </a:lnTo>
                <a:lnTo>
                  <a:pt x="1497664" y="17402"/>
                </a:lnTo>
                <a:lnTo>
                  <a:pt x="1495327" y="16669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fr-FR"/>
          </a:p>
        </p:txBody>
      </p:sp>
      <p:sp>
        <p:nvSpPr>
          <p:cNvPr id="18462" name="SMARTInkShape-991"/>
          <p:cNvSpPr/>
          <p:nvPr>
            <p:custDataLst>
              <p:tags r:id="rId18"/>
            </p:custDataLst>
          </p:nvPr>
        </p:nvSpPr>
        <p:spPr>
          <a:xfrm>
            <a:off x="1128713" y="3538538"/>
            <a:ext cx="241300" cy="163512"/>
          </a:xfrm>
          <a:custGeom>
            <a:avLst/>
            <a:gdLst/>
            <a:ahLst/>
            <a:cxnLst/>
            <a:rect l="0" t="0" r="0" b="0"/>
            <a:pathLst>
              <a:path w="240468" h="164191">
                <a:moveTo>
                  <a:pt x="97592" y="4649"/>
                </a:moveTo>
                <a:lnTo>
                  <a:pt x="97592" y="4649"/>
                </a:lnTo>
                <a:lnTo>
                  <a:pt x="99642" y="6699"/>
                </a:lnTo>
                <a:lnTo>
                  <a:pt x="102248" y="7022"/>
                </a:lnTo>
                <a:lnTo>
                  <a:pt x="103705" y="7028"/>
                </a:lnTo>
                <a:lnTo>
                  <a:pt x="102360" y="7030"/>
                </a:lnTo>
                <a:lnTo>
                  <a:pt x="88179" y="4693"/>
                </a:lnTo>
                <a:lnTo>
                  <a:pt x="65547" y="4914"/>
                </a:lnTo>
                <a:lnTo>
                  <a:pt x="58482" y="6883"/>
                </a:lnTo>
                <a:lnTo>
                  <a:pt x="53724" y="7692"/>
                </a:lnTo>
                <a:lnTo>
                  <a:pt x="48699" y="9608"/>
                </a:lnTo>
                <a:lnTo>
                  <a:pt x="16570" y="28895"/>
                </a:lnTo>
                <a:lnTo>
                  <a:pt x="15280" y="30683"/>
                </a:lnTo>
                <a:lnTo>
                  <a:pt x="2979" y="65317"/>
                </a:lnTo>
                <a:lnTo>
                  <a:pt x="260" y="81004"/>
                </a:lnTo>
                <a:lnTo>
                  <a:pt x="0" y="94791"/>
                </a:lnTo>
                <a:lnTo>
                  <a:pt x="1389" y="99746"/>
                </a:lnTo>
                <a:lnTo>
                  <a:pt x="3735" y="106292"/>
                </a:lnTo>
                <a:lnTo>
                  <a:pt x="5841" y="112994"/>
                </a:lnTo>
                <a:lnTo>
                  <a:pt x="14787" y="132148"/>
                </a:lnTo>
                <a:lnTo>
                  <a:pt x="16516" y="134076"/>
                </a:lnTo>
                <a:lnTo>
                  <a:pt x="41148" y="145938"/>
                </a:lnTo>
                <a:lnTo>
                  <a:pt x="49851" y="147315"/>
                </a:lnTo>
                <a:lnTo>
                  <a:pt x="53090" y="147167"/>
                </a:lnTo>
                <a:lnTo>
                  <a:pt x="70195" y="142594"/>
                </a:lnTo>
                <a:lnTo>
                  <a:pt x="81763" y="133715"/>
                </a:lnTo>
                <a:lnTo>
                  <a:pt x="98161" y="111440"/>
                </a:lnTo>
                <a:lnTo>
                  <a:pt x="103745" y="99096"/>
                </a:lnTo>
                <a:lnTo>
                  <a:pt x="108686" y="64069"/>
                </a:lnTo>
                <a:lnTo>
                  <a:pt x="109162" y="46575"/>
                </a:lnTo>
                <a:lnTo>
                  <a:pt x="108105" y="38679"/>
                </a:lnTo>
                <a:lnTo>
                  <a:pt x="108439" y="30431"/>
                </a:lnTo>
                <a:lnTo>
                  <a:pt x="107117" y="2864"/>
                </a:lnTo>
                <a:lnTo>
                  <a:pt x="105067" y="270"/>
                </a:lnTo>
                <a:lnTo>
                  <a:pt x="105221" y="142"/>
                </a:lnTo>
                <a:lnTo>
                  <a:pt x="106098" y="0"/>
                </a:lnTo>
                <a:lnTo>
                  <a:pt x="106173" y="227"/>
                </a:lnTo>
                <a:lnTo>
                  <a:pt x="104977" y="1947"/>
                </a:lnTo>
                <a:lnTo>
                  <a:pt x="104742" y="9907"/>
                </a:lnTo>
                <a:lnTo>
                  <a:pt x="106109" y="15487"/>
                </a:lnTo>
                <a:lnTo>
                  <a:pt x="105156" y="25304"/>
                </a:lnTo>
                <a:lnTo>
                  <a:pt x="109165" y="60701"/>
                </a:lnTo>
                <a:lnTo>
                  <a:pt x="112077" y="87128"/>
                </a:lnTo>
                <a:lnTo>
                  <a:pt x="115565" y="100987"/>
                </a:lnTo>
                <a:lnTo>
                  <a:pt x="115294" y="107630"/>
                </a:lnTo>
                <a:lnTo>
                  <a:pt x="118835" y="117105"/>
                </a:lnTo>
                <a:lnTo>
                  <a:pt x="120262" y="119981"/>
                </a:lnTo>
                <a:lnTo>
                  <a:pt x="122624" y="130402"/>
                </a:lnTo>
                <a:lnTo>
                  <a:pt x="130143" y="141726"/>
                </a:lnTo>
                <a:lnTo>
                  <a:pt x="135692" y="148689"/>
                </a:lnTo>
                <a:lnTo>
                  <a:pt x="137544" y="149894"/>
                </a:lnTo>
                <a:lnTo>
                  <a:pt x="156477" y="163354"/>
                </a:lnTo>
                <a:lnTo>
                  <a:pt x="157982" y="163820"/>
                </a:lnTo>
                <a:lnTo>
                  <a:pt x="171845" y="164190"/>
                </a:lnTo>
                <a:lnTo>
                  <a:pt x="178581" y="162291"/>
                </a:lnTo>
                <a:lnTo>
                  <a:pt x="182325" y="160396"/>
                </a:lnTo>
                <a:lnTo>
                  <a:pt x="189745" y="158293"/>
                </a:lnTo>
                <a:lnTo>
                  <a:pt x="190777" y="157614"/>
                </a:lnTo>
                <a:lnTo>
                  <a:pt x="192495" y="155658"/>
                </a:lnTo>
                <a:lnTo>
                  <a:pt x="196076" y="153534"/>
                </a:lnTo>
                <a:lnTo>
                  <a:pt x="199733" y="150632"/>
                </a:lnTo>
                <a:lnTo>
                  <a:pt x="234887" y="130821"/>
                </a:lnTo>
                <a:lnTo>
                  <a:pt x="236664" y="129517"/>
                </a:lnTo>
                <a:lnTo>
                  <a:pt x="240467" y="123712"/>
                </a:lnTo>
              </a:path>
            </a:pathLst>
          </a:custGeom>
          <a:ln w="127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fr-FR"/>
          </a:p>
        </p:txBody>
      </p:sp>
      <p:sp>
        <p:nvSpPr>
          <p:cNvPr id="18463" name="SMARTInkShape-992"/>
          <p:cNvSpPr/>
          <p:nvPr>
            <p:custDataLst>
              <p:tags r:id="rId19"/>
            </p:custDataLst>
          </p:nvPr>
        </p:nvSpPr>
        <p:spPr>
          <a:xfrm>
            <a:off x="1376363" y="3543300"/>
            <a:ext cx="190500" cy="454025"/>
          </a:xfrm>
          <a:custGeom>
            <a:avLst/>
            <a:gdLst/>
            <a:ahLst/>
            <a:cxnLst/>
            <a:rect l="0" t="0" r="0" b="0"/>
            <a:pathLst>
              <a:path w="189835" h="454602">
                <a:moveTo>
                  <a:pt x="121111" y="7037"/>
                </a:moveTo>
                <a:lnTo>
                  <a:pt x="121111" y="7037"/>
                </a:lnTo>
                <a:lnTo>
                  <a:pt x="125872" y="11798"/>
                </a:lnTo>
                <a:lnTo>
                  <a:pt x="122326" y="8252"/>
                </a:lnTo>
                <a:lnTo>
                  <a:pt x="120946" y="7577"/>
                </a:lnTo>
                <a:lnTo>
                  <a:pt x="120207" y="7397"/>
                </a:lnTo>
                <a:lnTo>
                  <a:pt x="116334" y="5199"/>
                </a:lnTo>
                <a:lnTo>
                  <a:pt x="87219" y="0"/>
                </a:lnTo>
                <a:lnTo>
                  <a:pt x="64081" y="3443"/>
                </a:lnTo>
                <a:lnTo>
                  <a:pt x="50573" y="9699"/>
                </a:lnTo>
                <a:lnTo>
                  <a:pt x="20329" y="34060"/>
                </a:lnTo>
                <a:lnTo>
                  <a:pt x="5457" y="57923"/>
                </a:lnTo>
                <a:lnTo>
                  <a:pt x="2550" y="66537"/>
                </a:lnTo>
                <a:lnTo>
                  <a:pt x="1883" y="73647"/>
                </a:lnTo>
                <a:lnTo>
                  <a:pt x="184" y="79559"/>
                </a:lnTo>
                <a:lnTo>
                  <a:pt x="0" y="93532"/>
                </a:lnTo>
                <a:lnTo>
                  <a:pt x="2991" y="103558"/>
                </a:lnTo>
                <a:lnTo>
                  <a:pt x="8672" y="114968"/>
                </a:lnTo>
                <a:lnTo>
                  <a:pt x="12419" y="119214"/>
                </a:lnTo>
                <a:lnTo>
                  <a:pt x="15323" y="121237"/>
                </a:lnTo>
                <a:lnTo>
                  <a:pt x="20085" y="126393"/>
                </a:lnTo>
                <a:lnTo>
                  <a:pt x="23823" y="128875"/>
                </a:lnTo>
                <a:lnTo>
                  <a:pt x="54351" y="139938"/>
                </a:lnTo>
                <a:lnTo>
                  <a:pt x="68594" y="140096"/>
                </a:lnTo>
                <a:lnTo>
                  <a:pt x="77333" y="137069"/>
                </a:lnTo>
                <a:lnTo>
                  <a:pt x="87756" y="130387"/>
                </a:lnTo>
                <a:lnTo>
                  <a:pt x="103812" y="114285"/>
                </a:lnTo>
                <a:lnTo>
                  <a:pt x="112436" y="99977"/>
                </a:lnTo>
                <a:lnTo>
                  <a:pt x="123024" y="72131"/>
                </a:lnTo>
                <a:lnTo>
                  <a:pt x="124193" y="52324"/>
                </a:lnTo>
                <a:lnTo>
                  <a:pt x="125376" y="46825"/>
                </a:lnTo>
                <a:lnTo>
                  <a:pt x="125874" y="21983"/>
                </a:lnTo>
                <a:lnTo>
                  <a:pt x="123493" y="7038"/>
                </a:lnTo>
                <a:lnTo>
                  <a:pt x="123757" y="17107"/>
                </a:lnTo>
                <a:lnTo>
                  <a:pt x="125727" y="27274"/>
                </a:lnTo>
                <a:lnTo>
                  <a:pt x="126073" y="30848"/>
                </a:lnTo>
                <a:lnTo>
                  <a:pt x="127491" y="35141"/>
                </a:lnTo>
                <a:lnTo>
                  <a:pt x="130536" y="70141"/>
                </a:lnTo>
                <a:lnTo>
                  <a:pt x="131329" y="86144"/>
                </a:lnTo>
                <a:lnTo>
                  <a:pt x="132869" y="101836"/>
                </a:lnTo>
                <a:lnTo>
                  <a:pt x="136060" y="135437"/>
                </a:lnTo>
                <a:lnTo>
                  <a:pt x="140706" y="168567"/>
                </a:lnTo>
                <a:lnTo>
                  <a:pt x="141462" y="174607"/>
                </a:lnTo>
                <a:lnTo>
                  <a:pt x="140896" y="198265"/>
                </a:lnTo>
                <a:lnTo>
                  <a:pt x="144698" y="232885"/>
                </a:lnTo>
                <a:lnTo>
                  <a:pt x="147157" y="267659"/>
                </a:lnTo>
                <a:lnTo>
                  <a:pt x="151707" y="301565"/>
                </a:lnTo>
                <a:lnTo>
                  <a:pt x="152726" y="311346"/>
                </a:lnTo>
                <a:lnTo>
                  <a:pt x="154108" y="318090"/>
                </a:lnTo>
                <a:lnTo>
                  <a:pt x="156824" y="352923"/>
                </a:lnTo>
                <a:lnTo>
                  <a:pt x="156830" y="388050"/>
                </a:lnTo>
                <a:lnTo>
                  <a:pt x="156565" y="398312"/>
                </a:lnTo>
                <a:lnTo>
                  <a:pt x="153033" y="409012"/>
                </a:lnTo>
                <a:lnTo>
                  <a:pt x="147807" y="438795"/>
                </a:lnTo>
                <a:lnTo>
                  <a:pt x="144866" y="444473"/>
                </a:lnTo>
                <a:lnTo>
                  <a:pt x="139364" y="450702"/>
                </a:lnTo>
                <a:lnTo>
                  <a:pt x="137779" y="451607"/>
                </a:lnTo>
                <a:lnTo>
                  <a:pt x="136192" y="452273"/>
                </a:lnTo>
                <a:lnTo>
                  <a:pt x="133811" y="453871"/>
                </a:lnTo>
                <a:lnTo>
                  <a:pt x="132224" y="454339"/>
                </a:lnTo>
                <a:lnTo>
                  <a:pt x="127314" y="454601"/>
                </a:lnTo>
                <a:lnTo>
                  <a:pt x="126040" y="454373"/>
                </a:lnTo>
                <a:lnTo>
                  <a:pt x="125191" y="453957"/>
                </a:lnTo>
                <a:lnTo>
                  <a:pt x="124625" y="453415"/>
                </a:lnTo>
                <a:lnTo>
                  <a:pt x="118013" y="451751"/>
                </a:lnTo>
                <a:lnTo>
                  <a:pt x="105017" y="442961"/>
                </a:lnTo>
                <a:lnTo>
                  <a:pt x="99860" y="435578"/>
                </a:lnTo>
                <a:lnTo>
                  <a:pt x="93754" y="425424"/>
                </a:lnTo>
                <a:lnTo>
                  <a:pt x="90162" y="389908"/>
                </a:lnTo>
                <a:lnTo>
                  <a:pt x="92057" y="366665"/>
                </a:lnTo>
                <a:lnTo>
                  <a:pt x="101742" y="333080"/>
                </a:lnTo>
                <a:lnTo>
                  <a:pt x="113334" y="299416"/>
                </a:lnTo>
                <a:lnTo>
                  <a:pt x="122515" y="274456"/>
                </a:lnTo>
                <a:lnTo>
                  <a:pt x="124775" y="263104"/>
                </a:lnTo>
                <a:lnTo>
                  <a:pt x="136649" y="227592"/>
                </a:lnTo>
                <a:lnTo>
                  <a:pt x="151199" y="194444"/>
                </a:lnTo>
                <a:lnTo>
                  <a:pt x="161026" y="161818"/>
                </a:lnTo>
                <a:lnTo>
                  <a:pt x="170061" y="142813"/>
                </a:lnTo>
                <a:lnTo>
                  <a:pt x="171069" y="139283"/>
                </a:lnTo>
                <a:lnTo>
                  <a:pt x="175218" y="131387"/>
                </a:lnTo>
                <a:lnTo>
                  <a:pt x="175439" y="130418"/>
                </a:lnTo>
                <a:lnTo>
                  <a:pt x="178278" y="126526"/>
                </a:lnTo>
                <a:lnTo>
                  <a:pt x="180297" y="124966"/>
                </a:lnTo>
                <a:lnTo>
                  <a:pt x="181206" y="124550"/>
                </a:lnTo>
                <a:lnTo>
                  <a:pt x="181812" y="123744"/>
                </a:lnTo>
                <a:lnTo>
                  <a:pt x="185060" y="114920"/>
                </a:lnTo>
                <a:lnTo>
                  <a:pt x="185440" y="114677"/>
                </a:lnTo>
                <a:lnTo>
                  <a:pt x="186567" y="114408"/>
                </a:lnTo>
                <a:lnTo>
                  <a:pt x="186973" y="114072"/>
                </a:lnTo>
                <a:lnTo>
                  <a:pt x="187679" y="112162"/>
                </a:lnTo>
                <a:lnTo>
                  <a:pt x="187755" y="110651"/>
                </a:lnTo>
                <a:lnTo>
                  <a:pt x="188030" y="110244"/>
                </a:lnTo>
                <a:lnTo>
                  <a:pt x="188478" y="109973"/>
                </a:lnTo>
                <a:lnTo>
                  <a:pt x="189041" y="109792"/>
                </a:lnTo>
                <a:lnTo>
                  <a:pt x="189416" y="109936"/>
                </a:lnTo>
                <a:lnTo>
                  <a:pt x="189667" y="110297"/>
                </a:lnTo>
                <a:lnTo>
                  <a:pt x="189834" y="110802"/>
                </a:lnTo>
                <a:lnTo>
                  <a:pt x="189680" y="110874"/>
                </a:lnTo>
                <a:lnTo>
                  <a:pt x="187786" y="109431"/>
                </a:lnTo>
              </a:path>
            </a:pathLst>
          </a:custGeom>
          <a:ln w="127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fr-FR"/>
          </a:p>
        </p:txBody>
      </p:sp>
      <p:sp>
        <p:nvSpPr>
          <p:cNvPr id="18464" name="SMARTInkShape-993"/>
          <p:cNvSpPr/>
          <p:nvPr>
            <p:custDataLst>
              <p:tags r:id="rId20"/>
            </p:custDataLst>
          </p:nvPr>
        </p:nvSpPr>
        <p:spPr>
          <a:xfrm>
            <a:off x="1563688" y="3546475"/>
            <a:ext cx="139700" cy="446088"/>
          </a:xfrm>
          <a:custGeom>
            <a:avLst/>
            <a:gdLst/>
            <a:ahLst/>
            <a:cxnLst/>
            <a:rect l="0" t="0" r="0" b="0"/>
            <a:pathLst>
              <a:path w="140589" h="447559">
                <a:moveTo>
                  <a:pt x="58522" y="4754"/>
                </a:moveTo>
                <a:lnTo>
                  <a:pt x="58522" y="4754"/>
                </a:lnTo>
                <a:lnTo>
                  <a:pt x="56239" y="4754"/>
                </a:lnTo>
                <a:lnTo>
                  <a:pt x="56170" y="3490"/>
                </a:lnTo>
                <a:lnTo>
                  <a:pt x="55896" y="3117"/>
                </a:lnTo>
                <a:lnTo>
                  <a:pt x="54886" y="2703"/>
                </a:lnTo>
                <a:lnTo>
                  <a:pt x="52829" y="2471"/>
                </a:lnTo>
                <a:lnTo>
                  <a:pt x="52346" y="2173"/>
                </a:lnTo>
                <a:lnTo>
                  <a:pt x="52023" y="1711"/>
                </a:lnTo>
                <a:lnTo>
                  <a:pt x="51808" y="1137"/>
                </a:lnTo>
                <a:lnTo>
                  <a:pt x="51136" y="755"/>
                </a:lnTo>
                <a:lnTo>
                  <a:pt x="44394" y="0"/>
                </a:lnTo>
                <a:lnTo>
                  <a:pt x="37896" y="2583"/>
                </a:lnTo>
                <a:lnTo>
                  <a:pt x="35861" y="3789"/>
                </a:lnTo>
                <a:lnTo>
                  <a:pt x="22443" y="9076"/>
                </a:lnTo>
                <a:lnTo>
                  <a:pt x="20615" y="10732"/>
                </a:lnTo>
                <a:lnTo>
                  <a:pt x="9222" y="23801"/>
                </a:lnTo>
                <a:lnTo>
                  <a:pt x="5988" y="32335"/>
                </a:lnTo>
                <a:lnTo>
                  <a:pt x="2411" y="37431"/>
                </a:lnTo>
                <a:lnTo>
                  <a:pt x="1509" y="44563"/>
                </a:lnTo>
                <a:lnTo>
                  <a:pt x="1108" y="72010"/>
                </a:lnTo>
                <a:lnTo>
                  <a:pt x="108" y="74156"/>
                </a:lnTo>
                <a:lnTo>
                  <a:pt x="0" y="75364"/>
                </a:lnTo>
                <a:lnTo>
                  <a:pt x="2047" y="88607"/>
                </a:lnTo>
                <a:lnTo>
                  <a:pt x="3248" y="93011"/>
                </a:lnTo>
                <a:lnTo>
                  <a:pt x="3793" y="95838"/>
                </a:lnTo>
                <a:lnTo>
                  <a:pt x="11792" y="112340"/>
                </a:lnTo>
                <a:lnTo>
                  <a:pt x="19943" y="118239"/>
                </a:lnTo>
                <a:lnTo>
                  <a:pt x="29222" y="122756"/>
                </a:lnTo>
                <a:lnTo>
                  <a:pt x="40052" y="123775"/>
                </a:lnTo>
                <a:lnTo>
                  <a:pt x="40917" y="123259"/>
                </a:lnTo>
                <a:lnTo>
                  <a:pt x="43399" y="120535"/>
                </a:lnTo>
                <a:lnTo>
                  <a:pt x="48668" y="116721"/>
                </a:lnTo>
                <a:lnTo>
                  <a:pt x="65693" y="86708"/>
                </a:lnTo>
                <a:lnTo>
                  <a:pt x="71614" y="68849"/>
                </a:lnTo>
                <a:lnTo>
                  <a:pt x="73968" y="38681"/>
                </a:lnTo>
                <a:lnTo>
                  <a:pt x="70954" y="20965"/>
                </a:lnTo>
                <a:lnTo>
                  <a:pt x="63280" y="3231"/>
                </a:lnTo>
                <a:lnTo>
                  <a:pt x="61695" y="1431"/>
                </a:lnTo>
                <a:lnTo>
                  <a:pt x="58564" y="8"/>
                </a:lnTo>
                <a:lnTo>
                  <a:pt x="58534" y="1260"/>
                </a:lnTo>
                <a:lnTo>
                  <a:pt x="59233" y="2584"/>
                </a:lnTo>
                <a:lnTo>
                  <a:pt x="62585" y="6898"/>
                </a:lnTo>
                <a:lnTo>
                  <a:pt x="64979" y="13291"/>
                </a:lnTo>
                <a:lnTo>
                  <a:pt x="76374" y="46676"/>
                </a:lnTo>
                <a:lnTo>
                  <a:pt x="81682" y="79953"/>
                </a:lnTo>
                <a:lnTo>
                  <a:pt x="86913" y="112620"/>
                </a:lnTo>
                <a:lnTo>
                  <a:pt x="91567" y="148150"/>
                </a:lnTo>
                <a:lnTo>
                  <a:pt x="98371" y="183494"/>
                </a:lnTo>
                <a:lnTo>
                  <a:pt x="105093" y="215579"/>
                </a:lnTo>
                <a:lnTo>
                  <a:pt x="110206" y="248868"/>
                </a:lnTo>
                <a:lnTo>
                  <a:pt x="114850" y="283247"/>
                </a:lnTo>
                <a:lnTo>
                  <a:pt x="119728" y="316419"/>
                </a:lnTo>
                <a:lnTo>
                  <a:pt x="127726" y="351809"/>
                </a:lnTo>
                <a:lnTo>
                  <a:pt x="129952" y="387290"/>
                </a:lnTo>
                <a:lnTo>
                  <a:pt x="127909" y="409209"/>
                </a:lnTo>
                <a:lnTo>
                  <a:pt x="123897" y="424391"/>
                </a:lnTo>
                <a:lnTo>
                  <a:pt x="124974" y="430536"/>
                </a:lnTo>
                <a:lnTo>
                  <a:pt x="123127" y="437230"/>
                </a:lnTo>
                <a:lnTo>
                  <a:pt x="120793" y="442162"/>
                </a:lnTo>
                <a:lnTo>
                  <a:pt x="116366" y="444889"/>
                </a:lnTo>
                <a:lnTo>
                  <a:pt x="116135" y="445285"/>
                </a:lnTo>
                <a:lnTo>
                  <a:pt x="115878" y="446432"/>
                </a:lnTo>
                <a:lnTo>
                  <a:pt x="115280" y="446843"/>
                </a:lnTo>
                <a:lnTo>
                  <a:pt x="111590" y="447558"/>
                </a:lnTo>
                <a:lnTo>
                  <a:pt x="104727" y="445235"/>
                </a:lnTo>
                <a:lnTo>
                  <a:pt x="100613" y="441999"/>
                </a:lnTo>
                <a:lnTo>
                  <a:pt x="94412" y="435376"/>
                </a:lnTo>
                <a:lnTo>
                  <a:pt x="85502" y="408224"/>
                </a:lnTo>
                <a:lnTo>
                  <a:pt x="82474" y="380639"/>
                </a:lnTo>
                <a:lnTo>
                  <a:pt x="86290" y="347378"/>
                </a:lnTo>
                <a:lnTo>
                  <a:pt x="89640" y="326198"/>
                </a:lnTo>
                <a:lnTo>
                  <a:pt x="93687" y="301021"/>
                </a:lnTo>
                <a:lnTo>
                  <a:pt x="96121" y="269038"/>
                </a:lnTo>
                <a:lnTo>
                  <a:pt x="102190" y="233929"/>
                </a:lnTo>
                <a:lnTo>
                  <a:pt x="106364" y="202351"/>
                </a:lnTo>
                <a:lnTo>
                  <a:pt x="114367" y="167094"/>
                </a:lnTo>
                <a:lnTo>
                  <a:pt x="122373" y="133231"/>
                </a:lnTo>
                <a:lnTo>
                  <a:pt x="132932" y="99131"/>
                </a:lnTo>
                <a:lnTo>
                  <a:pt x="139477" y="64235"/>
                </a:lnTo>
                <a:lnTo>
                  <a:pt x="140588" y="59876"/>
                </a:lnTo>
              </a:path>
            </a:pathLst>
          </a:custGeom>
          <a:ln w="127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fr-FR"/>
          </a:p>
        </p:txBody>
      </p:sp>
      <p:grpSp>
        <p:nvGrpSpPr>
          <p:cNvPr id="31776" name="SMARTInkShape-Group400"/>
          <p:cNvGrpSpPr>
            <a:grpSpLocks/>
          </p:cNvGrpSpPr>
          <p:nvPr/>
        </p:nvGrpSpPr>
        <p:grpSpPr bwMode="auto">
          <a:xfrm>
            <a:off x="1679575" y="3222625"/>
            <a:ext cx="909638" cy="482600"/>
            <a:chOff x="1678854" y="3222310"/>
            <a:chExt cx="909566" cy="482913"/>
          </a:xfrm>
        </p:grpSpPr>
        <p:sp>
          <p:nvSpPr>
            <p:cNvPr id="18465" name="SMARTInkShape-994"/>
            <p:cNvSpPr/>
            <p:nvPr>
              <p:custDataLst>
                <p:tags r:id="rId46"/>
              </p:custDataLst>
            </p:nvPr>
          </p:nvSpPr>
          <p:spPr>
            <a:xfrm>
              <a:off x="1923310" y="3452647"/>
              <a:ext cx="88893" cy="7942"/>
            </a:xfrm>
            <a:custGeom>
              <a:avLst/>
              <a:gdLst/>
              <a:ahLst/>
              <a:cxnLst/>
              <a:rect l="0" t="0" r="0" b="0"/>
              <a:pathLst>
                <a:path w="88107" h="7144">
                  <a:moveTo>
                    <a:pt x="0" y="0"/>
                  </a:moveTo>
                  <a:lnTo>
                    <a:pt x="0" y="0"/>
                  </a:lnTo>
                  <a:lnTo>
                    <a:pt x="2050" y="0"/>
                  </a:lnTo>
                  <a:lnTo>
                    <a:pt x="4217" y="1636"/>
                  </a:lnTo>
                  <a:lnTo>
                    <a:pt x="5667" y="2050"/>
                  </a:lnTo>
                  <a:lnTo>
                    <a:pt x="40655" y="3645"/>
                  </a:lnTo>
                  <a:lnTo>
                    <a:pt x="70678" y="5424"/>
                  </a:lnTo>
                  <a:lnTo>
                    <a:pt x="77386" y="6634"/>
                  </a:lnTo>
                  <a:lnTo>
                    <a:pt x="88106" y="7143"/>
                  </a:lnTo>
                </a:path>
              </a:pathLst>
            </a:custGeom>
            <a:ln w="127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fr-FR"/>
            </a:p>
          </p:txBody>
        </p:sp>
        <p:sp>
          <p:nvSpPr>
            <p:cNvPr id="18466" name="SMARTInkShape-995"/>
            <p:cNvSpPr/>
            <p:nvPr>
              <p:custDataLst>
                <p:tags r:id="rId47"/>
              </p:custDataLst>
            </p:nvPr>
          </p:nvSpPr>
          <p:spPr>
            <a:xfrm>
              <a:off x="2004266" y="3381163"/>
              <a:ext cx="7936" cy="14297"/>
            </a:xfrm>
            <a:custGeom>
              <a:avLst/>
              <a:gdLst/>
              <a:ahLst/>
              <a:cxnLst/>
              <a:rect l="0" t="0" r="0" b="0"/>
              <a:pathLst>
                <a:path w="7144" h="14289">
                  <a:moveTo>
                    <a:pt x="0" y="0"/>
                  </a:moveTo>
                  <a:lnTo>
                    <a:pt x="0" y="0"/>
                  </a:lnTo>
                  <a:lnTo>
                    <a:pt x="2590" y="6360"/>
                  </a:lnTo>
                  <a:lnTo>
                    <a:pt x="6314" y="11302"/>
                  </a:lnTo>
                  <a:lnTo>
                    <a:pt x="7143" y="14288"/>
                  </a:lnTo>
                </a:path>
              </a:pathLst>
            </a:custGeom>
            <a:ln w="127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fr-FR"/>
            </a:p>
          </p:txBody>
        </p:sp>
        <p:sp>
          <p:nvSpPr>
            <p:cNvPr id="18467" name="SMARTInkShape-996"/>
            <p:cNvSpPr/>
            <p:nvPr>
              <p:custDataLst>
                <p:tags r:id="rId48"/>
              </p:custDataLst>
            </p:nvPr>
          </p:nvSpPr>
          <p:spPr>
            <a:xfrm>
              <a:off x="1678854" y="3222310"/>
              <a:ext cx="909566" cy="482913"/>
            </a:xfrm>
            <a:custGeom>
              <a:avLst/>
              <a:gdLst/>
              <a:ahLst/>
              <a:cxnLst/>
              <a:rect l="0" t="0" r="0" b="0"/>
              <a:pathLst>
                <a:path w="909566" h="482913">
                  <a:moveTo>
                    <a:pt x="18977" y="382903"/>
                  </a:moveTo>
                  <a:lnTo>
                    <a:pt x="18977" y="382903"/>
                  </a:lnTo>
                  <a:lnTo>
                    <a:pt x="18977" y="385186"/>
                  </a:lnTo>
                  <a:lnTo>
                    <a:pt x="18977" y="382903"/>
                  </a:lnTo>
                  <a:lnTo>
                    <a:pt x="21506" y="381639"/>
                  </a:lnTo>
                  <a:lnTo>
                    <a:pt x="22250" y="381001"/>
                  </a:lnTo>
                  <a:lnTo>
                    <a:pt x="23078" y="379588"/>
                  </a:lnTo>
                  <a:lnTo>
                    <a:pt x="23609" y="376525"/>
                  </a:lnTo>
                  <a:lnTo>
                    <a:pt x="23682" y="374953"/>
                  </a:lnTo>
                  <a:lnTo>
                    <a:pt x="24420" y="373372"/>
                  </a:lnTo>
                  <a:lnTo>
                    <a:pt x="25365" y="371788"/>
                  </a:lnTo>
                  <a:lnTo>
                    <a:pt x="25972" y="368615"/>
                  </a:lnTo>
                  <a:lnTo>
                    <a:pt x="26319" y="366763"/>
                  </a:lnTo>
                  <a:lnTo>
                    <a:pt x="35207" y="344445"/>
                  </a:lnTo>
                  <a:lnTo>
                    <a:pt x="36350" y="321102"/>
                  </a:lnTo>
                  <a:lnTo>
                    <a:pt x="44445" y="287290"/>
                  </a:lnTo>
                  <a:lnTo>
                    <a:pt x="52959" y="252285"/>
                  </a:lnTo>
                  <a:lnTo>
                    <a:pt x="60545" y="222498"/>
                  </a:lnTo>
                  <a:lnTo>
                    <a:pt x="65270" y="205184"/>
                  </a:lnTo>
                  <a:lnTo>
                    <a:pt x="70706" y="170489"/>
                  </a:lnTo>
                  <a:lnTo>
                    <a:pt x="73582" y="138474"/>
                  </a:lnTo>
                  <a:lnTo>
                    <a:pt x="73026" y="119076"/>
                  </a:lnTo>
                  <a:lnTo>
                    <a:pt x="70109" y="83876"/>
                  </a:lnTo>
                  <a:lnTo>
                    <a:pt x="61834" y="56209"/>
                  </a:lnTo>
                  <a:lnTo>
                    <a:pt x="42434" y="21890"/>
                  </a:lnTo>
                  <a:lnTo>
                    <a:pt x="33172" y="9398"/>
                  </a:lnTo>
                  <a:lnTo>
                    <a:pt x="21798" y="1139"/>
                  </a:lnTo>
                  <a:lnTo>
                    <a:pt x="18549" y="0"/>
                  </a:lnTo>
                  <a:lnTo>
                    <a:pt x="17633" y="370"/>
                  </a:lnTo>
                  <a:lnTo>
                    <a:pt x="15911" y="2191"/>
                  </a:lnTo>
                  <a:lnTo>
                    <a:pt x="11848" y="9894"/>
                  </a:lnTo>
                  <a:lnTo>
                    <a:pt x="2911" y="38911"/>
                  </a:lnTo>
                  <a:lnTo>
                    <a:pt x="0" y="73732"/>
                  </a:lnTo>
                  <a:lnTo>
                    <a:pt x="647" y="87734"/>
                  </a:lnTo>
                  <a:lnTo>
                    <a:pt x="2971" y="119765"/>
                  </a:lnTo>
                  <a:lnTo>
                    <a:pt x="5244" y="151506"/>
                  </a:lnTo>
                  <a:lnTo>
                    <a:pt x="9425" y="184444"/>
                  </a:lnTo>
                  <a:lnTo>
                    <a:pt x="13661" y="219618"/>
                  </a:lnTo>
                  <a:lnTo>
                    <a:pt x="17822" y="252824"/>
                  </a:lnTo>
                  <a:lnTo>
                    <a:pt x="21019" y="287759"/>
                  </a:lnTo>
                  <a:lnTo>
                    <a:pt x="23695" y="322658"/>
                  </a:lnTo>
                  <a:lnTo>
                    <a:pt x="26678" y="344699"/>
                  </a:lnTo>
                  <a:lnTo>
                    <a:pt x="28342" y="356723"/>
                  </a:lnTo>
                  <a:lnTo>
                    <a:pt x="31438" y="378575"/>
                  </a:lnTo>
                  <a:lnTo>
                    <a:pt x="35354" y="399691"/>
                  </a:lnTo>
                  <a:lnTo>
                    <a:pt x="36872" y="411545"/>
                  </a:lnTo>
                  <a:lnTo>
                    <a:pt x="46934" y="443077"/>
                  </a:lnTo>
                  <a:lnTo>
                    <a:pt x="59039" y="458572"/>
                  </a:lnTo>
                  <a:lnTo>
                    <a:pt x="63538" y="461885"/>
                  </a:lnTo>
                  <a:lnTo>
                    <a:pt x="70856" y="465864"/>
                  </a:lnTo>
                  <a:lnTo>
                    <a:pt x="76685" y="464162"/>
                  </a:lnTo>
                  <a:lnTo>
                    <a:pt x="80496" y="461425"/>
                  </a:lnTo>
                  <a:lnTo>
                    <a:pt x="92286" y="442111"/>
                  </a:lnTo>
                  <a:lnTo>
                    <a:pt x="99109" y="422910"/>
                  </a:lnTo>
                  <a:lnTo>
                    <a:pt x="103878" y="388658"/>
                  </a:lnTo>
                  <a:lnTo>
                    <a:pt x="104416" y="358633"/>
                  </a:lnTo>
                  <a:lnTo>
                    <a:pt x="102323" y="323453"/>
                  </a:lnTo>
                  <a:lnTo>
                    <a:pt x="102321" y="318035"/>
                  </a:lnTo>
                  <a:lnTo>
                    <a:pt x="102057" y="317432"/>
                  </a:lnTo>
                  <a:lnTo>
                    <a:pt x="101616" y="317031"/>
                  </a:lnTo>
                  <a:lnTo>
                    <a:pt x="99969" y="316241"/>
                  </a:lnTo>
                  <a:lnTo>
                    <a:pt x="99675" y="336715"/>
                  </a:lnTo>
                  <a:lnTo>
                    <a:pt x="97706" y="349129"/>
                  </a:lnTo>
                  <a:lnTo>
                    <a:pt x="97559" y="382914"/>
                  </a:lnTo>
                  <a:lnTo>
                    <a:pt x="98264" y="397834"/>
                  </a:lnTo>
                  <a:lnTo>
                    <a:pt x="106645" y="432892"/>
                  </a:lnTo>
                  <a:lnTo>
                    <a:pt x="113660" y="454854"/>
                  </a:lnTo>
                  <a:lnTo>
                    <a:pt x="121842" y="464286"/>
                  </a:lnTo>
                  <a:lnTo>
                    <a:pt x="123609" y="465375"/>
                  </a:lnTo>
                  <a:lnTo>
                    <a:pt x="124450" y="465665"/>
                  </a:lnTo>
                  <a:lnTo>
                    <a:pt x="125011" y="466123"/>
                  </a:lnTo>
                  <a:lnTo>
                    <a:pt x="125635" y="467338"/>
                  </a:lnTo>
                  <a:lnTo>
                    <a:pt x="126330" y="467768"/>
                  </a:lnTo>
                  <a:lnTo>
                    <a:pt x="130190" y="468514"/>
                  </a:lnTo>
                  <a:lnTo>
                    <a:pt x="131288" y="467872"/>
                  </a:lnTo>
                  <a:lnTo>
                    <a:pt x="136288" y="464559"/>
                  </a:lnTo>
                  <a:lnTo>
                    <a:pt x="140337" y="458149"/>
                  </a:lnTo>
                  <a:lnTo>
                    <a:pt x="142072" y="452940"/>
                  </a:lnTo>
                  <a:lnTo>
                    <a:pt x="147372" y="418501"/>
                  </a:lnTo>
                  <a:lnTo>
                    <a:pt x="147561" y="384517"/>
                  </a:lnTo>
                  <a:lnTo>
                    <a:pt x="145282" y="349530"/>
                  </a:lnTo>
                  <a:lnTo>
                    <a:pt x="145184" y="318653"/>
                  </a:lnTo>
                  <a:lnTo>
                    <a:pt x="145184" y="319886"/>
                  </a:lnTo>
                  <a:lnTo>
                    <a:pt x="147234" y="327522"/>
                  </a:lnTo>
                  <a:lnTo>
                    <a:pt x="147810" y="341996"/>
                  </a:lnTo>
                  <a:lnTo>
                    <a:pt x="148820" y="344701"/>
                  </a:lnTo>
                  <a:lnTo>
                    <a:pt x="148849" y="377712"/>
                  </a:lnTo>
                  <a:lnTo>
                    <a:pt x="152365" y="412944"/>
                  </a:lnTo>
                  <a:lnTo>
                    <a:pt x="157333" y="443915"/>
                  </a:lnTo>
                  <a:lnTo>
                    <a:pt x="161207" y="451456"/>
                  </a:lnTo>
                  <a:lnTo>
                    <a:pt x="163105" y="461152"/>
                  </a:lnTo>
                  <a:lnTo>
                    <a:pt x="166675" y="466098"/>
                  </a:lnTo>
                  <a:lnTo>
                    <a:pt x="170856" y="470196"/>
                  </a:lnTo>
                  <a:lnTo>
                    <a:pt x="174339" y="472590"/>
                  </a:lnTo>
                  <a:lnTo>
                    <a:pt x="178120" y="477682"/>
                  </a:lnTo>
                  <a:lnTo>
                    <a:pt x="182943" y="478796"/>
                  </a:lnTo>
                  <a:lnTo>
                    <a:pt x="184720" y="479761"/>
                  </a:lnTo>
                  <a:lnTo>
                    <a:pt x="188016" y="480381"/>
                  </a:lnTo>
                  <a:lnTo>
                    <a:pt x="194865" y="480525"/>
                  </a:lnTo>
                  <a:lnTo>
                    <a:pt x="197074" y="479824"/>
                  </a:lnTo>
                  <a:lnTo>
                    <a:pt x="198938" y="478895"/>
                  </a:lnTo>
                  <a:lnTo>
                    <a:pt x="207439" y="476052"/>
                  </a:lnTo>
                  <a:lnTo>
                    <a:pt x="211990" y="472473"/>
                  </a:lnTo>
                  <a:lnTo>
                    <a:pt x="235212" y="438415"/>
                  </a:lnTo>
                  <a:lnTo>
                    <a:pt x="245000" y="415005"/>
                  </a:lnTo>
                  <a:lnTo>
                    <a:pt x="249973" y="381737"/>
                  </a:lnTo>
                  <a:lnTo>
                    <a:pt x="253572" y="346047"/>
                  </a:lnTo>
                  <a:lnTo>
                    <a:pt x="256974" y="313509"/>
                  </a:lnTo>
                  <a:lnTo>
                    <a:pt x="257097" y="282264"/>
                  </a:lnTo>
                  <a:lnTo>
                    <a:pt x="257102" y="247587"/>
                  </a:lnTo>
                  <a:lnTo>
                    <a:pt x="257102" y="213296"/>
                  </a:lnTo>
                  <a:lnTo>
                    <a:pt x="257102" y="179874"/>
                  </a:lnTo>
                  <a:lnTo>
                    <a:pt x="256838" y="160899"/>
                  </a:lnTo>
                  <a:lnTo>
                    <a:pt x="254750" y="156737"/>
                  </a:lnTo>
                  <a:lnTo>
                    <a:pt x="254987" y="167819"/>
                  </a:lnTo>
                  <a:lnTo>
                    <a:pt x="256093" y="172918"/>
                  </a:lnTo>
                  <a:lnTo>
                    <a:pt x="254722" y="207948"/>
                  </a:lnTo>
                  <a:lnTo>
                    <a:pt x="254721" y="240725"/>
                  </a:lnTo>
                  <a:lnTo>
                    <a:pt x="254456" y="276374"/>
                  </a:lnTo>
                  <a:lnTo>
                    <a:pt x="252359" y="311162"/>
                  </a:lnTo>
                  <a:lnTo>
                    <a:pt x="254692" y="346328"/>
                  </a:lnTo>
                  <a:lnTo>
                    <a:pt x="255423" y="356910"/>
                  </a:lnTo>
                  <a:lnTo>
                    <a:pt x="259144" y="390201"/>
                  </a:lnTo>
                  <a:lnTo>
                    <a:pt x="260144" y="403152"/>
                  </a:lnTo>
                  <a:lnTo>
                    <a:pt x="268282" y="437391"/>
                  </a:lnTo>
                  <a:lnTo>
                    <a:pt x="270928" y="443733"/>
                  </a:lnTo>
                  <a:lnTo>
                    <a:pt x="283592" y="457001"/>
                  </a:lnTo>
                  <a:lnTo>
                    <a:pt x="285456" y="458168"/>
                  </a:lnTo>
                  <a:lnTo>
                    <a:pt x="287431" y="458687"/>
                  </a:lnTo>
                  <a:lnTo>
                    <a:pt x="293271" y="459048"/>
                  </a:lnTo>
                  <a:lnTo>
                    <a:pt x="295755" y="457667"/>
                  </a:lnTo>
                  <a:lnTo>
                    <a:pt x="301311" y="452613"/>
                  </a:lnTo>
                  <a:lnTo>
                    <a:pt x="312076" y="432948"/>
                  </a:lnTo>
                  <a:lnTo>
                    <a:pt x="320284" y="405305"/>
                  </a:lnTo>
                  <a:lnTo>
                    <a:pt x="322641" y="369896"/>
                  </a:lnTo>
                  <a:lnTo>
                    <a:pt x="323769" y="334782"/>
                  </a:lnTo>
                  <a:lnTo>
                    <a:pt x="323777" y="304404"/>
                  </a:lnTo>
                  <a:lnTo>
                    <a:pt x="322513" y="305610"/>
                  </a:lnTo>
                  <a:lnTo>
                    <a:pt x="321892" y="307628"/>
                  </a:lnTo>
                  <a:lnTo>
                    <a:pt x="321494" y="311971"/>
                  </a:lnTo>
                  <a:lnTo>
                    <a:pt x="325649" y="345948"/>
                  </a:lnTo>
                  <a:lnTo>
                    <a:pt x="330369" y="380291"/>
                  </a:lnTo>
                  <a:lnTo>
                    <a:pt x="338861" y="414251"/>
                  </a:lnTo>
                  <a:lnTo>
                    <a:pt x="344007" y="425817"/>
                  </a:lnTo>
                  <a:lnTo>
                    <a:pt x="345204" y="430550"/>
                  </a:lnTo>
                  <a:lnTo>
                    <a:pt x="350503" y="439909"/>
                  </a:lnTo>
                  <a:lnTo>
                    <a:pt x="366655" y="458257"/>
                  </a:lnTo>
                  <a:lnTo>
                    <a:pt x="396037" y="478860"/>
                  </a:lnTo>
                  <a:lnTo>
                    <a:pt x="407046" y="482437"/>
                  </a:lnTo>
                  <a:lnTo>
                    <a:pt x="427257" y="482912"/>
                  </a:lnTo>
                  <a:lnTo>
                    <a:pt x="431961" y="480386"/>
                  </a:lnTo>
                  <a:lnTo>
                    <a:pt x="434036" y="478439"/>
                  </a:lnTo>
                  <a:lnTo>
                    <a:pt x="458230" y="444390"/>
                  </a:lnTo>
                  <a:lnTo>
                    <a:pt x="469907" y="412295"/>
                  </a:lnTo>
                  <a:lnTo>
                    <a:pt x="480480" y="377303"/>
                  </a:lnTo>
                  <a:lnTo>
                    <a:pt x="487753" y="343684"/>
                  </a:lnTo>
                  <a:lnTo>
                    <a:pt x="500815" y="310037"/>
                  </a:lnTo>
                  <a:lnTo>
                    <a:pt x="504526" y="305339"/>
                  </a:lnTo>
                  <a:lnTo>
                    <a:pt x="512743" y="299025"/>
                  </a:lnTo>
                  <a:lnTo>
                    <a:pt x="515448" y="297998"/>
                  </a:lnTo>
                  <a:lnTo>
                    <a:pt x="518413" y="297542"/>
                  </a:lnTo>
                  <a:lnTo>
                    <a:pt x="524322" y="298550"/>
                  </a:lnTo>
                  <a:lnTo>
                    <a:pt x="531100" y="301788"/>
                  </a:lnTo>
                  <a:lnTo>
                    <a:pt x="544733" y="319231"/>
                  </a:lnTo>
                  <a:lnTo>
                    <a:pt x="555391" y="339692"/>
                  </a:lnTo>
                  <a:lnTo>
                    <a:pt x="565548" y="370673"/>
                  </a:lnTo>
                  <a:lnTo>
                    <a:pt x="570609" y="404457"/>
                  </a:lnTo>
                  <a:lnTo>
                    <a:pt x="573308" y="438810"/>
                  </a:lnTo>
                  <a:lnTo>
                    <a:pt x="575644" y="451100"/>
                  </a:lnTo>
                  <a:lnTo>
                    <a:pt x="583324" y="475749"/>
                  </a:lnTo>
                  <a:lnTo>
                    <a:pt x="581448" y="471293"/>
                  </a:lnTo>
                  <a:lnTo>
                    <a:pt x="576892" y="438512"/>
                  </a:lnTo>
                  <a:lnTo>
                    <a:pt x="571984" y="404948"/>
                  </a:lnTo>
                  <a:lnTo>
                    <a:pt x="571449" y="372740"/>
                  </a:lnTo>
                  <a:lnTo>
                    <a:pt x="571427" y="338008"/>
                  </a:lnTo>
                  <a:lnTo>
                    <a:pt x="572133" y="326504"/>
                  </a:lnTo>
                  <a:lnTo>
                    <a:pt x="577025" y="314684"/>
                  </a:lnTo>
                  <a:lnTo>
                    <a:pt x="579377" y="311155"/>
                  </a:lnTo>
                  <a:lnTo>
                    <a:pt x="581663" y="310004"/>
                  </a:lnTo>
                  <a:lnTo>
                    <a:pt x="592106" y="309138"/>
                  </a:lnTo>
                  <a:lnTo>
                    <a:pt x="602803" y="312632"/>
                  </a:lnTo>
                  <a:lnTo>
                    <a:pt x="621360" y="328162"/>
                  </a:lnTo>
                  <a:lnTo>
                    <a:pt x="624352" y="334874"/>
                  </a:lnTo>
                  <a:lnTo>
                    <a:pt x="630594" y="369176"/>
                  </a:lnTo>
                  <a:lnTo>
                    <a:pt x="631650" y="396748"/>
                  </a:lnTo>
                  <a:lnTo>
                    <a:pt x="632589" y="400962"/>
                  </a:lnTo>
                  <a:lnTo>
                    <a:pt x="635917" y="431138"/>
                  </a:lnTo>
                  <a:lnTo>
                    <a:pt x="637455" y="437852"/>
                  </a:lnTo>
                  <a:lnTo>
                    <a:pt x="638344" y="442779"/>
                  </a:lnTo>
                  <a:lnTo>
                    <a:pt x="642554" y="458046"/>
                  </a:lnTo>
                  <a:lnTo>
                    <a:pt x="642991" y="460485"/>
                  </a:lnTo>
                  <a:lnTo>
                    <a:pt x="646914" y="469208"/>
                  </a:lnTo>
                  <a:lnTo>
                    <a:pt x="653187" y="476526"/>
                  </a:lnTo>
                  <a:lnTo>
                    <a:pt x="656830" y="478935"/>
                  </a:lnTo>
                  <a:lnTo>
                    <a:pt x="669394" y="482543"/>
                  </a:lnTo>
                  <a:lnTo>
                    <a:pt x="670341" y="482402"/>
                  </a:lnTo>
                  <a:lnTo>
                    <a:pt x="672098" y="481540"/>
                  </a:lnTo>
                  <a:lnTo>
                    <a:pt x="674575" y="479568"/>
                  </a:lnTo>
                  <a:lnTo>
                    <a:pt x="692884" y="444935"/>
                  </a:lnTo>
                  <a:lnTo>
                    <a:pt x="706147" y="411780"/>
                  </a:lnTo>
                  <a:lnTo>
                    <a:pt x="712981" y="386473"/>
                  </a:lnTo>
                  <a:lnTo>
                    <a:pt x="715558" y="354947"/>
                  </a:lnTo>
                  <a:lnTo>
                    <a:pt x="712446" y="320264"/>
                  </a:lnTo>
                  <a:lnTo>
                    <a:pt x="712271" y="318919"/>
                  </a:lnTo>
                  <a:lnTo>
                    <a:pt x="709960" y="316012"/>
                  </a:lnTo>
                  <a:lnTo>
                    <a:pt x="705607" y="312812"/>
                  </a:lnTo>
                  <a:lnTo>
                    <a:pt x="703294" y="312064"/>
                  </a:lnTo>
                  <a:lnTo>
                    <a:pt x="700502" y="311731"/>
                  </a:lnTo>
                  <a:lnTo>
                    <a:pt x="694691" y="312808"/>
                  </a:lnTo>
                  <a:lnTo>
                    <a:pt x="690471" y="314803"/>
                  </a:lnTo>
                  <a:lnTo>
                    <a:pt x="685038" y="321385"/>
                  </a:lnTo>
                  <a:lnTo>
                    <a:pt x="682025" y="326957"/>
                  </a:lnTo>
                  <a:lnTo>
                    <a:pt x="679342" y="337348"/>
                  </a:lnTo>
                  <a:lnTo>
                    <a:pt x="676313" y="369900"/>
                  </a:lnTo>
                  <a:lnTo>
                    <a:pt x="678785" y="405015"/>
                  </a:lnTo>
                  <a:lnTo>
                    <a:pt x="684959" y="435988"/>
                  </a:lnTo>
                  <a:lnTo>
                    <a:pt x="695385" y="452896"/>
                  </a:lnTo>
                  <a:lnTo>
                    <a:pt x="709003" y="465767"/>
                  </a:lnTo>
                  <a:lnTo>
                    <a:pt x="712035" y="467356"/>
                  </a:lnTo>
                  <a:lnTo>
                    <a:pt x="719874" y="469832"/>
                  </a:lnTo>
                  <a:lnTo>
                    <a:pt x="731021" y="468239"/>
                  </a:lnTo>
                  <a:lnTo>
                    <a:pt x="739604" y="463281"/>
                  </a:lnTo>
                  <a:lnTo>
                    <a:pt x="758321" y="442455"/>
                  </a:lnTo>
                  <a:lnTo>
                    <a:pt x="769551" y="420918"/>
                  </a:lnTo>
                  <a:lnTo>
                    <a:pt x="778197" y="387865"/>
                  </a:lnTo>
                  <a:lnTo>
                    <a:pt x="784920" y="353275"/>
                  </a:lnTo>
                  <a:lnTo>
                    <a:pt x="785737" y="330522"/>
                  </a:lnTo>
                  <a:lnTo>
                    <a:pt x="785033" y="328490"/>
                  </a:lnTo>
                  <a:lnTo>
                    <a:pt x="784475" y="327577"/>
                  </a:lnTo>
                  <a:lnTo>
                    <a:pt x="782800" y="321518"/>
                  </a:lnTo>
                  <a:lnTo>
                    <a:pt x="779253" y="316274"/>
                  </a:lnTo>
                  <a:lnTo>
                    <a:pt x="778726" y="314326"/>
                  </a:lnTo>
                  <a:lnTo>
                    <a:pt x="778418" y="314166"/>
                  </a:lnTo>
                  <a:lnTo>
                    <a:pt x="775071" y="313874"/>
                  </a:lnTo>
                  <a:lnTo>
                    <a:pt x="775530" y="313859"/>
                  </a:lnTo>
                  <a:lnTo>
                    <a:pt x="777276" y="315114"/>
                  </a:lnTo>
                  <a:lnTo>
                    <a:pt x="779469" y="317162"/>
                  </a:lnTo>
                  <a:lnTo>
                    <a:pt x="781718" y="317966"/>
                  </a:lnTo>
                  <a:lnTo>
                    <a:pt x="785959" y="319124"/>
                  </a:lnTo>
                  <a:lnTo>
                    <a:pt x="789277" y="320161"/>
                  </a:lnTo>
                  <a:lnTo>
                    <a:pt x="824444" y="320990"/>
                  </a:lnTo>
                  <a:lnTo>
                    <a:pt x="827019" y="321254"/>
                  </a:lnTo>
                  <a:lnTo>
                    <a:pt x="829956" y="322891"/>
                  </a:lnTo>
                  <a:lnTo>
                    <a:pt x="831673" y="324304"/>
                  </a:lnTo>
                  <a:lnTo>
                    <a:pt x="832613" y="325815"/>
                  </a:lnTo>
                  <a:lnTo>
                    <a:pt x="833142" y="328858"/>
                  </a:lnTo>
                  <a:lnTo>
                    <a:pt x="833092" y="341915"/>
                  </a:lnTo>
                  <a:lnTo>
                    <a:pt x="829112" y="377292"/>
                  </a:lnTo>
                  <a:lnTo>
                    <a:pt x="828611" y="411605"/>
                  </a:lnTo>
                  <a:lnTo>
                    <a:pt x="834502" y="446197"/>
                  </a:lnTo>
                  <a:lnTo>
                    <a:pt x="837906" y="454044"/>
                  </a:lnTo>
                  <a:lnTo>
                    <a:pt x="843935" y="463617"/>
                  </a:lnTo>
                  <a:lnTo>
                    <a:pt x="844381" y="465287"/>
                  </a:lnTo>
                  <a:lnTo>
                    <a:pt x="846286" y="467848"/>
                  </a:lnTo>
                  <a:lnTo>
                    <a:pt x="853086" y="472913"/>
                  </a:lnTo>
                  <a:lnTo>
                    <a:pt x="854450" y="473601"/>
                  </a:lnTo>
                  <a:lnTo>
                    <a:pt x="855359" y="473795"/>
                  </a:lnTo>
                  <a:lnTo>
                    <a:pt x="859461" y="472099"/>
                  </a:lnTo>
                  <a:lnTo>
                    <a:pt x="895137" y="454955"/>
                  </a:lnTo>
                  <a:lnTo>
                    <a:pt x="909565" y="444815"/>
                  </a:lnTo>
                </a:path>
              </a:pathLst>
            </a:custGeom>
            <a:ln w="127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fr-FR"/>
            </a:p>
          </p:txBody>
        </p:sp>
      </p:grpSp>
      <p:sp>
        <p:nvSpPr>
          <p:cNvPr id="18469" name="SMARTInkShape-997"/>
          <p:cNvSpPr/>
          <p:nvPr>
            <p:custDataLst>
              <p:tags r:id="rId21"/>
            </p:custDataLst>
          </p:nvPr>
        </p:nvSpPr>
        <p:spPr>
          <a:xfrm>
            <a:off x="2922588" y="3090863"/>
            <a:ext cx="796925" cy="168275"/>
          </a:xfrm>
          <a:custGeom>
            <a:avLst/>
            <a:gdLst/>
            <a:ahLst/>
            <a:cxnLst/>
            <a:rect l="0" t="0" r="0" b="0"/>
            <a:pathLst>
              <a:path w="797720" h="169052">
                <a:moveTo>
                  <a:pt x="0" y="0"/>
                </a:moveTo>
                <a:lnTo>
                  <a:pt x="0" y="0"/>
                </a:lnTo>
                <a:lnTo>
                  <a:pt x="5364" y="0"/>
                </a:lnTo>
                <a:lnTo>
                  <a:pt x="5958" y="264"/>
                </a:lnTo>
                <a:lnTo>
                  <a:pt x="6353" y="705"/>
                </a:lnTo>
                <a:lnTo>
                  <a:pt x="7097" y="2283"/>
                </a:lnTo>
                <a:lnTo>
                  <a:pt x="8394" y="2352"/>
                </a:lnTo>
                <a:lnTo>
                  <a:pt x="8771" y="2626"/>
                </a:lnTo>
                <a:lnTo>
                  <a:pt x="9190" y="3636"/>
                </a:lnTo>
                <a:lnTo>
                  <a:pt x="9566" y="4011"/>
                </a:lnTo>
                <a:lnTo>
                  <a:pt x="11930" y="4961"/>
                </a:lnTo>
                <a:lnTo>
                  <a:pt x="15189" y="8068"/>
                </a:lnTo>
                <a:lnTo>
                  <a:pt x="16011" y="9583"/>
                </a:lnTo>
                <a:lnTo>
                  <a:pt x="16230" y="10357"/>
                </a:lnTo>
                <a:lnTo>
                  <a:pt x="16641" y="10873"/>
                </a:lnTo>
                <a:lnTo>
                  <a:pt x="19944" y="13034"/>
                </a:lnTo>
                <a:lnTo>
                  <a:pt x="29419" y="24331"/>
                </a:lnTo>
                <a:lnTo>
                  <a:pt x="36496" y="28195"/>
                </a:lnTo>
                <a:lnTo>
                  <a:pt x="44693" y="37244"/>
                </a:lnTo>
                <a:lnTo>
                  <a:pt x="79143" y="56653"/>
                </a:lnTo>
                <a:lnTo>
                  <a:pt x="114550" y="70893"/>
                </a:lnTo>
                <a:lnTo>
                  <a:pt x="149545" y="85195"/>
                </a:lnTo>
                <a:lnTo>
                  <a:pt x="181693" y="100581"/>
                </a:lnTo>
                <a:lnTo>
                  <a:pt x="213993" y="114234"/>
                </a:lnTo>
                <a:lnTo>
                  <a:pt x="248003" y="126527"/>
                </a:lnTo>
                <a:lnTo>
                  <a:pt x="281018" y="139342"/>
                </a:lnTo>
                <a:lnTo>
                  <a:pt x="311495" y="150910"/>
                </a:lnTo>
                <a:lnTo>
                  <a:pt x="344164" y="159909"/>
                </a:lnTo>
                <a:lnTo>
                  <a:pt x="379040" y="164625"/>
                </a:lnTo>
                <a:lnTo>
                  <a:pt x="408541" y="167544"/>
                </a:lnTo>
                <a:lnTo>
                  <a:pt x="439735" y="168867"/>
                </a:lnTo>
                <a:lnTo>
                  <a:pt x="473250" y="169051"/>
                </a:lnTo>
                <a:lnTo>
                  <a:pt x="502029" y="166900"/>
                </a:lnTo>
                <a:lnTo>
                  <a:pt x="534502" y="161420"/>
                </a:lnTo>
                <a:lnTo>
                  <a:pt x="565834" y="152493"/>
                </a:lnTo>
                <a:lnTo>
                  <a:pt x="601276" y="137833"/>
                </a:lnTo>
                <a:lnTo>
                  <a:pt x="636395" y="123095"/>
                </a:lnTo>
                <a:lnTo>
                  <a:pt x="672078" y="107707"/>
                </a:lnTo>
                <a:lnTo>
                  <a:pt x="705747" y="86770"/>
                </a:lnTo>
                <a:lnTo>
                  <a:pt x="741228" y="65420"/>
                </a:lnTo>
                <a:lnTo>
                  <a:pt x="775476" y="36670"/>
                </a:lnTo>
                <a:lnTo>
                  <a:pt x="790485" y="26919"/>
                </a:lnTo>
                <a:lnTo>
                  <a:pt x="797719" y="23812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fr-FR"/>
          </a:p>
        </p:txBody>
      </p:sp>
      <p:sp>
        <p:nvSpPr>
          <p:cNvPr id="18470" name="SMARTInkShape-998"/>
          <p:cNvSpPr/>
          <p:nvPr>
            <p:custDataLst>
              <p:tags r:id="rId22"/>
            </p:custDataLst>
          </p:nvPr>
        </p:nvSpPr>
        <p:spPr>
          <a:xfrm>
            <a:off x="2914650" y="2605088"/>
            <a:ext cx="788988" cy="800100"/>
          </a:xfrm>
          <a:custGeom>
            <a:avLst/>
            <a:gdLst/>
            <a:ahLst/>
            <a:cxnLst/>
            <a:rect l="0" t="0" r="0" b="0"/>
            <a:pathLst>
              <a:path w="787864" h="799392">
                <a:moveTo>
                  <a:pt x="2050" y="461715"/>
                </a:moveTo>
                <a:lnTo>
                  <a:pt x="2050" y="461715"/>
                </a:lnTo>
                <a:lnTo>
                  <a:pt x="0" y="461715"/>
                </a:lnTo>
                <a:lnTo>
                  <a:pt x="1031" y="461715"/>
                </a:lnTo>
                <a:lnTo>
                  <a:pt x="1106" y="461980"/>
                </a:lnTo>
                <a:lnTo>
                  <a:pt x="484" y="462979"/>
                </a:lnTo>
                <a:lnTo>
                  <a:pt x="742" y="463352"/>
                </a:lnTo>
                <a:lnTo>
                  <a:pt x="3103" y="464140"/>
                </a:lnTo>
                <a:lnTo>
                  <a:pt x="3546" y="464655"/>
                </a:lnTo>
                <a:lnTo>
                  <a:pt x="3841" y="465262"/>
                </a:lnTo>
                <a:lnTo>
                  <a:pt x="4302" y="465667"/>
                </a:lnTo>
                <a:lnTo>
                  <a:pt x="5521" y="466117"/>
                </a:lnTo>
                <a:lnTo>
                  <a:pt x="10800" y="464396"/>
                </a:lnTo>
                <a:lnTo>
                  <a:pt x="15948" y="462251"/>
                </a:lnTo>
                <a:lnTo>
                  <a:pt x="16872" y="462072"/>
                </a:lnTo>
                <a:lnTo>
                  <a:pt x="33413" y="452580"/>
                </a:lnTo>
                <a:lnTo>
                  <a:pt x="62542" y="425473"/>
                </a:lnTo>
                <a:lnTo>
                  <a:pt x="68304" y="418433"/>
                </a:lnTo>
                <a:lnTo>
                  <a:pt x="71978" y="414697"/>
                </a:lnTo>
                <a:lnTo>
                  <a:pt x="93311" y="380893"/>
                </a:lnTo>
                <a:lnTo>
                  <a:pt x="110568" y="347580"/>
                </a:lnTo>
                <a:lnTo>
                  <a:pt x="124186" y="312780"/>
                </a:lnTo>
                <a:lnTo>
                  <a:pt x="136761" y="278629"/>
                </a:lnTo>
                <a:lnTo>
                  <a:pt x="147298" y="245243"/>
                </a:lnTo>
                <a:lnTo>
                  <a:pt x="155536" y="211868"/>
                </a:lnTo>
                <a:lnTo>
                  <a:pt x="162120" y="176807"/>
                </a:lnTo>
                <a:lnTo>
                  <a:pt x="165503" y="143384"/>
                </a:lnTo>
                <a:lnTo>
                  <a:pt x="166323" y="108572"/>
                </a:lnTo>
                <a:lnTo>
                  <a:pt x="162710" y="76165"/>
                </a:lnTo>
                <a:lnTo>
                  <a:pt x="155659" y="43574"/>
                </a:lnTo>
                <a:lnTo>
                  <a:pt x="150111" y="30139"/>
                </a:lnTo>
                <a:lnTo>
                  <a:pt x="144610" y="22367"/>
                </a:lnTo>
                <a:lnTo>
                  <a:pt x="132748" y="12069"/>
                </a:lnTo>
                <a:lnTo>
                  <a:pt x="123605" y="8381"/>
                </a:lnTo>
                <a:lnTo>
                  <a:pt x="120104" y="8262"/>
                </a:lnTo>
                <a:lnTo>
                  <a:pt x="106435" y="12533"/>
                </a:lnTo>
                <a:lnTo>
                  <a:pt x="103300" y="14781"/>
                </a:lnTo>
                <a:lnTo>
                  <a:pt x="92478" y="27246"/>
                </a:lnTo>
                <a:lnTo>
                  <a:pt x="82336" y="52764"/>
                </a:lnTo>
                <a:lnTo>
                  <a:pt x="79412" y="84229"/>
                </a:lnTo>
                <a:lnTo>
                  <a:pt x="75813" y="115302"/>
                </a:lnTo>
                <a:lnTo>
                  <a:pt x="73578" y="150032"/>
                </a:lnTo>
                <a:lnTo>
                  <a:pt x="73490" y="185687"/>
                </a:lnTo>
                <a:lnTo>
                  <a:pt x="74752" y="217431"/>
                </a:lnTo>
                <a:lnTo>
                  <a:pt x="76531" y="249985"/>
                </a:lnTo>
                <a:lnTo>
                  <a:pt x="78220" y="285198"/>
                </a:lnTo>
                <a:lnTo>
                  <a:pt x="76364" y="320015"/>
                </a:lnTo>
                <a:lnTo>
                  <a:pt x="75882" y="350500"/>
                </a:lnTo>
                <a:lnTo>
                  <a:pt x="75870" y="381886"/>
                </a:lnTo>
                <a:lnTo>
                  <a:pt x="75869" y="415811"/>
                </a:lnTo>
                <a:lnTo>
                  <a:pt x="77048" y="446744"/>
                </a:lnTo>
                <a:lnTo>
                  <a:pt x="75938" y="478866"/>
                </a:lnTo>
                <a:lnTo>
                  <a:pt x="73588" y="514397"/>
                </a:lnTo>
                <a:lnTo>
                  <a:pt x="71333" y="548478"/>
                </a:lnTo>
                <a:lnTo>
                  <a:pt x="71108" y="581654"/>
                </a:lnTo>
                <a:lnTo>
                  <a:pt x="71107" y="614427"/>
                </a:lnTo>
                <a:lnTo>
                  <a:pt x="71107" y="646987"/>
                </a:lnTo>
                <a:lnTo>
                  <a:pt x="70687" y="681784"/>
                </a:lnTo>
                <a:lnTo>
                  <a:pt x="69197" y="697567"/>
                </a:lnTo>
                <a:lnTo>
                  <a:pt x="71353" y="730820"/>
                </a:lnTo>
                <a:lnTo>
                  <a:pt x="74723" y="764384"/>
                </a:lnTo>
                <a:lnTo>
                  <a:pt x="80649" y="783721"/>
                </a:lnTo>
                <a:lnTo>
                  <a:pt x="86519" y="795986"/>
                </a:lnTo>
                <a:lnTo>
                  <a:pt x="89931" y="798296"/>
                </a:lnTo>
                <a:lnTo>
                  <a:pt x="94294" y="799391"/>
                </a:lnTo>
                <a:lnTo>
                  <a:pt x="96669" y="798942"/>
                </a:lnTo>
                <a:lnTo>
                  <a:pt x="99495" y="797907"/>
                </a:lnTo>
                <a:lnTo>
                  <a:pt x="100351" y="797762"/>
                </a:lnTo>
                <a:lnTo>
                  <a:pt x="107277" y="790082"/>
                </a:lnTo>
                <a:lnTo>
                  <a:pt x="109899" y="784787"/>
                </a:lnTo>
                <a:lnTo>
                  <a:pt x="116355" y="752208"/>
                </a:lnTo>
                <a:lnTo>
                  <a:pt x="119344" y="720241"/>
                </a:lnTo>
                <a:lnTo>
                  <a:pt x="120958" y="687027"/>
                </a:lnTo>
                <a:lnTo>
                  <a:pt x="121109" y="653929"/>
                </a:lnTo>
                <a:lnTo>
                  <a:pt x="121113" y="619286"/>
                </a:lnTo>
                <a:lnTo>
                  <a:pt x="119228" y="584734"/>
                </a:lnTo>
                <a:lnTo>
                  <a:pt x="118761" y="553133"/>
                </a:lnTo>
                <a:lnTo>
                  <a:pt x="120783" y="517723"/>
                </a:lnTo>
                <a:lnTo>
                  <a:pt x="118866" y="483489"/>
                </a:lnTo>
                <a:lnTo>
                  <a:pt x="116145" y="448181"/>
                </a:lnTo>
                <a:lnTo>
                  <a:pt x="113525" y="427627"/>
                </a:lnTo>
                <a:lnTo>
                  <a:pt x="107438" y="412889"/>
                </a:lnTo>
                <a:lnTo>
                  <a:pt x="101469" y="405873"/>
                </a:lnTo>
                <a:lnTo>
                  <a:pt x="98653" y="399442"/>
                </a:lnTo>
                <a:lnTo>
                  <a:pt x="86618" y="391090"/>
                </a:lnTo>
                <a:lnTo>
                  <a:pt x="83228" y="390518"/>
                </a:lnTo>
                <a:lnTo>
                  <a:pt x="82363" y="390703"/>
                </a:lnTo>
                <a:lnTo>
                  <a:pt x="81786" y="391090"/>
                </a:lnTo>
                <a:lnTo>
                  <a:pt x="81401" y="391613"/>
                </a:lnTo>
                <a:lnTo>
                  <a:pt x="80880" y="391962"/>
                </a:lnTo>
                <a:lnTo>
                  <a:pt x="79595" y="392349"/>
                </a:lnTo>
                <a:lnTo>
                  <a:pt x="79147" y="392717"/>
                </a:lnTo>
                <a:lnTo>
                  <a:pt x="76692" y="397231"/>
                </a:lnTo>
                <a:lnTo>
                  <a:pt x="75878" y="412114"/>
                </a:lnTo>
                <a:lnTo>
                  <a:pt x="77284" y="414623"/>
                </a:lnTo>
                <a:lnTo>
                  <a:pt x="79970" y="418017"/>
                </a:lnTo>
                <a:lnTo>
                  <a:pt x="82402" y="423597"/>
                </a:lnTo>
                <a:lnTo>
                  <a:pt x="86212" y="426944"/>
                </a:lnTo>
                <a:lnTo>
                  <a:pt x="87786" y="427741"/>
                </a:lnTo>
                <a:lnTo>
                  <a:pt x="92216" y="428252"/>
                </a:lnTo>
                <a:lnTo>
                  <a:pt x="105569" y="428105"/>
                </a:lnTo>
                <a:lnTo>
                  <a:pt x="110363" y="426210"/>
                </a:lnTo>
                <a:lnTo>
                  <a:pt x="144260" y="403976"/>
                </a:lnTo>
                <a:lnTo>
                  <a:pt x="163846" y="384575"/>
                </a:lnTo>
                <a:lnTo>
                  <a:pt x="188982" y="354945"/>
                </a:lnTo>
                <a:lnTo>
                  <a:pt x="211118" y="322251"/>
                </a:lnTo>
                <a:lnTo>
                  <a:pt x="230580" y="286757"/>
                </a:lnTo>
                <a:lnTo>
                  <a:pt x="250110" y="251290"/>
                </a:lnTo>
                <a:lnTo>
                  <a:pt x="262544" y="216058"/>
                </a:lnTo>
                <a:lnTo>
                  <a:pt x="271637" y="183597"/>
                </a:lnTo>
                <a:lnTo>
                  <a:pt x="280223" y="149322"/>
                </a:lnTo>
                <a:lnTo>
                  <a:pt x="288307" y="114631"/>
                </a:lnTo>
                <a:lnTo>
                  <a:pt x="291654" y="84093"/>
                </a:lnTo>
                <a:lnTo>
                  <a:pt x="291804" y="55369"/>
                </a:lnTo>
                <a:lnTo>
                  <a:pt x="283823" y="27922"/>
                </a:lnTo>
                <a:lnTo>
                  <a:pt x="276695" y="14063"/>
                </a:lnTo>
                <a:lnTo>
                  <a:pt x="264634" y="1635"/>
                </a:lnTo>
                <a:lnTo>
                  <a:pt x="261982" y="589"/>
                </a:lnTo>
                <a:lnTo>
                  <a:pt x="256250" y="0"/>
                </a:lnTo>
                <a:lnTo>
                  <a:pt x="249524" y="1090"/>
                </a:lnTo>
                <a:lnTo>
                  <a:pt x="242504" y="4353"/>
                </a:lnTo>
                <a:lnTo>
                  <a:pt x="235397" y="11199"/>
                </a:lnTo>
                <a:lnTo>
                  <a:pt x="219769" y="38942"/>
                </a:lnTo>
                <a:lnTo>
                  <a:pt x="207610" y="74493"/>
                </a:lnTo>
                <a:lnTo>
                  <a:pt x="200934" y="109349"/>
                </a:lnTo>
                <a:lnTo>
                  <a:pt x="197190" y="140979"/>
                </a:lnTo>
                <a:lnTo>
                  <a:pt x="194900" y="173154"/>
                </a:lnTo>
                <a:lnTo>
                  <a:pt x="193417" y="206385"/>
                </a:lnTo>
                <a:lnTo>
                  <a:pt x="194348" y="241522"/>
                </a:lnTo>
                <a:lnTo>
                  <a:pt x="194897" y="274910"/>
                </a:lnTo>
                <a:lnTo>
                  <a:pt x="194930" y="308466"/>
                </a:lnTo>
                <a:lnTo>
                  <a:pt x="197215" y="343331"/>
                </a:lnTo>
                <a:lnTo>
                  <a:pt x="199593" y="377849"/>
                </a:lnTo>
                <a:lnTo>
                  <a:pt x="205805" y="412943"/>
                </a:lnTo>
                <a:lnTo>
                  <a:pt x="209368" y="431871"/>
                </a:lnTo>
                <a:lnTo>
                  <a:pt x="222170" y="466134"/>
                </a:lnTo>
                <a:lnTo>
                  <a:pt x="228237" y="476572"/>
                </a:lnTo>
                <a:lnTo>
                  <a:pt x="230372" y="477843"/>
                </a:lnTo>
                <a:lnTo>
                  <a:pt x="241291" y="482456"/>
                </a:lnTo>
                <a:lnTo>
                  <a:pt x="254381" y="483106"/>
                </a:lnTo>
                <a:lnTo>
                  <a:pt x="261532" y="481237"/>
                </a:lnTo>
                <a:lnTo>
                  <a:pt x="283884" y="468494"/>
                </a:lnTo>
                <a:lnTo>
                  <a:pt x="299249" y="451626"/>
                </a:lnTo>
                <a:lnTo>
                  <a:pt x="313984" y="417138"/>
                </a:lnTo>
                <a:lnTo>
                  <a:pt x="317078" y="411906"/>
                </a:lnTo>
                <a:lnTo>
                  <a:pt x="321346" y="404888"/>
                </a:lnTo>
                <a:lnTo>
                  <a:pt x="327385" y="390724"/>
                </a:lnTo>
                <a:lnTo>
                  <a:pt x="334328" y="356306"/>
                </a:lnTo>
                <a:lnTo>
                  <a:pt x="332662" y="340661"/>
                </a:lnTo>
                <a:lnTo>
                  <a:pt x="328598" y="330402"/>
                </a:lnTo>
                <a:lnTo>
                  <a:pt x="323905" y="324328"/>
                </a:lnTo>
                <a:lnTo>
                  <a:pt x="320957" y="322602"/>
                </a:lnTo>
                <a:lnTo>
                  <a:pt x="309229" y="319252"/>
                </a:lnTo>
                <a:lnTo>
                  <a:pt x="305791" y="320434"/>
                </a:lnTo>
                <a:lnTo>
                  <a:pt x="302146" y="322723"/>
                </a:lnTo>
                <a:lnTo>
                  <a:pt x="291686" y="336485"/>
                </a:lnTo>
                <a:lnTo>
                  <a:pt x="282537" y="362366"/>
                </a:lnTo>
                <a:lnTo>
                  <a:pt x="280706" y="395954"/>
                </a:lnTo>
                <a:lnTo>
                  <a:pt x="284664" y="416432"/>
                </a:lnTo>
                <a:lnTo>
                  <a:pt x="297926" y="449893"/>
                </a:lnTo>
                <a:lnTo>
                  <a:pt x="299709" y="454609"/>
                </a:lnTo>
                <a:lnTo>
                  <a:pt x="305175" y="461462"/>
                </a:lnTo>
                <a:lnTo>
                  <a:pt x="316075" y="471677"/>
                </a:lnTo>
                <a:lnTo>
                  <a:pt x="327677" y="475381"/>
                </a:lnTo>
                <a:lnTo>
                  <a:pt x="335511" y="475615"/>
                </a:lnTo>
                <a:lnTo>
                  <a:pt x="349484" y="471401"/>
                </a:lnTo>
                <a:lnTo>
                  <a:pt x="361076" y="463951"/>
                </a:lnTo>
                <a:lnTo>
                  <a:pt x="368090" y="454944"/>
                </a:lnTo>
                <a:lnTo>
                  <a:pt x="380236" y="424514"/>
                </a:lnTo>
                <a:lnTo>
                  <a:pt x="388342" y="392228"/>
                </a:lnTo>
                <a:lnTo>
                  <a:pt x="392323" y="358784"/>
                </a:lnTo>
                <a:lnTo>
                  <a:pt x="393750" y="333773"/>
                </a:lnTo>
                <a:lnTo>
                  <a:pt x="392577" y="326001"/>
                </a:lnTo>
                <a:lnTo>
                  <a:pt x="392840" y="336159"/>
                </a:lnTo>
                <a:lnTo>
                  <a:pt x="394460" y="340792"/>
                </a:lnTo>
                <a:lnTo>
                  <a:pt x="394956" y="374940"/>
                </a:lnTo>
                <a:lnTo>
                  <a:pt x="397007" y="410366"/>
                </a:lnTo>
                <a:lnTo>
                  <a:pt x="398000" y="422733"/>
                </a:lnTo>
                <a:lnTo>
                  <a:pt x="407583" y="456607"/>
                </a:lnTo>
                <a:lnTo>
                  <a:pt x="410358" y="461032"/>
                </a:lnTo>
                <a:lnTo>
                  <a:pt x="423537" y="471614"/>
                </a:lnTo>
                <a:lnTo>
                  <a:pt x="430618" y="474861"/>
                </a:lnTo>
                <a:lnTo>
                  <a:pt x="433119" y="475495"/>
                </a:lnTo>
                <a:lnTo>
                  <a:pt x="436524" y="474366"/>
                </a:lnTo>
                <a:lnTo>
                  <a:pt x="452370" y="465135"/>
                </a:lnTo>
                <a:lnTo>
                  <a:pt x="460272" y="457393"/>
                </a:lnTo>
                <a:lnTo>
                  <a:pt x="476311" y="434304"/>
                </a:lnTo>
                <a:lnTo>
                  <a:pt x="488829" y="399119"/>
                </a:lnTo>
                <a:lnTo>
                  <a:pt x="498618" y="364754"/>
                </a:lnTo>
                <a:lnTo>
                  <a:pt x="501995" y="336270"/>
                </a:lnTo>
                <a:lnTo>
                  <a:pt x="501355" y="332496"/>
                </a:lnTo>
                <a:lnTo>
                  <a:pt x="500052" y="329181"/>
                </a:lnTo>
                <a:lnTo>
                  <a:pt x="500210" y="328909"/>
                </a:lnTo>
                <a:lnTo>
                  <a:pt x="501659" y="328472"/>
                </a:lnTo>
                <a:lnTo>
                  <a:pt x="501810" y="328437"/>
                </a:lnTo>
                <a:lnTo>
                  <a:pt x="500759" y="329650"/>
                </a:lnTo>
                <a:lnTo>
                  <a:pt x="500188" y="331670"/>
                </a:lnTo>
                <a:lnTo>
                  <a:pt x="499822" y="338543"/>
                </a:lnTo>
                <a:lnTo>
                  <a:pt x="500923" y="350588"/>
                </a:lnTo>
                <a:lnTo>
                  <a:pt x="498488" y="384076"/>
                </a:lnTo>
                <a:lnTo>
                  <a:pt x="499950" y="417257"/>
                </a:lnTo>
                <a:lnTo>
                  <a:pt x="504541" y="442849"/>
                </a:lnTo>
                <a:lnTo>
                  <a:pt x="514695" y="463339"/>
                </a:lnTo>
                <a:lnTo>
                  <a:pt x="517054" y="465788"/>
                </a:lnTo>
                <a:lnTo>
                  <a:pt x="524424" y="471727"/>
                </a:lnTo>
                <a:lnTo>
                  <a:pt x="537340" y="475395"/>
                </a:lnTo>
                <a:lnTo>
                  <a:pt x="540788" y="475468"/>
                </a:lnTo>
                <a:lnTo>
                  <a:pt x="547651" y="473917"/>
                </a:lnTo>
                <a:lnTo>
                  <a:pt x="548347" y="473289"/>
                </a:lnTo>
                <a:lnTo>
                  <a:pt x="549590" y="470407"/>
                </a:lnTo>
                <a:lnTo>
                  <a:pt x="550168" y="469891"/>
                </a:lnTo>
                <a:lnTo>
                  <a:pt x="552247" y="468459"/>
                </a:lnTo>
                <a:lnTo>
                  <a:pt x="563385" y="458765"/>
                </a:lnTo>
                <a:lnTo>
                  <a:pt x="583499" y="429228"/>
                </a:lnTo>
                <a:lnTo>
                  <a:pt x="593402" y="394947"/>
                </a:lnTo>
                <a:lnTo>
                  <a:pt x="596658" y="383122"/>
                </a:lnTo>
                <a:lnTo>
                  <a:pt x="597860" y="376692"/>
                </a:lnTo>
                <a:lnTo>
                  <a:pt x="601684" y="364132"/>
                </a:lnTo>
                <a:lnTo>
                  <a:pt x="602122" y="341187"/>
                </a:lnTo>
                <a:lnTo>
                  <a:pt x="599747" y="326031"/>
                </a:lnTo>
                <a:lnTo>
                  <a:pt x="601009" y="325998"/>
                </a:lnTo>
                <a:lnTo>
                  <a:pt x="608811" y="328145"/>
                </a:lnTo>
                <a:lnTo>
                  <a:pt x="634613" y="327098"/>
                </a:lnTo>
                <a:lnTo>
                  <a:pt x="669639" y="321590"/>
                </a:lnTo>
                <a:lnTo>
                  <a:pt x="685070" y="321507"/>
                </a:lnTo>
                <a:lnTo>
                  <a:pt x="689499" y="323274"/>
                </a:lnTo>
                <a:lnTo>
                  <a:pt x="691279" y="326034"/>
                </a:lnTo>
                <a:lnTo>
                  <a:pt x="692606" y="359987"/>
                </a:lnTo>
                <a:lnTo>
                  <a:pt x="690976" y="394593"/>
                </a:lnTo>
                <a:lnTo>
                  <a:pt x="690516" y="417921"/>
                </a:lnTo>
                <a:lnTo>
                  <a:pt x="695237" y="439137"/>
                </a:lnTo>
                <a:lnTo>
                  <a:pt x="702742" y="452053"/>
                </a:lnTo>
                <a:lnTo>
                  <a:pt x="708518" y="458208"/>
                </a:lnTo>
                <a:lnTo>
                  <a:pt x="711235" y="459980"/>
                </a:lnTo>
                <a:lnTo>
                  <a:pt x="715740" y="461201"/>
                </a:lnTo>
                <a:lnTo>
                  <a:pt x="730812" y="461420"/>
                </a:lnTo>
                <a:lnTo>
                  <a:pt x="741368" y="458397"/>
                </a:lnTo>
                <a:lnTo>
                  <a:pt x="763505" y="444879"/>
                </a:lnTo>
                <a:lnTo>
                  <a:pt x="787863" y="423615"/>
                </a:lnTo>
              </a:path>
            </a:pathLst>
          </a:custGeom>
          <a:ln w="127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fr-FR"/>
          </a:p>
        </p:txBody>
      </p:sp>
      <p:sp>
        <p:nvSpPr>
          <p:cNvPr id="18471" name="SMARTInkShape-999"/>
          <p:cNvSpPr/>
          <p:nvPr>
            <p:custDataLst>
              <p:tags r:id="rId23"/>
            </p:custDataLst>
          </p:nvPr>
        </p:nvSpPr>
        <p:spPr>
          <a:xfrm>
            <a:off x="4141788" y="2620963"/>
            <a:ext cx="292100" cy="474662"/>
          </a:xfrm>
          <a:custGeom>
            <a:avLst/>
            <a:gdLst/>
            <a:ahLst/>
            <a:cxnLst/>
            <a:rect l="0" t="0" r="0" b="0"/>
            <a:pathLst>
              <a:path w="292780" h="473264">
                <a:moveTo>
                  <a:pt x="14258" y="0"/>
                </a:moveTo>
                <a:lnTo>
                  <a:pt x="14258" y="0"/>
                </a:lnTo>
                <a:lnTo>
                  <a:pt x="14258" y="4636"/>
                </a:lnTo>
                <a:lnTo>
                  <a:pt x="12994" y="5989"/>
                </a:lnTo>
                <a:lnTo>
                  <a:pt x="11886" y="39374"/>
                </a:lnTo>
                <a:lnTo>
                  <a:pt x="8937" y="71363"/>
                </a:lnTo>
                <a:lnTo>
                  <a:pt x="7146" y="106558"/>
                </a:lnTo>
                <a:lnTo>
                  <a:pt x="8294" y="139239"/>
                </a:lnTo>
                <a:lnTo>
                  <a:pt x="7123" y="173681"/>
                </a:lnTo>
                <a:lnTo>
                  <a:pt x="7115" y="206956"/>
                </a:lnTo>
                <a:lnTo>
                  <a:pt x="7115" y="239468"/>
                </a:lnTo>
                <a:lnTo>
                  <a:pt x="7115" y="273401"/>
                </a:lnTo>
                <a:lnTo>
                  <a:pt x="7115" y="307367"/>
                </a:lnTo>
                <a:lnTo>
                  <a:pt x="4831" y="340426"/>
                </a:lnTo>
                <a:lnTo>
                  <a:pt x="2574" y="375334"/>
                </a:lnTo>
                <a:lnTo>
                  <a:pt x="2352" y="409827"/>
                </a:lnTo>
                <a:lnTo>
                  <a:pt x="2352" y="444967"/>
                </a:lnTo>
                <a:lnTo>
                  <a:pt x="2352" y="447437"/>
                </a:lnTo>
                <a:lnTo>
                  <a:pt x="118" y="456959"/>
                </a:lnTo>
                <a:lnTo>
                  <a:pt x="0" y="460328"/>
                </a:lnTo>
                <a:lnTo>
                  <a:pt x="255" y="460873"/>
                </a:lnTo>
                <a:lnTo>
                  <a:pt x="689" y="461236"/>
                </a:lnTo>
                <a:lnTo>
                  <a:pt x="1244" y="461478"/>
                </a:lnTo>
                <a:lnTo>
                  <a:pt x="1613" y="461904"/>
                </a:lnTo>
                <a:lnTo>
                  <a:pt x="2323" y="464233"/>
                </a:lnTo>
                <a:lnTo>
                  <a:pt x="5664" y="464334"/>
                </a:lnTo>
                <a:lnTo>
                  <a:pt x="7175" y="463634"/>
                </a:lnTo>
                <a:lnTo>
                  <a:pt x="8729" y="462706"/>
                </a:lnTo>
                <a:lnTo>
                  <a:pt x="11356" y="462183"/>
                </a:lnTo>
                <a:lnTo>
                  <a:pt x="42662" y="458889"/>
                </a:lnTo>
                <a:lnTo>
                  <a:pt x="46726" y="457951"/>
                </a:lnTo>
                <a:lnTo>
                  <a:pt x="62537" y="457531"/>
                </a:lnTo>
                <a:lnTo>
                  <a:pt x="70515" y="458592"/>
                </a:lnTo>
                <a:lnTo>
                  <a:pt x="105417" y="457201"/>
                </a:lnTo>
                <a:lnTo>
                  <a:pt x="108917" y="457200"/>
                </a:lnTo>
                <a:lnTo>
                  <a:pt x="111861" y="455936"/>
                </a:lnTo>
                <a:lnTo>
                  <a:pt x="112665" y="455299"/>
                </a:lnTo>
                <a:lnTo>
                  <a:pt x="113557" y="453886"/>
                </a:lnTo>
                <a:lnTo>
                  <a:pt x="114324" y="453403"/>
                </a:lnTo>
                <a:lnTo>
                  <a:pt x="118652" y="452628"/>
                </a:lnTo>
                <a:lnTo>
                  <a:pt x="119573" y="452565"/>
                </a:lnTo>
                <a:lnTo>
                  <a:pt x="121301" y="451789"/>
                </a:lnTo>
                <a:lnTo>
                  <a:pt x="122133" y="451211"/>
                </a:lnTo>
                <a:lnTo>
                  <a:pt x="138418" y="443854"/>
                </a:lnTo>
                <a:lnTo>
                  <a:pt x="141945" y="440840"/>
                </a:lnTo>
                <a:lnTo>
                  <a:pt x="156796" y="423059"/>
                </a:lnTo>
                <a:lnTo>
                  <a:pt x="160158" y="419801"/>
                </a:lnTo>
                <a:lnTo>
                  <a:pt x="175116" y="394219"/>
                </a:lnTo>
                <a:lnTo>
                  <a:pt x="182410" y="367426"/>
                </a:lnTo>
                <a:lnTo>
                  <a:pt x="183317" y="343842"/>
                </a:lnTo>
                <a:lnTo>
                  <a:pt x="178925" y="323626"/>
                </a:lnTo>
                <a:lnTo>
                  <a:pt x="178275" y="322642"/>
                </a:lnTo>
                <a:lnTo>
                  <a:pt x="167533" y="313502"/>
                </a:lnTo>
                <a:lnTo>
                  <a:pt x="160639" y="310513"/>
                </a:lnTo>
                <a:lnTo>
                  <a:pt x="148161" y="309600"/>
                </a:lnTo>
                <a:lnTo>
                  <a:pt x="145826" y="310285"/>
                </a:lnTo>
                <a:lnTo>
                  <a:pt x="119853" y="328163"/>
                </a:lnTo>
                <a:lnTo>
                  <a:pt x="111568" y="341475"/>
                </a:lnTo>
                <a:lnTo>
                  <a:pt x="105747" y="368779"/>
                </a:lnTo>
                <a:lnTo>
                  <a:pt x="105649" y="381095"/>
                </a:lnTo>
                <a:lnTo>
                  <a:pt x="110416" y="413463"/>
                </a:lnTo>
                <a:lnTo>
                  <a:pt x="118555" y="434250"/>
                </a:lnTo>
                <a:lnTo>
                  <a:pt x="128098" y="449017"/>
                </a:lnTo>
                <a:lnTo>
                  <a:pt x="148126" y="468353"/>
                </a:lnTo>
                <a:lnTo>
                  <a:pt x="154905" y="471823"/>
                </a:lnTo>
                <a:lnTo>
                  <a:pt x="164470" y="473263"/>
                </a:lnTo>
                <a:lnTo>
                  <a:pt x="169037" y="472894"/>
                </a:lnTo>
                <a:lnTo>
                  <a:pt x="184165" y="467216"/>
                </a:lnTo>
                <a:lnTo>
                  <a:pt x="196316" y="458162"/>
                </a:lnTo>
                <a:lnTo>
                  <a:pt x="211234" y="440253"/>
                </a:lnTo>
                <a:lnTo>
                  <a:pt x="225632" y="406168"/>
                </a:lnTo>
                <a:lnTo>
                  <a:pt x="233986" y="374345"/>
                </a:lnTo>
                <a:lnTo>
                  <a:pt x="242464" y="340920"/>
                </a:lnTo>
                <a:lnTo>
                  <a:pt x="244874" y="323589"/>
                </a:lnTo>
                <a:lnTo>
                  <a:pt x="244462" y="314195"/>
                </a:lnTo>
                <a:lnTo>
                  <a:pt x="243175" y="308567"/>
                </a:lnTo>
                <a:lnTo>
                  <a:pt x="241588" y="307092"/>
                </a:lnTo>
                <a:lnTo>
                  <a:pt x="239383" y="305819"/>
                </a:lnTo>
                <a:lnTo>
                  <a:pt x="237521" y="305253"/>
                </a:lnTo>
                <a:lnTo>
                  <a:pt x="236654" y="305367"/>
                </a:lnTo>
                <a:lnTo>
                  <a:pt x="234986" y="306198"/>
                </a:lnTo>
                <a:lnTo>
                  <a:pt x="232559" y="310683"/>
                </a:lnTo>
                <a:lnTo>
                  <a:pt x="232552" y="312690"/>
                </a:lnTo>
                <a:lnTo>
                  <a:pt x="233956" y="317038"/>
                </a:lnTo>
                <a:lnTo>
                  <a:pt x="237722" y="322684"/>
                </a:lnTo>
                <a:lnTo>
                  <a:pt x="258190" y="341610"/>
                </a:lnTo>
                <a:lnTo>
                  <a:pt x="281447" y="356568"/>
                </a:lnTo>
                <a:lnTo>
                  <a:pt x="285504" y="362141"/>
                </a:lnTo>
                <a:lnTo>
                  <a:pt x="286947" y="365210"/>
                </a:lnTo>
                <a:lnTo>
                  <a:pt x="292779" y="399968"/>
                </a:lnTo>
                <a:lnTo>
                  <a:pt x="292575" y="405347"/>
                </a:lnTo>
                <a:lnTo>
                  <a:pt x="288262" y="429286"/>
                </a:lnTo>
                <a:lnTo>
                  <a:pt x="287444" y="435259"/>
                </a:lnTo>
                <a:lnTo>
                  <a:pt x="283098" y="446813"/>
                </a:lnTo>
                <a:lnTo>
                  <a:pt x="275470" y="457552"/>
                </a:lnTo>
                <a:lnTo>
                  <a:pt x="268852" y="461905"/>
                </a:lnTo>
                <a:lnTo>
                  <a:pt x="261088" y="465659"/>
                </a:lnTo>
                <a:lnTo>
                  <a:pt x="234147" y="466722"/>
                </a:lnTo>
                <a:lnTo>
                  <a:pt x="227694" y="465460"/>
                </a:lnTo>
                <a:lnTo>
                  <a:pt x="216665" y="459582"/>
                </a:lnTo>
              </a:path>
            </a:pathLst>
          </a:custGeom>
          <a:ln w="127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fr-FR"/>
          </a:p>
        </p:txBody>
      </p:sp>
      <p:sp>
        <p:nvSpPr>
          <p:cNvPr id="18472" name="SMARTInkShape-1000"/>
          <p:cNvSpPr/>
          <p:nvPr>
            <p:custDataLst>
              <p:tags r:id="rId24"/>
            </p:custDataLst>
          </p:nvPr>
        </p:nvSpPr>
        <p:spPr>
          <a:xfrm>
            <a:off x="4484688" y="2630488"/>
            <a:ext cx="449262" cy="790575"/>
          </a:xfrm>
          <a:custGeom>
            <a:avLst/>
            <a:gdLst/>
            <a:ahLst/>
            <a:cxnLst/>
            <a:rect l="0" t="0" r="0" b="0"/>
            <a:pathLst>
              <a:path w="450057" h="791294">
                <a:moveTo>
                  <a:pt x="0" y="434243"/>
                </a:moveTo>
                <a:lnTo>
                  <a:pt x="0" y="434243"/>
                </a:lnTo>
                <a:lnTo>
                  <a:pt x="0" y="437557"/>
                </a:lnTo>
                <a:lnTo>
                  <a:pt x="264" y="438040"/>
                </a:lnTo>
                <a:lnTo>
                  <a:pt x="705" y="438362"/>
                </a:lnTo>
                <a:lnTo>
                  <a:pt x="1901" y="438984"/>
                </a:lnTo>
                <a:lnTo>
                  <a:pt x="4635" y="441277"/>
                </a:lnTo>
                <a:lnTo>
                  <a:pt x="15892" y="441116"/>
                </a:lnTo>
                <a:lnTo>
                  <a:pt x="26746" y="438089"/>
                </a:lnTo>
                <a:lnTo>
                  <a:pt x="41822" y="431940"/>
                </a:lnTo>
                <a:lnTo>
                  <a:pt x="68495" y="398164"/>
                </a:lnTo>
                <a:lnTo>
                  <a:pt x="85333" y="366920"/>
                </a:lnTo>
                <a:lnTo>
                  <a:pt x="94960" y="336488"/>
                </a:lnTo>
                <a:lnTo>
                  <a:pt x="107066" y="304261"/>
                </a:lnTo>
                <a:lnTo>
                  <a:pt x="117165" y="273522"/>
                </a:lnTo>
                <a:lnTo>
                  <a:pt x="125357" y="239746"/>
                </a:lnTo>
                <a:lnTo>
                  <a:pt x="132130" y="204685"/>
                </a:lnTo>
                <a:lnTo>
                  <a:pt x="139972" y="172445"/>
                </a:lnTo>
                <a:lnTo>
                  <a:pt x="144394" y="139035"/>
                </a:lnTo>
                <a:lnTo>
                  <a:pt x="147318" y="105747"/>
                </a:lnTo>
                <a:lnTo>
                  <a:pt x="145028" y="70354"/>
                </a:lnTo>
                <a:lnTo>
                  <a:pt x="139208" y="39245"/>
                </a:lnTo>
                <a:lnTo>
                  <a:pt x="132187" y="24131"/>
                </a:lnTo>
                <a:lnTo>
                  <a:pt x="120714" y="7776"/>
                </a:lnTo>
                <a:lnTo>
                  <a:pt x="115651" y="4548"/>
                </a:lnTo>
                <a:lnTo>
                  <a:pt x="106306" y="321"/>
                </a:lnTo>
                <a:lnTo>
                  <a:pt x="101310" y="0"/>
                </a:lnTo>
                <a:lnTo>
                  <a:pt x="93272" y="686"/>
                </a:lnTo>
                <a:lnTo>
                  <a:pt x="89608" y="2897"/>
                </a:lnTo>
                <a:lnTo>
                  <a:pt x="84494" y="7898"/>
                </a:lnTo>
                <a:lnTo>
                  <a:pt x="82268" y="11923"/>
                </a:lnTo>
                <a:lnTo>
                  <a:pt x="73827" y="45128"/>
                </a:lnTo>
                <a:lnTo>
                  <a:pt x="69370" y="80688"/>
                </a:lnTo>
                <a:lnTo>
                  <a:pt x="67190" y="115229"/>
                </a:lnTo>
                <a:lnTo>
                  <a:pt x="66720" y="147219"/>
                </a:lnTo>
                <a:lnTo>
                  <a:pt x="66416" y="179477"/>
                </a:lnTo>
                <a:lnTo>
                  <a:pt x="64625" y="210115"/>
                </a:lnTo>
                <a:lnTo>
                  <a:pt x="66222" y="242898"/>
                </a:lnTo>
                <a:lnTo>
                  <a:pt x="66635" y="275307"/>
                </a:lnTo>
                <a:lnTo>
                  <a:pt x="66669" y="308097"/>
                </a:lnTo>
                <a:lnTo>
                  <a:pt x="66674" y="341473"/>
                </a:lnTo>
                <a:lnTo>
                  <a:pt x="66675" y="371559"/>
                </a:lnTo>
                <a:lnTo>
                  <a:pt x="66675" y="405368"/>
                </a:lnTo>
                <a:lnTo>
                  <a:pt x="66675" y="440846"/>
                </a:lnTo>
                <a:lnTo>
                  <a:pt x="64790" y="472639"/>
                </a:lnTo>
                <a:lnTo>
                  <a:pt x="63632" y="503348"/>
                </a:lnTo>
                <a:lnTo>
                  <a:pt x="62063" y="535991"/>
                </a:lnTo>
                <a:lnTo>
                  <a:pt x="57597" y="570340"/>
                </a:lnTo>
                <a:lnTo>
                  <a:pt x="55903" y="605204"/>
                </a:lnTo>
                <a:lnTo>
                  <a:pt x="54835" y="636559"/>
                </a:lnTo>
                <a:lnTo>
                  <a:pt x="54771" y="670660"/>
                </a:lnTo>
                <a:lnTo>
                  <a:pt x="55033" y="705611"/>
                </a:lnTo>
                <a:lnTo>
                  <a:pt x="57812" y="740641"/>
                </a:lnTo>
                <a:lnTo>
                  <a:pt x="63070" y="776135"/>
                </a:lnTo>
                <a:lnTo>
                  <a:pt x="65953" y="783764"/>
                </a:lnTo>
                <a:lnTo>
                  <a:pt x="68019" y="786072"/>
                </a:lnTo>
                <a:lnTo>
                  <a:pt x="69557" y="789088"/>
                </a:lnTo>
                <a:lnTo>
                  <a:pt x="70183" y="789869"/>
                </a:lnTo>
                <a:lnTo>
                  <a:pt x="71586" y="790736"/>
                </a:lnTo>
                <a:lnTo>
                  <a:pt x="73377" y="791293"/>
                </a:lnTo>
                <a:lnTo>
                  <a:pt x="76351" y="786232"/>
                </a:lnTo>
                <a:lnTo>
                  <a:pt x="85582" y="765784"/>
                </a:lnTo>
                <a:lnTo>
                  <a:pt x="90433" y="731005"/>
                </a:lnTo>
                <a:lnTo>
                  <a:pt x="92703" y="696927"/>
                </a:lnTo>
                <a:lnTo>
                  <a:pt x="91595" y="662025"/>
                </a:lnTo>
                <a:lnTo>
                  <a:pt x="88916" y="631531"/>
                </a:lnTo>
                <a:lnTo>
                  <a:pt x="86541" y="596840"/>
                </a:lnTo>
                <a:lnTo>
                  <a:pt x="85796" y="564749"/>
                </a:lnTo>
                <a:lnTo>
                  <a:pt x="83844" y="533166"/>
                </a:lnTo>
                <a:lnTo>
                  <a:pt x="83373" y="501257"/>
                </a:lnTo>
                <a:lnTo>
                  <a:pt x="84982" y="466023"/>
                </a:lnTo>
                <a:lnTo>
                  <a:pt x="85696" y="432289"/>
                </a:lnTo>
                <a:lnTo>
                  <a:pt x="85019" y="396908"/>
                </a:lnTo>
                <a:lnTo>
                  <a:pt x="81663" y="388571"/>
                </a:lnTo>
                <a:lnTo>
                  <a:pt x="75403" y="381107"/>
                </a:lnTo>
                <a:lnTo>
                  <a:pt x="70858" y="377895"/>
                </a:lnTo>
                <a:lnTo>
                  <a:pt x="69325" y="375772"/>
                </a:lnTo>
                <a:lnTo>
                  <a:pt x="68029" y="375183"/>
                </a:lnTo>
                <a:lnTo>
                  <a:pt x="65865" y="376332"/>
                </a:lnTo>
                <a:lnTo>
                  <a:pt x="58829" y="382604"/>
                </a:lnTo>
                <a:lnTo>
                  <a:pt x="53451" y="392788"/>
                </a:lnTo>
                <a:lnTo>
                  <a:pt x="52860" y="395622"/>
                </a:lnTo>
                <a:lnTo>
                  <a:pt x="53791" y="401457"/>
                </a:lnTo>
                <a:lnTo>
                  <a:pt x="55743" y="405684"/>
                </a:lnTo>
                <a:lnTo>
                  <a:pt x="64441" y="413206"/>
                </a:lnTo>
                <a:lnTo>
                  <a:pt x="67799" y="414310"/>
                </a:lnTo>
                <a:lnTo>
                  <a:pt x="81359" y="417191"/>
                </a:lnTo>
                <a:lnTo>
                  <a:pt x="84490" y="416698"/>
                </a:lnTo>
                <a:lnTo>
                  <a:pt x="108138" y="407571"/>
                </a:lnTo>
                <a:lnTo>
                  <a:pt x="116610" y="398704"/>
                </a:lnTo>
                <a:lnTo>
                  <a:pt x="129315" y="381154"/>
                </a:lnTo>
                <a:lnTo>
                  <a:pt x="141221" y="347072"/>
                </a:lnTo>
                <a:lnTo>
                  <a:pt x="146550" y="315141"/>
                </a:lnTo>
                <a:lnTo>
                  <a:pt x="145479" y="305797"/>
                </a:lnTo>
                <a:lnTo>
                  <a:pt x="144649" y="303690"/>
                </a:lnTo>
                <a:lnTo>
                  <a:pt x="143226" y="301445"/>
                </a:lnTo>
                <a:lnTo>
                  <a:pt x="142325" y="301138"/>
                </a:lnTo>
                <a:lnTo>
                  <a:pt x="141715" y="301056"/>
                </a:lnTo>
                <a:lnTo>
                  <a:pt x="141837" y="301002"/>
                </a:lnTo>
                <a:lnTo>
                  <a:pt x="176347" y="298524"/>
                </a:lnTo>
                <a:lnTo>
                  <a:pt x="181720" y="299221"/>
                </a:lnTo>
                <a:lnTo>
                  <a:pt x="185804" y="300679"/>
                </a:lnTo>
                <a:lnTo>
                  <a:pt x="191845" y="304895"/>
                </a:lnTo>
                <a:lnTo>
                  <a:pt x="193838" y="307958"/>
                </a:lnTo>
                <a:lnTo>
                  <a:pt x="193924" y="311441"/>
                </a:lnTo>
                <a:lnTo>
                  <a:pt x="192620" y="347019"/>
                </a:lnTo>
                <a:lnTo>
                  <a:pt x="187604" y="382038"/>
                </a:lnTo>
                <a:lnTo>
                  <a:pt x="185752" y="415482"/>
                </a:lnTo>
                <a:lnTo>
                  <a:pt x="186008" y="419819"/>
                </a:lnTo>
                <a:lnTo>
                  <a:pt x="192334" y="448535"/>
                </a:lnTo>
                <a:lnTo>
                  <a:pt x="194605" y="452980"/>
                </a:lnTo>
                <a:lnTo>
                  <a:pt x="195441" y="458592"/>
                </a:lnTo>
                <a:lnTo>
                  <a:pt x="195910" y="459207"/>
                </a:lnTo>
                <a:lnTo>
                  <a:pt x="202907" y="463679"/>
                </a:lnTo>
                <a:lnTo>
                  <a:pt x="206068" y="464523"/>
                </a:lnTo>
                <a:lnTo>
                  <a:pt x="209854" y="464634"/>
                </a:lnTo>
                <a:lnTo>
                  <a:pt x="225075" y="459590"/>
                </a:lnTo>
                <a:lnTo>
                  <a:pt x="235243" y="452390"/>
                </a:lnTo>
                <a:lnTo>
                  <a:pt x="265103" y="417236"/>
                </a:lnTo>
                <a:lnTo>
                  <a:pt x="285304" y="381576"/>
                </a:lnTo>
                <a:lnTo>
                  <a:pt x="295572" y="352794"/>
                </a:lnTo>
                <a:lnTo>
                  <a:pt x="296980" y="337672"/>
                </a:lnTo>
                <a:lnTo>
                  <a:pt x="294930" y="319779"/>
                </a:lnTo>
                <a:lnTo>
                  <a:pt x="291527" y="313015"/>
                </a:lnTo>
                <a:lnTo>
                  <a:pt x="287167" y="307806"/>
                </a:lnTo>
                <a:lnTo>
                  <a:pt x="284087" y="305465"/>
                </a:lnTo>
                <a:lnTo>
                  <a:pt x="280248" y="304248"/>
                </a:lnTo>
                <a:lnTo>
                  <a:pt x="276161" y="303971"/>
                </a:lnTo>
                <a:lnTo>
                  <a:pt x="272580" y="304731"/>
                </a:lnTo>
                <a:lnTo>
                  <a:pt x="271149" y="305833"/>
                </a:lnTo>
                <a:lnTo>
                  <a:pt x="263588" y="318051"/>
                </a:lnTo>
                <a:lnTo>
                  <a:pt x="255874" y="346224"/>
                </a:lnTo>
                <a:lnTo>
                  <a:pt x="255562" y="372118"/>
                </a:lnTo>
                <a:lnTo>
                  <a:pt x="259609" y="404678"/>
                </a:lnTo>
                <a:lnTo>
                  <a:pt x="267499" y="427345"/>
                </a:lnTo>
                <a:lnTo>
                  <a:pt x="278707" y="446738"/>
                </a:lnTo>
                <a:lnTo>
                  <a:pt x="285368" y="452203"/>
                </a:lnTo>
                <a:lnTo>
                  <a:pt x="299526" y="459470"/>
                </a:lnTo>
                <a:lnTo>
                  <a:pt x="311630" y="460352"/>
                </a:lnTo>
                <a:lnTo>
                  <a:pt x="320603" y="458519"/>
                </a:lnTo>
                <a:lnTo>
                  <a:pt x="323553" y="457115"/>
                </a:lnTo>
                <a:lnTo>
                  <a:pt x="345237" y="431038"/>
                </a:lnTo>
                <a:lnTo>
                  <a:pt x="363856" y="400261"/>
                </a:lnTo>
                <a:lnTo>
                  <a:pt x="369411" y="390036"/>
                </a:lnTo>
                <a:lnTo>
                  <a:pt x="380661" y="357467"/>
                </a:lnTo>
                <a:lnTo>
                  <a:pt x="393559" y="325462"/>
                </a:lnTo>
                <a:lnTo>
                  <a:pt x="403206" y="292137"/>
                </a:lnTo>
                <a:lnTo>
                  <a:pt x="410763" y="258071"/>
                </a:lnTo>
                <a:lnTo>
                  <a:pt x="419069" y="224988"/>
                </a:lnTo>
                <a:lnTo>
                  <a:pt x="423303" y="192356"/>
                </a:lnTo>
                <a:lnTo>
                  <a:pt x="428186" y="159622"/>
                </a:lnTo>
                <a:lnTo>
                  <a:pt x="432679" y="124901"/>
                </a:lnTo>
                <a:lnTo>
                  <a:pt x="436744" y="91853"/>
                </a:lnTo>
                <a:lnTo>
                  <a:pt x="435825" y="59416"/>
                </a:lnTo>
                <a:lnTo>
                  <a:pt x="432459" y="36969"/>
                </a:lnTo>
                <a:lnTo>
                  <a:pt x="425854" y="22208"/>
                </a:lnTo>
                <a:lnTo>
                  <a:pt x="420278" y="15002"/>
                </a:lnTo>
                <a:lnTo>
                  <a:pt x="415037" y="10318"/>
                </a:lnTo>
                <a:lnTo>
                  <a:pt x="409180" y="7707"/>
                </a:lnTo>
                <a:lnTo>
                  <a:pt x="400589" y="6030"/>
                </a:lnTo>
                <a:lnTo>
                  <a:pt x="393478" y="8268"/>
                </a:lnTo>
                <a:lnTo>
                  <a:pt x="388460" y="11019"/>
                </a:lnTo>
                <a:lnTo>
                  <a:pt x="382769" y="16037"/>
                </a:lnTo>
                <a:lnTo>
                  <a:pt x="377320" y="27608"/>
                </a:lnTo>
                <a:lnTo>
                  <a:pt x="369846" y="61101"/>
                </a:lnTo>
                <a:lnTo>
                  <a:pt x="364298" y="96807"/>
                </a:lnTo>
                <a:lnTo>
                  <a:pt x="362259" y="127683"/>
                </a:lnTo>
                <a:lnTo>
                  <a:pt x="361977" y="161372"/>
                </a:lnTo>
                <a:lnTo>
                  <a:pt x="360051" y="194582"/>
                </a:lnTo>
                <a:lnTo>
                  <a:pt x="358537" y="212268"/>
                </a:lnTo>
                <a:lnTo>
                  <a:pt x="359478" y="247071"/>
                </a:lnTo>
                <a:lnTo>
                  <a:pt x="361445" y="282191"/>
                </a:lnTo>
                <a:lnTo>
                  <a:pt x="363971" y="313458"/>
                </a:lnTo>
                <a:lnTo>
                  <a:pt x="366735" y="345505"/>
                </a:lnTo>
                <a:lnTo>
                  <a:pt x="370817" y="378848"/>
                </a:lnTo>
                <a:lnTo>
                  <a:pt x="377061" y="412710"/>
                </a:lnTo>
                <a:lnTo>
                  <a:pt x="379105" y="423120"/>
                </a:lnTo>
                <a:lnTo>
                  <a:pt x="386974" y="437165"/>
                </a:lnTo>
                <a:lnTo>
                  <a:pt x="389884" y="440283"/>
                </a:lnTo>
                <a:lnTo>
                  <a:pt x="400447" y="448336"/>
                </a:lnTo>
                <a:lnTo>
                  <a:pt x="407046" y="450149"/>
                </a:lnTo>
                <a:lnTo>
                  <a:pt x="412736" y="450421"/>
                </a:lnTo>
                <a:lnTo>
                  <a:pt x="423039" y="448202"/>
                </a:lnTo>
                <a:lnTo>
                  <a:pt x="431064" y="443192"/>
                </a:lnTo>
                <a:lnTo>
                  <a:pt x="441110" y="434741"/>
                </a:lnTo>
                <a:lnTo>
                  <a:pt x="450056" y="417574"/>
                </a:lnTo>
              </a:path>
            </a:pathLst>
          </a:custGeom>
          <a:ln w="127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fr-FR"/>
          </a:p>
        </p:txBody>
      </p:sp>
      <p:sp>
        <p:nvSpPr>
          <p:cNvPr id="18473" name="SMARTInkShape-1001"/>
          <p:cNvSpPr/>
          <p:nvPr>
            <p:custDataLst>
              <p:tags r:id="rId25"/>
            </p:custDataLst>
          </p:nvPr>
        </p:nvSpPr>
        <p:spPr>
          <a:xfrm>
            <a:off x="4937125" y="2922588"/>
            <a:ext cx="293688" cy="165100"/>
          </a:xfrm>
          <a:custGeom>
            <a:avLst/>
            <a:gdLst/>
            <a:ahLst/>
            <a:cxnLst/>
            <a:rect l="0" t="0" r="0" b="0"/>
            <a:pathLst>
              <a:path w="294627" h="165776">
                <a:moveTo>
                  <a:pt x="59487" y="11287"/>
                </a:moveTo>
                <a:lnTo>
                  <a:pt x="59487" y="11287"/>
                </a:lnTo>
                <a:lnTo>
                  <a:pt x="59487" y="9237"/>
                </a:lnTo>
                <a:lnTo>
                  <a:pt x="54920" y="6631"/>
                </a:lnTo>
                <a:lnTo>
                  <a:pt x="54782" y="5292"/>
                </a:lnTo>
                <a:lnTo>
                  <a:pt x="42100" y="4484"/>
                </a:lnTo>
                <a:lnTo>
                  <a:pt x="30434" y="6772"/>
                </a:lnTo>
                <a:lnTo>
                  <a:pt x="23215" y="9538"/>
                </a:lnTo>
                <a:lnTo>
                  <a:pt x="19465" y="13332"/>
                </a:lnTo>
                <a:lnTo>
                  <a:pt x="5435" y="36626"/>
                </a:lnTo>
                <a:lnTo>
                  <a:pt x="1108" y="54184"/>
                </a:lnTo>
                <a:lnTo>
                  <a:pt x="0" y="79590"/>
                </a:lnTo>
                <a:lnTo>
                  <a:pt x="5836" y="113955"/>
                </a:lnTo>
                <a:lnTo>
                  <a:pt x="23427" y="148947"/>
                </a:lnTo>
                <a:lnTo>
                  <a:pt x="30051" y="157571"/>
                </a:lnTo>
                <a:lnTo>
                  <a:pt x="39463" y="163841"/>
                </a:lnTo>
                <a:lnTo>
                  <a:pt x="43911" y="165408"/>
                </a:lnTo>
                <a:lnTo>
                  <a:pt x="46919" y="165775"/>
                </a:lnTo>
                <a:lnTo>
                  <a:pt x="54117" y="164717"/>
                </a:lnTo>
                <a:lnTo>
                  <a:pt x="63600" y="160353"/>
                </a:lnTo>
                <a:lnTo>
                  <a:pt x="68349" y="156467"/>
                </a:lnTo>
                <a:lnTo>
                  <a:pt x="82677" y="136874"/>
                </a:lnTo>
                <a:lnTo>
                  <a:pt x="94133" y="104555"/>
                </a:lnTo>
                <a:lnTo>
                  <a:pt x="97080" y="85743"/>
                </a:lnTo>
                <a:lnTo>
                  <a:pt x="93922" y="53089"/>
                </a:lnTo>
                <a:lnTo>
                  <a:pt x="83232" y="27857"/>
                </a:lnTo>
                <a:lnTo>
                  <a:pt x="77573" y="18940"/>
                </a:lnTo>
                <a:lnTo>
                  <a:pt x="68505" y="11410"/>
                </a:lnTo>
                <a:lnTo>
                  <a:pt x="66140" y="9754"/>
                </a:lnTo>
                <a:lnTo>
                  <a:pt x="64280" y="7334"/>
                </a:lnTo>
                <a:lnTo>
                  <a:pt x="61970" y="5738"/>
                </a:lnTo>
                <a:lnTo>
                  <a:pt x="57694" y="4616"/>
                </a:lnTo>
                <a:lnTo>
                  <a:pt x="53076" y="4283"/>
                </a:lnTo>
                <a:lnTo>
                  <a:pt x="52038" y="4501"/>
                </a:lnTo>
                <a:lnTo>
                  <a:pt x="51346" y="4911"/>
                </a:lnTo>
                <a:lnTo>
                  <a:pt x="50048" y="6072"/>
                </a:lnTo>
                <a:lnTo>
                  <a:pt x="44678" y="9744"/>
                </a:lnTo>
                <a:lnTo>
                  <a:pt x="43644" y="11307"/>
                </a:lnTo>
                <a:lnTo>
                  <a:pt x="42920" y="12883"/>
                </a:lnTo>
                <a:lnTo>
                  <a:pt x="39053" y="17902"/>
                </a:lnTo>
                <a:lnTo>
                  <a:pt x="38187" y="24920"/>
                </a:lnTo>
                <a:lnTo>
                  <a:pt x="38346" y="31158"/>
                </a:lnTo>
                <a:lnTo>
                  <a:pt x="42273" y="47315"/>
                </a:lnTo>
                <a:lnTo>
                  <a:pt x="44215" y="50860"/>
                </a:lnTo>
                <a:lnTo>
                  <a:pt x="44761" y="53658"/>
                </a:lnTo>
                <a:lnTo>
                  <a:pt x="45436" y="54880"/>
                </a:lnTo>
                <a:lnTo>
                  <a:pt x="61315" y="72365"/>
                </a:lnTo>
                <a:lnTo>
                  <a:pt x="65349" y="74510"/>
                </a:lnTo>
                <a:lnTo>
                  <a:pt x="73021" y="75440"/>
                </a:lnTo>
                <a:lnTo>
                  <a:pt x="75468" y="74813"/>
                </a:lnTo>
                <a:lnTo>
                  <a:pt x="79194" y="72254"/>
                </a:lnTo>
                <a:lnTo>
                  <a:pt x="83008" y="68142"/>
                </a:lnTo>
                <a:lnTo>
                  <a:pt x="99445" y="34284"/>
                </a:lnTo>
                <a:lnTo>
                  <a:pt x="112567" y="8951"/>
                </a:lnTo>
                <a:lnTo>
                  <a:pt x="116283" y="4715"/>
                </a:lnTo>
                <a:lnTo>
                  <a:pt x="119213" y="3075"/>
                </a:lnTo>
                <a:lnTo>
                  <a:pt x="122878" y="2021"/>
                </a:lnTo>
                <a:lnTo>
                  <a:pt x="129852" y="3835"/>
                </a:lnTo>
                <a:lnTo>
                  <a:pt x="133134" y="7844"/>
                </a:lnTo>
                <a:lnTo>
                  <a:pt x="134930" y="11531"/>
                </a:lnTo>
                <a:lnTo>
                  <a:pt x="136293" y="19747"/>
                </a:lnTo>
                <a:lnTo>
                  <a:pt x="138247" y="25700"/>
                </a:lnTo>
                <a:lnTo>
                  <a:pt x="141531" y="39829"/>
                </a:lnTo>
                <a:lnTo>
                  <a:pt x="142003" y="72236"/>
                </a:lnTo>
                <a:lnTo>
                  <a:pt x="140774" y="96930"/>
                </a:lnTo>
                <a:lnTo>
                  <a:pt x="143051" y="110607"/>
                </a:lnTo>
                <a:lnTo>
                  <a:pt x="144251" y="114696"/>
                </a:lnTo>
                <a:lnTo>
                  <a:pt x="145208" y="147343"/>
                </a:lnTo>
                <a:lnTo>
                  <a:pt x="143839" y="154177"/>
                </a:lnTo>
                <a:lnTo>
                  <a:pt x="144032" y="154966"/>
                </a:lnTo>
                <a:lnTo>
                  <a:pt x="144425" y="155492"/>
                </a:lnTo>
                <a:lnTo>
                  <a:pt x="144862" y="156781"/>
                </a:lnTo>
                <a:lnTo>
                  <a:pt x="145056" y="157707"/>
                </a:lnTo>
                <a:lnTo>
                  <a:pt x="145108" y="157584"/>
                </a:lnTo>
                <a:lnTo>
                  <a:pt x="145143" y="157237"/>
                </a:lnTo>
                <a:lnTo>
                  <a:pt x="144901" y="157006"/>
                </a:lnTo>
                <a:lnTo>
                  <a:pt x="143927" y="156749"/>
                </a:lnTo>
                <a:lnTo>
                  <a:pt x="143561" y="156151"/>
                </a:lnTo>
                <a:lnTo>
                  <a:pt x="139903" y="142927"/>
                </a:lnTo>
                <a:lnTo>
                  <a:pt x="138884" y="140702"/>
                </a:lnTo>
                <a:lnTo>
                  <a:pt x="135785" y="106414"/>
                </a:lnTo>
                <a:lnTo>
                  <a:pt x="135687" y="71120"/>
                </a:lnTo>
                <a:lnTo>
                  <a:pt x="140614" y="48021"/>
                </a:lnTo>
                <a:lnTo>
                  <a:pt x="142174" y="41838"/>
                </a:lnTo>
                <a:lnTo>
                  <a:pt x="143478" y="30510"/>
                </a:lnTo>
                <a:lnTo>
                  <a:pt x="144698" y="25626"/>
                </a:lnTo>
                <a:lnTo>
                  <a:pt x="145110" y="19235"/>
                </a:lnTo>
                <a:lnTo>
                  <a:pt x="145673" y="17908"/>
                </a:lnTo>
                <a:lnTo>
                  <a:pt x="156048" y="7326"/>
                </a:lnTo>
                <a:lnTo>
                  <a:pt x="156642" y="5734"/>
                </a:lnTo>
                <a:lnTo>
                  <a:pt x="157065" y="5204"/>
                </a:lnTo>
                <a:lnTo>
                  <a:pt x="158241" y="4615"/>
                </a:lnTo>
                <a:lnTo>
                  <a:pt x="161152" y="3972"/>
                </a:lnTo>
                <a:lnTo>
                  <a:pt x="162703" y="2920"/>
                </a:lnTo>
                <a:lnTo>
                  <a:pt x="163487" y="2799"/>
                </a:lnTo>
                <a:lnTo>
                  <a:pt x="164274" y="2982"/>
                </a:lnTo>
                <a:lnTo>
                  <a:pt x="165855" y="3627"/>
                </a:lnTo>
                <a:lnTo>
                  <a:pt x="168232" y="4255"/>
                </a:lnTo>
                <a:lnTo>
                  <a:pt x="169819" y="5339"/>
                </a:lnTo>
                <a:lnTo>
                  <a:pt x="179127" y="23476"/>
                </a:lnTo>
                <a:lnTo>
                  <a:pt x="184457" y="55699"/>
                </a:lnTo>
                <a:lnTo>
                  <a:pt x="184939" y="82537"/>
                </a:lnTo>
                <a:lnTo>
                  <a:pt x="184499" y="93164"/>
                </a:lnTo>
                <a:lnTo>
                  <a:pt x="184898" y="99006"/>
                </a:lnTo>
                <a:lnTo>
                  <a:pt x="183591" y="133694"/>
                </a:lnTo>
                <a:lnTo>
                  <a:pt x="185482" y="143276"/>
                </a:lnTo>
                <a:lnTo>
                  <a:pt x="190022" y="152482"/>
                </a:lnTo>
                <a:lnTo>
                  <a:pt x="198037" y="161670"/>
                </a:lnTo>
                <a:lnTo>
                  <a:pt x="200528" y="162791"/>
                </a:lnTo>
                <a:lnTo>
                  <a:pt x="203910" y="163510"/>
                </a:lnTo>
                <a:lnTo>
                  <a:pt x="205078" y="162197"/>
                </a:lnTo>
                <a:lnTo>
                  <a:pt x="206215" y="160114"/>
                </a:lnTo>
                <a:lnTo>
                  <a:pt x="207648" y="156661"/>
                </a:lnTo>
                <a:lnTo>
                  <a:pt x="213431" y="146414"/>
                </a:lnTo>
                <a:lnTo>
                  <a:pt x="222989" y="111343"/>
                </a:lnTo>
                <a:lnTo>
                  <a:pt x="228084" y="77540"/>
                </a:lnTo>
                <a:lnTo>
                  <a:pt x="232325" y="45188"/>
                </a:lnTo>
                <a:lnTo>
                  <a:pt x="233307" y="10050"/>
                </a:lnTo>
                <a:lnTo>
                  <a:pt x="234687" y="3683"/>
                </a:lnTo>
                <a:lnTo>
                  <a:pt x="233550" y="0"/>
                </a:lnTo>
                <a:lnTo>
                  <a:pt x="233737" y="58"/>
                </a:lnTo>
                <a:lnTo>
                  <a:pt x="234651" y="828"/>
                </a:lnTo>
                <a:lnTo>
                  <a:pt x="235233" y="2052"/>
                </a:lnTo>
                <a:lnTo>
                  <a:pt x="235389" y="2749"/>
                </a:lnTo>
                <a:lnTo>
                  <a:pt x="236871" y="4994"/>
                </a:lnTo>
                <a:lnTo>
                  <a:pt x="264744" y="38610"/>
                </a:lnTo>
                <a:lnTo>
                  <a:pt x="287392" y="72166"/>
                </a:lnTo>
                <a:lnTo>
                  <a:pt x="294467" y="94917"/>
                </a:lnTo>
                <a:lnTo>
                  <a:pt x="294626" y="98727"/>
                </a:lnTo>
                <a:lnTo>
                  <a:pt x="292964" y="107780"/>
                </a:lnTo>
                <a:lnTo>
                  <a:pt x="284417" y="124341"/>
                </a:lnTo>
                <a:lnTo>
                  <a:pt x="278454" y="132338"/>
                </a:lnTo>
                <a:lnTo>
                  <a:pt x="269290" y="138102"/>
                </a:lnTo>
                <a:lnTo>
                  <a:pt x="255036" y="143493"/>
                </a:lnTo>
                <a:lnTo>
                  <a:pt x="240462" y="144637"/>
                </a:lnTo>
              </a:path>
            </a:pathLst>
          </a:custGeom>
          <a:ln w="127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fr-FR"/>
          </a:p>
        </p:txBody>
      </p:sp>
      <p:grpSp>
        <p:nvGrpSpPr>
          <p:cNvPr id="31782" name="SMARTInkShape-Group408"/>
          <p:cNvGrpSpPr>
            <a:grpSpLocks/>
          </p:cNvGrpSpPr>
          <p:nvPr/>
        </p:nvGrpSpPr>
        <p:grpSpPr bwMode="auto">
          <a:xfrm>
            <a:off x="5060950" y="3114675"/>
            <a:ext cx="187325" cy="87313"/>
            <a:chOff x="5060254" y="3114675"/>
            <a:chExt cx="188022" cy="87026"/>
          </a:xfrm>
        </p:grpSpPr>
        <p:sp>
          <p:nvSpPr>
            <p:cNvPr id="18474" name="SMARTInkShape-1002"/>
            <p:cNvSpPr/>
            <p:nvPr>
              <p:custDataLst>
                <p:tags r:id="rId44"/>
              </p:custDataLst>
            </p:nvPr>
          </p:nvSpPr>
          <p:spPr>
            <a:xfrm>
              <a:off x="5060254" y="3184295"/>
              <a:ext cx="183242" cy="17406"/>
            </a:xfrm>
            <a:custGeom>
              <a:avLst/>
              <a:gdLst/>
              <a:ahLst/>
              <a:cxnLst/>
              <a:rect l="0" t="0" r="0" b="0"/>
              <a:pathLst>
                <a:path w="183260" h="17970">
                  <a:moveTo>
                    <a:pt x="2284" y="9525"/>
                  </a:moveTo>
                  <a:lnTo>
                    <a:pt x="2284" y="9525"/>
                  </a:lnTo>
                  <a:lnTo>
                    <a:pt x="0" y="9525"/>
                  </a:lnTo>
                  <a:lnTo>
                    <a:pt x="2255" y="9525"/>
                  </a:lnTo>
                  <a:lnTo>
                    <a:pt x="35949" y="17213"/>
                  </a:lnTo>
                  <a:lnTo>
                    <a:pt x="42381" y="17969"/>
                  </a:lnTo>
                  <a:lnTo>
                    <a:pt x="74936" y="17521"/>
                  </a:lnTo>
                  <a:lnTo>
                    <a:pt x="107349" y="12306"/>
                  </a:lnTo>
                  <a:lnTo>
                    <a:pt x="142252" y="8424"/>
                  </a:lnTo>
                  <a:lnTo>
                    <a:pt x="177058" y="2690"/>
                  </a:lnTo>
                  <a:lnTo>
                    <a:pt x="180327" y="2519"/>
                  </a:lnTo>
                  <a:lnTo>
                    <a:pt x="181304" y="2208"/>
                  </a:lnTo>
                  <a:lnTo>
                    <a:pt x="183259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fr-FR"/>
            </a:p>
          </p:txBody>
        </p:sp>
        <p:sp>
          <p:nvSpPr>
            <p:cNvPr id="18475" name="SMARTInkShape-1003"/>
            <p:cNvSpPr/>
            <p:nvPr>
              <p:custDataLst>
                <p:tags r:id="rId45"/>
              </p:custDataLst>
            </p:nvPr>
          </p:nvSpPr>
          <p:spPr>
            <a:xfrm>
              <a:off x="5079375" y="3114675"/>
              <a:ext cx="168901" cy="33228"/>
            </a:xfrm>
            <a:custGeom>
              <a:avLst/>
              <a:gdLst/>
              <a:ahLst/>
              <a:cxnLst/>
              <a:rect l="0" t="0" r="0" b="0"/>
              <a:pathLst>
                <a:path w="169070" h="32651">
                  <a:moveTo>
                    <a:pt x="0" y="26194"/>
                  </a:moveTo>
                  <a:lnTo>
                    <a:pt x="0" y="26194"/>
                  </a:lnTo>
                  <a:lnTo>
                    <a:pt x="34257" y="32650"/>
                  </a:lnTo>
                  <a:lnTo>
                    <a:pt x="61187" y="32572"/>
                  </a:lnTo>
                  <a:lnTo>
                    <a:pt x="95089" y="26693"/>
                  </a:lnTo>
                  <a:lnTo>
                    <a:pt x="129928" y="15900"/>
                  </a:lnTo>
                  <a:lnTo>
                    <a:pt x="165258" y="2490"/>
                  </a:lnTo>
                  <a:lnTo>
                    <a:pt x="169069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fr-FR"/>
            </a:p>
          </p:txBody>
        </p:sp>
      </p:grpSp>
      <p:grpSp>
        <p:nvGrpSpPr>
          <p:cNvPr id="31783" name="SMARTInkShape-Group409"/>
          <p:cNvGrpSpPr>
            <a:grpSpLocks/>
          </p:cNvGrpSpPr>
          <p:nvPr/>
        </p:nvGrpSpPr>
        <p:grpSpPr bwMode="auto">
          <a:xfrm>
            <a:off x="5345113" y="2705100"/>
            <a:ext cx="484187" cy="700088"/>
            <a:chOff x="5345906" y="2705100"/>
            <a:chExt cx="483395" cy="700041"/>
          </a:xfrm>
        </p:grpSpPr>
        <p:sp>
          <p:nvSpPr>
            <p:cNvPr id="18477" name="SMARTInkShape-1004"/>
            <p:cNvSpPr/>
            <p:nvPr>
              <p:custDataLst>
                <p:tags r:id="rId40"/>
              </p:custDataLst>
            </p:nvPr>
          </p:nvSpPr>
          <p:spPr>
            <a:xfrm>
              <a:off x="5670811" y="2927335"/>
              <a:ext cx="158490" cy="477806"/>
            </a:xfrm>
            <a:custGeom>
              <a:avLst/>
              <a:gdLst/>
              <a:ahLst/>
              <a:cxnLst/>
              <a:rect l="0" t="0" r="0" b="0"/>
              <a:pathLst>
                <a:path w="158274" h="478244">
                  <a:moveTo>
                    <a:pt x="98742" y="13947"/>
                  </a:moveTo>
                  <a:lnTo>
                    <a:pt x="98742" y="13947"/>
                  </a:lnTo>
                  <a:lnTo>
                    <a:pt x="100006" y="13947"/>
                  </a:lnTo>
                  <a:lnTo>
                    <a:pt x="100114" y="13418"/>
                  </a:lnTo>
                  <a:lnTo>
                    <a:pt x="98975" y="8582"/>
                  </a:lnTo>
                  <a:lnTo>
                    <a:pt x="91898" y="0"/>
                  </a:lnTo>
                  <a:lnTo>
                    <a:pt x="63229" y="953"/>
                  </a:lnTo>
                  <a:lnTo>
                    <a:pt x="46453" y="5892"/>
                  </a:lnTo>
                  <a:lnTo>
                    <a:pt x="31642" y="15258"/>
                  </a:lnTo>
                  <a:lnTo>
                    <a:pt x="14905" y="32450"/>
                  </a:lnTo>
                  <a:lnTo>
                    <a:pt x="7941" y="44315"/>
                  </a:lnTo>
                  <a:lnTo>
                    <a:pt x="2281" y="66186"/>
                  </a:lnTo>
                  <a:lnTo>
                    <a:pt x="0" y="92775"/>
                  </a:lnTo>
                  <a:lnTo>
                    <a:pt x="2193" y="102126"/>
                  </a:lnTo>
                  <a:lnTo>
                    <a:pt x="12013" y="130274"/>
                  </a:lnTo>
                  <a:lnTo>
                    <a:pt x="21087" y="140587"/>
                  </a:lnTo>
                  <a:lnTo>
                    <a:pt x="28457" y="145814"/>
                  </a:lnTo>
                  <a:lnTo>
                    <a:pt x="31521" y="146638"/>
                  </a:lnTo>
                  <a:lnTo>
                    <a:pt x="41321" y="147210"/>
                  </a:lnTo>
                  <a:lnTo>
                    <a:pt x="46979" y="146007"/>
                  </a:lnTo>
                  <a:lnTo>
                    <a:pt x="55738" y="141329"/>
                  </a:lnTo>
                  <a:lnTo>
                    <a:pt x="67753" y="130278"/>
                  </a:lnTo>
                  <a:lnTo>
                    <a:pt x="83982" y="104197"/>
                  </a:lnTo>
                  <a:lnTo>
                    <a:pt x="93156" y="80472"/>
                  </a:lnTo>
                  <a:lnTo>
                    <a:pt x="96315" y="46082"/>
                  </a:lnTo>
                  <a:lnTo>
                    <a:pt x="98784" y="27800"/>
                  </a:lnTo>
                  <a:lnTo>
                    <a:pt x="100883" y="17947"/>
                  </a:lnTo>
                  <a:lnTo>
                    <a:pt x="101114" y="8531"/>
                  </a:lnTo>
                  <a:lnTo>
                    <a:pt x="100413" y="6865"/>
                  </a:lnTo>
                  <a:lnTo>
                    <a:pt x="99072" y="4904"/>
                  </a:lnTo>
                  <a:lnTo>
                    <a:pt x="98744" y="2073"/>
                  </a:lnTo>
                  <a:lnTo>
                    <a:pt x="101167" y="33379"/>
                  </a:lnTo>
                  <a:lnTo>
                    <a:pt x="107498" y="68464"/>
                  </a:lnTo>
                  <a:lnTo>
                    <a:pt x="112543" y="103270"/>
                  </a:lnTo>
                  <a:lnTo>
                    <a:pt x="114623" y="134773"/>
                  </a:lnTo>
                  <a:lnTo>
                    <a:pt x="116070" y="169963"/>
                  </a:lnTo>
                  <a:lnTo>
                    <a:pt x="117830" y="203287"/>
                  </a:lnTo>
                  <a:lnTo>
                    <a:pt x="121569" y="235198"/>
                  </a:lnTo>
                  <a:lnTo>
                    <a:pt x="121791" y="267712"/>
                  </a:lnTo>
                  <a:lnTo>
                    <a:pt x="121757" y="288205"/>
                  </a:lnTo>
                  <a:lnTo>
                    <a:pt x="126585" y="320316"/>
                  </a:lnTo>
                  <a:lnTo>
                    <a:pt x="127994" y="353472"/>
                  </a:lnTo>
                  <a:lnTo>
                    <a:pt x="129631" y="386623"/>
                  </a:lnTo>
                  <a:lnTo>
                    <a:pt x="125635" y="420605"/>
                  </a:lnTo>
                  <a:lnTo>
                    <a:pt x="117790" y="454342"/>
                  </a:lnTo>
                  <a:lnTo>
                    <a:pt x="114286" y="469280"/>
                  </a:lnTo>
                  <a:lnTo>
                    <a:pt x="112177" y="472346"/>
                  </a:lnTo>
                  <a:lnTo>
                    <a:pt x="107775" y="476469"/>
                  </a:lnTo>
                  <a:lnTo>
                    <a:pt x="104608" y="477481"/>
                  </a:lnTo>
                  <a:lnTo>
                    <a:pt x="93242" y="478243"/>
                  </a:lnTo>
                  <a:lnTo>
                    <a:pt x="80805" y="475862"/>
                  </a:lnTo>
                  <a:lnTo>
                    <a:pt x="75847" y="473544"/>
                  </a:lnTo>
                  <a:lnTo>
                    <a:pt x="68175" y="467535"/>
                  </a:lnTo>
                  <a:lnTo>
                    <a:pt x="58459" y="453930"/>
                  </a:lnTo>
                  <a:lnTo>
                    <a:pt x="54055" y="427841"/>
                  </a:lnTo>
                  <a:lnTo>
                    <a:pt x="53155" y="394077"/>
                  </a:lnTo>
                  <a:lnTo>
                    <a:pt x="56085" y="359548"/>
                  </a:lnTo>
                  <a:lnTo>
                    <a:pt x="61770" y="325377"/>
                  </a:lnTo>
                  <a:lnTo>
                    <a:pt x="72709" y="292345"/>
                  </a:lnTo>
                  <a:lnTo>
                    <a:pt x="84345" y="259588"/>
                  </a:lnTo>
                  <a:lnTo>
                    <a:pt x="99915" y="224645"/>
                  </a:lnTo>
                  <a:lnTo>
                    <a:pt x="119939" y="190032"/>
                  </a:lnTo>
                  <a:lnTo>
                    <a:pt x="139330" y="155268"/>
                  </a:lnTo>
                  <a:lnTo>
                    <a:pt x="158273" y="121103"/>
                  </a:lnTo>
                </a:path>
              </a:pathLst>
            </a:custGeom>
            <a:ln w="127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fr-FR"/>
            </a:p>
          </p:txBody>
        </p:sp>
        <p:sp>
          <p:nvSpPr>
            <p:cNvPr id="18478" name="SMARTInkShape-1005"/>
            <p:cNvSpPr/>
            <p:nvPr>
              <p:custDataLst>
                <p:tags r:id="rId41"/>
              </p:custDataLst>
            </p:nvPr>
          </p:nvSpPr>
          <p:spPr>
            <a:xfrm>
              <a:off x="5528169" y="2924160"/>
              <a:ext cx="153736" cy="160327"/>
            </a:xfrm>
            <a:custGeom>
              <a:avLst/>
              <a:gdLst/>
              <a:ahLst/>
              <a:cxnLst/>
              <a:rect l="0" t="0" r="0" b="0"/>
              <a:pathLst>
                <a:path w="154261" h="160619">
                  <a:moveTo>
                    <a:pt x="101872" y="7143"/>
                  </a:moveTo>
                  <a:lnTo>
                    <a:pt x="101872" y="7143"/>
                  </a:lnTo>
                  <a:lnTo>
                    <a:pt x="101872" y="9193"/>
                  </a:lnTo>
                  <a:lnTo>
                    <a:pt x="104224" y="7169"/>
                  </a:lnTo>
                  <a:lnTo>
                    <a:pt x="100445" y="5511"/>
                  </a:lnTo>
                  <a:lnTo>
                    <a:pt x="96393" y="4719"/>
                  </a:lnTo>
                  <a:lnTo>
                    <a:pt x="92519" y="2921"/>
                  </a:lnTo>
                  <a:lnTo>
                    <a:pt x="57840" y="0"/>
                  </a:lnTo>
                  <a:lnTo>
                    <a:pt x="51155" y="264"/>
                  </a:lnTo>
                  <a:lnTo>
                    <a:pt x="36645" y="5962"/>
                  </a:lnTo>
                  <a:lnTo>
                    <a:pt x="30040" y="10967"/>
                  </a:lnTo>
                  <a:lnTo>
                    <a:pt x="13420" y="31381"/>
                  </a:lnTo>
                  <a:lnTo>
                    <a:pt x="4026" y="52817"/>
                  </a:lnTo>
                  <a:lnTo>
                    <a:pt x="0" y="75513"/>
                  </a:lnTo>
                  <a:lnTo>
                    <a:pt x="2199" y="99920"/>
                  </a:lnTo>
                  <a:lnTo>
                    <a:pt x="9733" y="124390"/>
                  </a:lnTo>
                  <a:lnTo>
                    <a:pt x="18133" y="134568"/>
                  </a:lnTo>
                  <a:lnTo>
                    <a:pt x="28367" y="142189"/>
                  </a:lnTo>
                  <a:lnTo>
                    <a:pt x="34026" y="144347"/>
                  </a:lnTo>
                  <a:lnTo>
                    <a:pt x="43952" y="144811"/>
                  </a:lnTo>
                  <a:lnTo>
                    <a:pt x="58304" y="140653"/>
                  </a:lnTo>
                  <a:lnTo>
                    <a:pt x="64076" y="137124"/>
                  </a:lnTo>
                  <a:lnTo>
                    <a:pt x="76201" y="124211"/>
                  </a:lnTo>
                  <a:lnTo>
                    <a:pt x="82977" y="115825"/>
                  </a:lnTo>
                  <a:lnTo>
                    <a:pt x="87389" y="111008"/>
                  </a:lnTo>
                  <a:lnTo>
                    <a:pt x="92318" y="101653"/>
                  </a:lnTo>
                  <a:lnTo>
                    <a:pt x="98463" y="68752"/>
                  </a:lnTo>
                  <a:lnTo>
                    <a:pt x="102793" y="35394"/>
                  </a:lnTo>
                  <a:lnTo>
                    <a:pt x="106300" y="12756"/>
                  </a:lnTo>
                  <a:lnTo>
                    <a:pt x="106147" y="12472"/>
                  </a:lnTo>
                  <a:lnTo>
                    <a:pt x="105780" y="12284"/>
                  </a:lnTo>
                  <a:lnTo>
                    <a:pt x="105271" y="12157"/>
                  </a:lnTo>
                  <a:lnTo>
                    <a:pt x="105197" y="12073"/>
                  </a:lnTo>
                  <a:lnTo>
                    <a:pt x="106393" y="11927"/>
                  </a:lnTo>
                  <a:lnTo>
                    <a:pt x="105299" y="10648"/>
                  </a:lnTo>
                  <a:lnTo>
                    <a:pt x="104950" y="10538"/>
                  </a:lnTo>
                  <a:lnTo>
                    <a:pt x="104718" y="10729"/>
                  </a:lnTo>
                  <a:lnTo>
                    <a:pt x="104280" y="11836"/>
                  </a:lnTo>
                  <a:lnTo>
                    <a:pt x="104518" y="21127"/>
                  </a:lnTo>
                  <a:lnTo>
                    <a:pt x="105625" y="26544"/>
                  </a:lnTo>
                  <a:lnTo>
                    <a:pt x="105308" y="34660"/>
                  </a:lnTo>
                  <a:lnTo>
                    <a:pt x="105780" y="40010"/>
                  </a:lnTo>
                  <a:lnTo>
                    <a:pt x="102143" y="72766"/>
                  </a:lnTo>
                  <a:lnTo>
                    <a:pt x="100348" y="108183"/>
                  </a:lnTo>
                  <a:lnTo>
                    <a:pt x="105617" y="139003"/>
                  </a:lnTo>
                  <a:lnTo>
                    <a:pt x="115105" y="154242"/>
                  </a:lnTo>
                  <a:lnTo>
                    <a:pt x="120370" y="158806"/>
                  </a:lnTo>
                  <a:lnTo>
                    <a:pt x="122970" y="160362"/>
                  </a:lnTo>
                  <a:lnTo>
                    <a:pt x="124404" y="160618"/>
                  </a:lnTo>
                  <a:lnTo>
                    <a:pt x="137595" y="159600"/>
                  </a:lnTo>
                  <a:lnTo>
                    <a:pt x="143060" y="157031"/>
                  </a:lnTo>
                  <a:lnTo>
                    <a:pt x="149852" y="151423"/>
                  </a:lnTo>
                  <a:lnTo>
                    <a:pt x="154260" y="145255"/>
                  </a:lnTo>
                </a:path>
              </a:pathLst>
            </a:custGeom>
            <a:ln w="127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fr-FR"/>
            </a:p>
          </p:txBody>
        </p:sp>
        <p:sp>
          <p:nvSpPr>
            <p:cNvPr id="18479" name="SMARTInkShape-1006"/>
            <p:cNvSpPr/>
            <p:nvPr>
              <p:custDataLst>
                <p:tags r:id="rId42"/>
              </p:custDataLst>
            </p:nvPr>
          </p:nvSpPr>
          <p:spPr>
            <a:xfrm>
              <a:off x="5469528" y="2705100"/>
              <a:ext cx="39622" cy="100006"/>
            </a:xfrm>
            <a:custGeom>
              <a:avLst/>
              <a:gdLst/>
              <a:ahLst/>
              <a:cxnLst/>
              <a:rect l="0" t="0" r="0" b="0"/>
              <a:pathLst>
                <a:path w="39661" h="100014">
                  <a:moveTo>
                    <a:pt x="2051" y="0"/>
                  </a:moveTo>
                  <a:lnTo>
                    <a:pt x="2051" y="0"/>
                  </a:lnTo>
                  <a:lnTo>
                    <a:pt x="0" y="0"/>
                  </a:lnTo>
                  <a:lnTo>
                    <a:pt x="1032" y="1264"/>
                  </a:lnTo>
                  <a:lnTo>
                    <a:pt x="23273" y="20056"/>
                  </a:lnTo>
                  <a:lnTo>
                    <a:pt x="34230" y="37005"/>
                  </a:lnTo>
                  <a:lnTo>
                    <a:pt x="39660" y="50799"/>
                  </a:lnTo>
                  <a:lnTo>
                    <a:pt x="39152" y="68321"/>
                  </a:lnTo>
                  <a:lnTo>
                    <a:pt x="28244" y="100013"/>
                  </a:lnTo>
                </a:path>
              </a:pathLst>
            </a:custGeom>
            <a:ln w="127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fr-FR"/>
            </a:p>
          </p:txBody>
        </p:sp>
        <p:sp>
          <p:nvSpPr>
            <p:cNvPr id="18480" name="SMARTInkShape-1007"/>
            <p:cNvSpPr/>
            <p:nvPr>
              <p:custDataLst>
                <p:tags r:id="rId43"/>
              </p:custDataLst>
            </p:nvPr>
          </p:nvSpPr>
          <p:spPr>
            <a:xfrm>
              <a:off x="5345906" y="2908286"/>
              <a:ext cx="120453" cy="165089"/>
            </a:xfrm>
            <a:custGeom>
              <a:avLst/>
              <a:gdLst/>
              <a:ahLst/>
              <a:cxnLst/>
              <a:rect l="0" t="0" r="0" b="0"/>
              <a:pathLst>
                <a:path w="121073" h="165052">
                  <a:moveTo>
                    <a:pt x="0" y="161720"/>
                  </a:moveTo>
                  <a:lnTo>
                    <a:pt x="0" y="161720"/>
                  </a:lnTo>
                  <a:lnTo>
                    <a:pt x="0" y="159670"/>
                  </a:lnTo>
                  <a:lnTo>
                    <a:pt x="0" y="161418"/>
                  </a:lnTo>
                  <a:lnTo>
                    <a:pt x="706" y="161586"/>
                  </a:lnTo>
                  <a:lnTo>
                    <a:pt x="2373" y="161720"/>
                  </a:lnTo>
                  <a:lnTo>
                    <a:pt x="19606" y="127707"/>
                  </a:lnTo>
                  <a:lnTo>
                    <a:pt x="40442" y="92537"/>
                  </a:lnTo>
                  <a:lnTo>
                    <a:pt x="58639" y="58396"/>
                  </a:lnTo>
                  <a:lnTo>
                    <a:pt x="73385" y="23193"/>
                  </a:lnTo>
                  <a:lnTo>
                    <a:pt x="77672" y="10188"/>
                  </a:lnTo>
                  <a:lnTo>
                    <a:pt x="78177" y="6266"/>
                  </a:lnTo>
                  <a:lnTo>
                    <a:pt x="77696" y="3289"/>
                  </a:lnTo>
                  <a:lnTo>
                    <a:pt x="76496" y="485"/>
                  </a:lnTo>
                  <a:lnTo>
                    <a:pt x="76133" y="255"/>
                  </a:lnTo>
                  <a:lnTo>
                    <a:pt x="75024" y="0"/>
                  </a:lnTo>
                  <a:lnTo>
                    <a:pt x="73649" y="592"/>
                  </a:lnTo>
                  <a:lnTo>
                    <a:pt x="69346" y="4392"/>
                  </a:lnTo>
                  <a:lnTo>
                    <a:pt x="61147" y="16018"/>
                  </a:lnTo>
                  <a:lnTo>
                    <a:pt x="58479" y="28635"/>
                  </a:lnTo>
                  <a:lnTo>
                    <a:pt x="58887" y="33427"/>
                  </a:lnTo>
                  <a:lnTo>
                    <a:pt x="61869" y="40364"/>
                  </a:lnTo>
                  <a:lnTo>
                    <a:pt x="67368" y="46182"/>
                  </a:lnTo>
                  <a:lnTo>
                    <a:pt x="101582" y="68743"/>
                  </a:lnTo>
                  <a:lnTo>
                    <a:pt x="109926" y="77934"/>
                  </a:lnTo>
                  <a:lnTo>
                    <a:pt x="116611" y="88461"/>
                  </a:lnTo>
                  <a:lnTo>
                    <a:pt x="120625" y="104830"/>
                  </a:lnTo>
                  <a:lnTo>
                    <a:pt x="121072" y="120313"/>
                  </a:lnTo>
                  <a:lnTo>
                    <a:pt x="119246" y="130960"/>
                  </a:lnTo>
                  <a:lnTo>
                    <a:pt x="116851" y="135790"/>
                  </a:lnTo>
                  <a:lnTo>
                    <a:pt x="100655" y="155933"/>
                  </a:lnTo>
                  <a:lnTo>
                    <a:pt x="94735" y="159594"/>
                  </a:lnTo>
                  <a:lnTo>
                    <a:pt x="80131" y="164848"/>
                  </a:lnTo>
                  <a:lnTo>
                    <a:pt x="75125" y="165051"/>
                  </a:lnTo>
                  <a:lnTo>
                    <a:pt x="62024" y="161761"/>
                  </a:lnTo>
                  <a:lnTo>
                    <a:pt x="55655" y="158792"/>
                  </a:lnTo>
                  <a:lnTo>
                    <a:pt x="47625" y="149814"/>
                  </a:lnTo>
                </a:path>
              </a:pathLst>
            </a:custGeom>
            <a:ln w="127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fr-FR"/>
            </a:p>
          </p:txBody>
        </p:sp>
      </p:grpSp>
      <p:grpSp>
        <p:nvGrpSpPr>
          <p:cNvPr id="31784" name="SMARTInkShape-Group410"/>
          <p:cNvGrpSpPr>
            <a:grpSpLocks/>
          </p:cNvGrpSpPr>
          <p:nvPr/>
        </p:nvGrpSpPr>
        <p:grpSpPr bwMode="auto">
          <a:xfrm>
            <a:off x="5815013" y="2609850"/>
            <a:ext cx="712787" cy="792163"/>
            <a:chOff x="5815137" y="2610344"/>
            <a:chExt cx="711870" cy="792314"/>
          </a:xfrm>
        </p:grpSpPr>
        <p:sp>
          <p:nvSpPr>
            <p:cNvPr id="18482" name="SMARTInkShape-1008"/>
            <p:cNvSpPr/>
            <p:nvPr>
              <p:custDataLst>
                <p:tags r:id="rId37"/>
              </p:custDataLst>
            </p:nvPr>
          </p:nvSpPr>
          <p:spPr>
            <a:xfrm>
              <a:off x="6209915" y="2829461"/>
              <a:ext cx="122081" cy="4764"/>
            </a:xfrm>
            <a:custGeom>
              <a:avLst/>
              <a:gdLst/>
              <a:ahLst/>
              <a:cxnLst/>
              <a:rect l="0" t="0" r="0" b="0"/>
              <a:pathLst>
                <a:path w="121445" h="4764">
                  <a:moveTo>
                    <a:pt x="0" y="0"/>
                  </a:moveTo>
                  <a:lnTo>
                    <a:pt x="0" y="0"/>
                  </a:lnTo>
                  <a:lnTo>
                    <a:pt x="1264" y="0"/>
                  </a:lnTo>
                  <a:lnTo>
                    <a:pt x="17399" y="4119"/>
                  </a:lnTo>
                  <a:lnTo>
                    <a:pt x="46703" y="4751"/>
                  </a:lnTo>
                  <a:lnTo>
                    <a:pt x="121444" y="4763"/>
                  </a:lnTo>
                </a:path>
              </a:pathLst>
            </a:custGeom>
            <a:ln w="127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fr-FR"/>
            </a:p>
          </p:txBody>
        </p:sp>
        <p:sp>
          <p:nvSpPr>
            <p:cNvPr id="18483" name="SMARTInkShape-1009"/>
            <p:cNvSpPr/>
            <p:nvPr>
              <p:custDataLst>
                <p:tags r:id="rId38"/>
              </p:custDataLst>
            </p:nvPr>
          </p:nvSpPr>
          <p:spPr>
            <a:xfrm>
              <a:off x="6324068" y="2802469"/>
              <a:ext cx="0" cy="4763"/>
            </a:xfrm>
            <a:custGeom>
              <a:avLst/>
              <a:gdLst/>
              <a:ahLst/>
              <a:cxnLst/>
              <a:rect l="0" t="0" r="0" b="0"/>
              <a:pathLst>
                <a:path w="1" h="4764">
                  <a:moveTo>
                    <a:pt x="0" y="4763"/>
                  </a:moveTo>
                  <a:lnTo>
                    <a:pt x="0" y="4763"/>
                  </a:lnTo>
                  <a:lnTo>
                    <a:pt x="0" y="0"/>
                  </a:lnTo>
                </a:path>
              </a:pathLst>
            </a:custGeom>
            <a:ln w="127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fr-FR"/>
            </a:p>
          </p:txBody>
        </p:sp>
        <p:sp>
          <p:nvSpPr>
            <p:cNvPr id="18484" name="SMARTInkShape-1010"/>
            <p:cNvSpPr/>
            <p:nvPr>
              <p:custDataLst>
                <p:tags r:id="rId39"/>
              </p:custDataLst>
            </p:nvPr>
          </p:nvSpPr>
          <p:spPr>
            <a:xfrm>
              <a:off x="5815137" y="2610344"/>
              <a:ext cx="711870" cy="792314"/>
            </a:xfrm>
            <a:custGeom>
              <a:avLst/>
              <a:gdLst/>
              <a:ahLst/>
              <a:cxnLst/>
              <a:rect l="0" t="0" r="0" b="0"/>
              <a:pathLst>
                <a:path w="711870" h="792314">
                  <a:moveTo>
                    <a:pt x="109413" y="325737"/>
                  </a:moveTo>
                  <a:lnTo>
                    <a:pt x="109413" y="325737"/>
                  </a:lnTo>
                  <a:lnTo>
                    <a:pt x="109413" y="324473"/>
                  </a:lnTo>
                  <a:lnTo>
                    <a:pt x="108708" y="323147"/>
                  </a:lnTo>
                  <a:lnTo>
                    <a:pt x="102405" y="316351"/>
                  </a:lnTo>
                  <a:lnTo>
                    <a:pt x="102310" y="314989"/>
                  </a:lnTo>
                  <a:lnTo>
                    <a:pt x="80506" y="305732"/>
                  </a:lnTo>
                  <a:lnTo>
                    <a:pt x="74517" y="306351"/>
                  </a:lnTo>
                  <a:lnTo>
                    <a:pt x="50731" y="314274"/>
                  </a:lnTo>
                  <a:lnTo>
                    <a:pt x="32832" y="326771"/>
                  </a:lnTo>
                  <a:lnTo>
                    <a:pt x="16262" y="343520"/>
                  </a:lnTo>
                  <a:lnTo>
                    <a:pt x="3070" y="375202"/>
                  </a:lnTo>
                  <a:lnTo>
                    <a:pt x="0" y="406989"/>
                  </a:lnTo>
                  <a:lnTo>
                    <a:pt x="1164" y="422015"/>
                  </a:lnTo>
                  <a:lnTo>
                    <a:pt x="8799" y="445305"/>
                  </a:lnTo>
                  <a:lnTo>
                    <a:pt x="15632" y="455071"/>
                  </a:lnTo>
                  <a:lnTo>
                    <a:pt x="23006" y="461690"/>
                  </a:lnTo>
                  <a:lnTo>
                    <a:pt x="31894" y="466149"/>
                  </a:lnTo>
                  <a:lnTo>
                    <a:pt x="38702" y="467883"/>
                  </a:lnTo>
                  <a:lnTo>
                    <a:pt x="50652" y="466567"/>
                  </a:lnTo>
                  <a:lnTo>
                    <a:pt x="63206" y="461731"/>
                  </a:lnTo>
                  <a:lnTo>
                    <a:pt x="77586" y="448112"/>
                  </a:lnTo>
                  <a:lnTo>
                    <a:pt x="89832" y="431233"/>
                  </a:lnTo>
                  <a:lnTo>
                    <a:pt x="102683" y="398972"/>
                  </a:lnTo>
                  <a:lnTo>
                    <a:pt x="108803" y="363296"/>
                  </a:lnTo>
                  <a:lnTo>
                    <a:pt x="109561" y="328680"/>
                  </a:lnTo>
                  <a:lnTo>
                    <a:pt x="109433" y="320830"/>
                  </a:lnTo>
                  <a:lnTo>
                    <a:pt x="108716" y="318882"/>
                  </a:lnTo>
                  <a:lnTo>
                    <a:pt x="107365" y="316740"/>
                  </a:lnTo>
                  <a:lnTo>
                    <a:pt x="107253" y="316828"/>
                  </a:lnTo>
                  <a:lnTo>
                    <a:pt x="107061" y="320837"/>
                  </a:lnTo>
                  <a:lnTo>
                    <a:pt x="107750" y="322942"/>
                  </a:lnTo>
                  <a:lnTo>
                    <a:pt x="108305" y="323874"/>
                  </a:lnTo>
                  <a:lnTo>
                    <a:pt x="112952" y="358144"/>
                  </a:lnTo>
                  <a:lnTo>
                    <a:pt x="114369" y="392519"/>
                  </a:lnTo>
                  <a:lnTo>
                    <a:pt x="118290" y="425547"/>
                  </a:lnTo>
                  <a:lnTo>
                    <a:pt x="122215" y="459000"/>
                  </a:lnTo>
                  <a:lnTo>
                    <a:pt x="125620" y="492589"/>
                  </a:lnTo>
                  <a:lnTo>
                    <a:pt x="128480" y="527571"/>
                  </a:lnTo>
                  <a:lnTo>
                    <a:pt x="132001" y="561334"/>
                  </a:lnTo>
                  <a:lnTo>
                    <a:pt x="137216" y="596911"/>
                  </a:lnTo>
                  <a:lnTo>
                    <a:pt x="140162" y="631537"/>
                  </a:lnTo>
                  <a:lnTo>
                    <a:pt x="142249" y="667151"/>
                  </a:lnTo>
                  <a:lnTo>
                    <a:pt x="142745" y="702181"/>
                  </a:lnTo>
                  <a:lnTo>
                    <a:pt x="140325" y="725842"/>
                  </a:lnTo>
                  <a:lnTo>
                    <a:pt x="133948" y="759848"/>
                  </a:lnTo>
                  <a:lnTo>
                    <a:pt x="130830" y="771047"/>
                  </a:lnTo>
                  <a:lnTo>
                    <a:pt x="120526" y="788121"/>
                  </a:lnTo>
                  <a:lnTo>
                    <a:pt x="114977" y="791959"/>
                  </a:lnTo>
                  <a:lnTo>
                    <a:pt x="111885" y="792313"/>
                  </a:lnTo>
                  <a:lnTo>
                    <a:pt x="104265" y="790399"/>
                  </a:lnTo>
                  <a:lnTo>
                    <a:pt x="99068" y="787647"/>
                  </a:lnTo>
                  <a:lnTo>
                    <a:pt x="95030" y="783480"/>
                  </a:lnTo>
                  <a:lnTo>
                    <a:pt x="85942" y="762097"/>
                  </a:lnTo>
                  <a:lnTo>
                    <a:pt x="79207" y="733606"/>
                  </a:lnTo>
                  <a:lnTo>
                    <a:pt x="76591" y="700519"/>
                  </a:lnTo>
                  <a:lnTo>
                    <a:pt x="79029" y="667871"/>
                  </a:lnTo>
                  <a:lnTo>
                    <a:pt x="85311" y="632227"/>
                  </a:lnTo>
                  <a:lnTo>
                    <a:pt x="93112" y="598610"/>
                  </a:lnTo>
                  <a:lnTo>
                    <a:pt x="105556" y="567035"/>
                  </a:lnTo>
                  <a:lnTo>
                    <a:pt x="118076" y="531323"/>
                  </a:lnTo>
                  <a:lnTo>
                    <a:pt x="132691" y="496272"/>
                  </a:lnTo>
                  <a:lnTo>
                    <a:pt x="146321" y="461572"/>
                  </a:lnTo>
                  <a:lnTo>
                    <a:pt x="161411" y="429267"/>
                  </a:lnTo>
                  <a:lnTo>
                    <a:pt x="171515" y="408763"/>
                  </a:lnTo>
                  <a:lnTo>
                    <a:pt x="178350" y="397298"/>
                  </a:lnTo>
                  <a:lnTo>
                    <a:pt x="192277" y="364317"/>
                  </a:lnTo>
                  <a:lnTo>
                    <a:pt x="207805" y="328935"/>
                  </a:lnTo>
                  <a:lnTo>
                    <a:pt x="220488" y="293841"/>
                  </a:lnTo>
                  <a:lnTo>
                    <a:pt x="230423" y="259003"/>
                  </a:lnTo>
                  <a:lnTo>
                    <a:pt x="239036" y="225699"/>
                  </a:lnTo>
                  <a:lnTo>
                    <a:pt x="248036" y="192549"/>
                  </a:lnTo>
                  <a:lnTo>
                    <a:pt x="255684" y="158117"/>
                  </a:lnTo>
                  <a:lnTo>
                    <a:pt x="260285" y="123799"/>
                  </a:lnTo>
                  <a:lnTo>
                    <a:pt x="263423" y="89576"/>
                  </a:lnTo>
                  <a:lnTo>
                    <a:pt x="264185" y="55483"/>
                  </a:lnTo>
                  <a:lnTo>
                    <a:pt x="257028" y="22105"/>
                  </a:lnTo>
                  <a:lnTo>
                    <a:pt x="254748" y="17841"/>
                  </a:lnTo>
                  <a:lnTo>
                    <a:pt x="242956" y="5376"/>
                  </a:lnTo>
                  <a:lnTo>
                    <a:pt x="238087" y="2115"/>
                  </a:lnTo>
                  <a:lnTo>
                    <a:pt x="230882" y="279"/>
                  </a:lnTo>
                  <a:lnTo>
                    <a:pt x="223456" y="0"/>
                  </a:lnTo>
                  <a:lnTo>
                    <a:pt x="211022" y="2851"/>
                  </a:lnTo>
                  <a:lnTo>
                    <a:pt x="194614" y="16924"/>
                  </a:lnTo>
                  <a:lnTo>
                    <a:pt x="184137" y="39844"/>
                  </a:lnTo>
                  <a:lnTo>
                    <a:pt x="177136" y="74733"/>
                  </a:lnTo>
                  <a:lnTo>
                    <a:pt x="171340" y="108342"/>
                  </a:lnTo>
                  <a:lnTo>
                    <a:pt x="167820" y="143912"/>
                  </a:lnTo>
                  <a:lnTo>
                    <a:pt x="165000" y="179546"/>
                  </a:lnTo>
                  <a:lnTo>
                    <a:pt x="164289" y="211190"/>
                  </a:lnTo>
                  <a:lnTo>
                    <a:pt x="164191" y="242763"/>
                  </a:lnTo>
                  <a:lnTo>
                    <a:pt x="160909" y="277735"/>
                  </a:lnTo>
                  <a:lnTo>
                    <a:pt x="160212" y="308698"/>
                  </a:lnTo>
                  <a:lnTo>
                    <a:pt x="162003" y="342039"/>
                  </a:lnTo>
                  <a:lnTo>
                    <a:pt x="166022" y="375611"/>
                  </a:lnTo>
                  <a:lnTo>
                    <a:pt x="172384" y="410240"/>
                  </a:lnTo>
                  <a:lnTo>
                    <a:pt x="174239" y="421275"/>
                  </a:lnTo>
                  <a:lnTo>
                    <a:pt x="193390" y="456025"/>
                  </a:lnTo>
                  <a:lnTo>
                    <a:pt x="209081" y="470928"/>
                  </a:lnTo>
                  <a:lnTo>
                    <a:pt x="219769" y="475210"/>
                  </a:lnTo>
                  <a:lnTo>
                    <a:pt x="228098" y="473747"/>
                  </a:lnTo>
                  <a:lnTo>
                    <a:pt x="234214" y="471133"/>
                  </a:lnTo>
                  <a:lnTo>
                    <a:pt x="241965" y="465302"/>
                  </a:lnTo>
                  <a:lnTo>
                    <a:pt x="259175" y="439718"/>
                  </a:lnTo>
                  <a:lnTo>
                    <a:pt x="270276" y="411947"/>
                  </a:lnTo>
                  <a:lnTo>
                    <a:pt x="276592" y="377620"/>
                  </a:lnTo>
                  <a:lnTo>
                    <a:pt x="278472" y="342445"/>
                  </a:lnTo>
                  <a:lnTo>
                    <a:pt x="276101" y="307261"/>
                  </a:lnTo>
                  <a:lnTo>
                    <a:pt x="276101" y="308121"/>
                  </a:lnTo>
                  <a:lnTo>
                    <a:pt x="274216" y="315536"/>
                  </a:lnTo>
                  <a:lnTo>
                    <a:pt x="270680" y="349838"/>
                  </a:lnTo>
                  <a:lnTo>
                    <a:pt x="269814" y="373201"/>
                  </a:lnTo>
                  <a:lnTo>
                    <a:pt x="273889" y="407284"/>
                  </a:lnTo>
                  <a:lnTo>
                    <a:pt x="281659" y="436045"/>
                  </a:lnTo>
                  <a:lnTo>
                    <a:pt x="297150" y="458327"/>
                  </a:lnTo>
                  <a:lnTo>
                    <a:pt x="299391" y="460072"/>
                  </a:lnTo>
                  <a:lnTo>
                    <a:pt x="301533" y="460848"/>
                  </a:lnTo>
                  <a:lnTo>
                    <a:pt x="304249" y="461193"/>
                  </a:lnTo>
                  <a:lnTo>
                    <a:pt x="306515" y="460640"/>
                  </a:lnTo>
                  <a:lnTo>
                    <a:pt x="314631" y="455864"/>
                  </a:lnTo>
                  <a:lnTo>
                    <a:pt x="326462" y="442937"/>
                  </a:lnTo>
                  <a:lnTo>
                    <a:pt x="338366" y="409131"/>
                  </a:lnTo>
                  <a:lnTo>
                    <a:pt x="342244" y="391635"/>
                  </a:lnTo>
                  <a:lnTo>
                    <a:pt x="350114" y="369722"/>
                  </a:lnTo>
                  <a:lnTo>
                    <a:pt x="354497" y="335408"/>
                  </a:lnTo>
                  <a:lnTo>
                    <a:pt x="354393" y="323209"/>
                  </a:lnTo>
                  <a:lnTo>
                    <a:pt x="352254" y="314995"/>
                  </a:lnTo>
                  <a:lnTo>
                    <a:pt x="350026" y="311604"/>
                  </a:lnTo>
                  <a:lnTo>
                    <a:pt x="349214" y="344663"/>
                  </a:lnTo>
                  <a:lnTo>
                    <a:pt x="347822" y="378939"/>
                  </a:lnTo>
                  <a:lnTo>
                    <a:pt x="352497" y="412764"/>
                  </a:lnTo>
                  <a:lnTo>
                    <a:pt x="354034" y="418286"/>
                  </a:lnTo>
                  <a:lnTo>
                    <a:pt x="355195" y="423274"/>
                  </a:lnTo>
                  <a:lnTo>
                    <a:pt x="356510" y="428103"/>
                  </a:lnTo>
                  <a:lnTo>
                    <a:pt x="357346" y="431558"/>
                  </a:lnTo>
                  <a:lnTo>
                    <a:pt x="360784" y="439538"/>
                  </a:lnTo>
                  <a:lnTo>
                    <a:pt x="362884" y="446289"/>
                  </a:lnTo>
                  <a:lnTo>
                    <a:pt x="365917" y="451721"/>
                  </a:lnTo>
                  <a:lnTo>
                    <a:pt x="366141" y="452589"/>
                  </a:lnTo>
                  <a:lnTo>
                    <a:pt x="373629" y="461316"/>
                  </a:lnTo>
                  <a:lnTo>
                    <a:pt x="375274" y="462723"/>
                  </a:lnTo>
                  <a:lnTo>
                    <a:pt x="377952" y="464045"/>
                  </a:lnTo>
                  <a:lnTo>
                    <a:pt x="381979" y="467024"/>
                  </a:lnTo>
                  <a:lnTo>
                    <a:pt x="387375" y="468299"/>
                  </a:lnTo>
                  <a:lnTo>
                    <a:pt x="388383" y="468403"/>
                  </a:lnTo>
                  <a:lnTo>
                    <a:pt x="394860" y="466022"/>
                  </a:lnTo>
                  <a:lnTo>
                    <a:pt x="397674" y="464110"/>
                  </a:lnTo>
                  <a:lnTo>
                    <a:pt x="415182" y="442671"/>
                  </a:lnTo>
                  <a:lnTo>
                    <a:pt x="425739" y="409321"/>
                  </a:lnTo>
                  <a:lnTo>
                    <a:pt x="434396" y="375808"/>
                  </a:lnTo>
                  <a:lnTo>
                    <a:pt x="438125" y="340582"/>
                  </a:lnTo>
                  <a:lnTo>
                    <a:pt x="440273" y="307409"/>
                  </a:lnTo>
                  <a:lnTo>
                    <a:pt x="440395" y="272933"/>
                  </a:lnTo>
                  <a:lnTo>
                    <a:pt x="440142" y="239588"/>
                  </a:lnTo>
                  <a:lnTo>
                    <a:pt x="438124" y="204376"/>
                  </a:lnTo>
                  <a:lnTo>
                    <a:pt x="435673" y="169830"/>
                  </a:lnTo>
                  <a:lnTo>
                    <a:pt x="434952" y="168427"/>
                  </a:lnTo>
                  <a:lnTo>
                    <a:pt x="434389" y="167683"/>
                  </a:lnTo>
                  <a:lnTo>
                    <a:pt x="434013" y="167451"/>
                  </a:lnTo>
                  <a:lnTo>
                    <a:pt x="433763" y="167561"/>
                  </a:lnTo>
                  <a:lnTo>
                    <a:pt x="433362" y="168375"/>
                  </a:lnTo>
                  <a:lnTo>
                    <a:pt x="431213" y="202497"/>
                  </a:lnTo>
                  <a:lnTo>
                    <a:pt x="430637" y="233976"/>
                  </a:lnTo>
                  <a:lnTo>
                    <a:pt x="428987" y="266115"/>
                  </a:lnTo>
                  <a:lnTo>
                    <a:pt x="428863" y="298925"/>
                  </a:lnTo>
                  <a:lnTo>
                    <a:pt x="428532" y="332882"/>
                  </a:lnTo>
                  <a:lnTo>
                    <a:pt x="426452" y="368385"/>
                  </a:lnTo>
                  <a:lnTo>
                    <a:pt x="427775" y="400207"/>
                  </a:lnTo>
                  <a:lnTo>
                    <a:pt x="430338" y="422220"/>
                  </a:lnTo>
                  <a:lnTo>
                    <a:pt x="437719" y="447829"/>
                  </a:lnTo>
                  <a:lnTo>
                    <a:pt x="445873" y="459405"/>
                  </a:lnTo>
                  <a:lnTo>
                    <a:pt x="448216" y="460551"/>
                  </a:lnTo>
                  <a:lnTo>
                    <a:pt x="453675" y="461612"/>
                  </a:lnTo>
                  <a:lnTo>
                    <a:pt x="457031" y="463329"/>
                  </a:lnTo>
                  <a:lnTo>
                    <a:pt x="460242" y="463747"/>
                  </a:lnTo>
                  <a:lnTo>
                    <a:pt x="461834" y="463098"/>
                  </a:lnTo>
                  <a:lnTo>
                    <a:pt x="462629" y="462555"/>
                  </a:lnTo>
                  <a:lnTo>
                    <a:pt x="465806" y="457881"/>
                  </a:lnTo>
                  <a:lnTo>
                    <a:pt x="470305" y="448732"/>
                  </a:lnTo>
                  <a:lnTo>
                    <a:pt x="480186" y="413972"/>
                  </a:lnTo>
                  <a:lnTo>
                    <a:pt x="486473" y="380090"/>
                  </a:lnTo>
                  <a:lnTo>
                    <a:pt x="490041" y="346224"/>
                  </a:lnTo>
                  <a:lnTo>
                    <a:pt x="490411" y="311960"/>
                  </a:lnTo>
                  <a:lnTo>
                    <a:pt x="490413" y="306908"/>
                  </a:lnTo>
                  <a:lnTo>
                    <a:pt x="489149" y="308017"/>
                  </a:lnTo>
                  <a:lnTo>
                    <a:pt x="488528" y="310718"/>
                  </a:lnTo>
                  <a:lnTo>
                    <a:pt x="485718" y="346058"/>
                  </a:lnTo>
                  <a:lnTo>
                    <a:pt x="485917" y="380110"/>
                  </a:lnTo>
                  <a:lnTo>
                    <a:pt x="490928" y="413586"/>
                  </a:lnTo>
                  <a:lnTo>
                    <a:pt x="498050" y="439081"/>
                  </a:lnTo>
                  <a:lnTo>
                    <a:pt x="507227" y="458659"/>
                  </a:lnTo>
                  <a:lnTo>
                    <a:pt x="517402" y="469128"/>
                  </a:lnTo>
                  <a:lnTo>
                    <a:pt x="519429" y="470164"/>
                  </a:lnTo>
                  <a:lnTo>
                    <a:pt x="522887" y="470830"/>
                  </a:lnTo>
                  <a:lnTo>
                    <a:pt x="524513" y="470921"/>
                  </a:lnTo>
                  <a:lnTo>
                    <a:pt x="528180" y="469708"/>
                  </a:lnTo>
                  <a:lnTo>
                    <a:pt x="532619" y="465144"/>
                  </a:lnTo>
                  <a:lnTo>
                    <a:pt x="537918" y="454685"/>
                  </a:lnTo>
                  <a:lnTo>
                    <a:pt x="541464" y="437063"/>
                  </a:lnTo>
                  <a:lnTo>
                    <a:pt x="545202" y="403865"/>
                  </a:lnTo>
                  <a:lnTo>
                    <a:pt x="549992" y="370379"/>
                  </a:lnTo>
                  <a:lnTo>
                    <a:pt x="559470" y="335641"/>
                  </a:lnTo>
                  <a:lnTo>
                    <a:pt x="563526" y="327655"/>
                  </a:lnTo>
                  <a:lnTo>
                    <a:pt x="563762" y="326222"/>
                  </a:lnTo>
                  <a:lnTo>
                    <a:pt x="564447" y="325002"/>
                  </a:lnTo>
                  <a:lnTo>
                    <a:pt x="572480" y="317479"/>
                  </a:lnTo>
                  <a:lnTo>
                    <a:pt x="573170" y="317321"/>
                  </a:lnTo>
                  <a:lnTo>
                    <a:pt x="573895" y="317481"/>
                  </a:lnTo>
                  <a:lnTo>
                    <a:pt x="575695" y="318374"/>
                  </a:lnTo>
                  <a:lnTo>
                    <a:pt x="577271" y="319792"/>
                  </a:lnTo>
                  <a:lnTo>
                    <a:pt x="577964" y="321155"/>
                  </a:lnTo>
                  <a:lnTo>
                    <a:pt x="580399" y="330605"/>
                  </a:lnTo>
                  <a:lnTo>
                    <a:pt x="582310" y="334294"/>
                  </a:lnTo>
                  <a:lnTo>
                    <a:pt x="589276" y="368333"/>
                  </a:lnTo>
                  <a:lnTo>
                    <a:pt x="590422" y="403625"/>
                  </a:lnTo>
                  <a:lnTo>
                    <a:pt x="592778" y="437676"/>
                  </a:lnTo>
                  <a:lnTo>
                    <a:pt x="593509" y="448859"/>
                  </a:lnTo>
                  <a:lnTo>
                    <a:pt x="594967" y="457143"/>
                  </a:lnTo>
                  <a:lnTo>
                    <a:pt x="595182" y="462718"/>
                  </a:lnTo>
                  <a:lnTo>
                    <a:pt x="595188" y="459437"/>
                  </a:lnTo>
                  <a:lnTo>
                    <a:pt x="593138" y="450439"/>
                  </a:lnTo>
                  <a:lnTo>
                    <a:pt x="593073" y="417300"/>
                  </a:lnTo>
                  <a:lnTo>
                    <a:pt x="595850" y="383072"/>
                  </a:lnTo>
                  <a:lnTo>
                    <a:pt x="603927" y="347926"/>
                  </a:lnTo>
                  <a:lnTo>
                    <a:pt x="607801" y="335961"/>
                  </a:lnTo>
                  <a:lnTo>
                    <a:pt x="616025" y="320566"/>
                  </a:lnTo>
                  <a:lnTo>
                    <a:pt x="618648" y="318324"/>
                  </a:lnTo>
                  <a:lnTo>
                    <a:pt x="626016" y="314993"/>
                  </a:lnTo>
                  <a:lnTo>
                    <a:pt x="628557" y="314347"/>
                  </a:lnTo>
                  <a:lnTo>
                    <a:pt x="634003" y="315248"/>
                  </a:lnTo>
                  <a:lnTo>
                    <a:pt x="639379" y="317191"/>
                  </a:lnTo>
                  <a:lnTo>
                    <a:pt x="644324" y="321970"/>
                  </a:lnTo>
                  <a:lnTo>
                    <a:pt x="650604" y="339450"/>
                  </a:lnTo>
                  <a:lnTo>
                    <a:pt x="652293" y="374611"/>
                  </a:lnTo>
                  <a:lnTo>
                    <a:pt x="654927" y="406391"/>
                  </a:lnTo>
                  <a:lnTo>
                    <a:pt x="658327" y="441250"/>
                  </a:lnTo>
                  <a:lnTo>
                    <a:pt x="662695" y="453289"/>
                  </a:lnTo>
                  <a:lnTo>
                    <a:pt x="666631" y="458846"/>
                  </a:lnTo>
                  <a:lnTo>
                    <a:pt x="668480" y="460568"/>
                  </a:lnTo>
                  <a:lnTo>
                    <a:pt x="671066" y="462215"/>
                  </a:lnTo>
                  <a:lnTo>
                    <a:pt x="675496" y="463365"/>
                  </a:lnTo>
                  <a:lnTo>
                    <a:pt x="680161" y="463706"/>
                  </a:lnTo>
                  <a:lnTo>
                    <a:pt x="682607" y="463080"/>
                  </a:lnTo>
                  <a:lnTo>
                    <a:pt x="696628" y="454780"/>
                  </a:lnTo>
                  <a:lnTo>
                    <a:pt x="711869" y="437656"/>
                  </a:lnTo>
                </a:path>
              </a:pathLst>
            </a:custGeom>
            <a:ln w="127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fr-FR"/>
            </a:p>
          </p:txBody>
        </p:sp>
      </p:grpSp>
      <p:grpSp>
        <p:nvGrpSpPr>
          <p:cNvPr id="31785" name="SMARTInkShape-Group411"/>
          <p:cNvGrpSpPr>
            <a:grpSpLocks/>
          </p:cNvGrpSpPr>
          <p:nvPr/>
        </p:nvGrpSpPr>
        <p:grpSpPr bwMode="auto">
          <a:xfrm>
            <a:off x="6524625" y="2781300"/>
            <a:ext cx="369888" cy="325438"/>
            <a:chOff x="6524634" y="2781815"/>
            <a:chExt cx="369086" cy="325628"/>
          </a:xfrm>
        </p:grpSpPr>
        <p:sp>
          <p:nvSpPr>
            <p:cNvPr id="18486" name="SMARTInkShape-1011"/>
            <p:cNvSpPr/>
            <p:nvPr>
              <p:custDataLst>
                <p:tags r:id="rId35"/>
              </p:custDataLst>
            </p:nvPr>
          </p:nvSpPr>
          <p:spPr>
            <a:xfrm>
              <a:off x="6803428" y="2877121"/>
              <a:ext cx="85539" cy="19061"/>
            </a:xfrm>
            <a:custGeom>
              <a:avLst/>
              <a:gdLst/>
              <a:ahLst/>
              <a:cxnLst/>
              <a:rect l="0" t="0" r="0" b="0"/>
              <a:pathLst>
                <a:path w="85726" h="19051">
                  <a:moveTo>
                    <a:pt x="0" y="19050"/>
                  </a:moveTo>
                  <a:lnTo>
                    <a:pt x="0" y="19050"/>
                  </a:lnTo>
                  <a:lnTo>
                    <a:pt x="8503" y="12597"/>
                  </a:lnTo>
                  <a:lnTo>
                    <a:pt x="43491" y="6560"/>
                  </a:lnTo>
                  <a:lnTo>
                    <a:pt x="76156" y="714"/>
                  </a:lnTo>
                  <a:lnTo>
                    <a:pt x="85725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fr-FR"/>
            </a:p>
          </p:txBody>
        </p:sp>
        <p:sp>
          <p:nvSpPr>
            <p:cNvPr id="18487" name="SMARTInkShape-1012"/>
            <p:cNvSpPr/>
            <p:nvPr>
              <p:custDataLst>
                <p:tags r:id="rId36"/>
              </p:custDataLst>
            </p:nvPr>
          </p:nvSpPr>
          <p:spPr>
            <a:xfrm>
              <a:off x="6524634" y="2781815"/>
              <a:ext cx="369086" cy="325628"/>
            </a:xfrm>
            <a:custGeom>
              <a:avLst/>
              <a:gdLst/>
              <a:ahLst/>
              <a:cxnLst/>
              <a:rect l="0" t="0" r="0" b="0"/>
              <a:pathLst>
                <a:path w="369086" h="325628">
                  <a:moveTo>
                    <a:pt x="4754" y="263804"/>
                  </a:moveTo>
                  <a:lnTo>
                    <a:pt x="4754" y="263804"/>
                  </a:lnTo>
                  <a:lnTo>
                    <a:pt x="2401" y="266156"/>
                  </a:lnTo>
                  <a:lnTo>
                    <a:pt x="0" y="266185"/>
                  </a:lnTo>
                  <a:lnTo>
                    <a:pt x="10293" y="260286"/>
                  </a:lnTo>
                  <a:lnTo>
                    <a:pt x="42354" y="232942"/>
                  </a:lnTo>
                  <a:lnTo>
                    <a:pt x="61369" y="201483"/>
                  </a:lnTo>
                  <a:lnTo>
                    <a:pt x="62283" y="194213"/>
                  </a:lnTo>
                  <a:lnTo>
                    <a:pt x="59859" y="169007"/>
                  </a:lnTo>
                  <a:lnTo>
                    <a:pt x="58261" y="166021"/>
                  </a:lnTo>
                  <a:lnTo>
                    <a:pt x="54187" y="161057"/>
                  </a:lnTo>
                  <a:lnTo>
                    <a:pt x="51772" y="159930"/>
                  </a:lnTo>
                  <a:lnTo>
                    <a:pt x="45908" y="159207"/>
                  </a:lnTo>
                  <a:lnTo>
                    <a:pt x="37438" y="160346"/>
                  </a:lnTo>
                  <a:lnTo>
                    <a:pt x="31715" y="163054"/>
                  </a:lnTo>
                  <a:lnTo>
                    <a:pt x="25442" y="168335"/>
                  </a:lnTo>
                  <a:lnTo>
                    <a:pt x="15406" y="181636"/>
                  </a:lnTo>
                  <a:lnTo>
                    <a:pt x="10304" y="201354"/>
                  </a:lnTo>
                  <a:lnTo>
                    <a:pt x="7343" y="232110"/>
                  </a:lnTo>
                  <a:lnTo>
                    <a:pt x="8564" y="256409"/>
                  </a:lnTo>
                  <a:lnTo>
                    <a:pt x="17204" y="291588"/>
                  </a:lnTo>
                  <a:lnTo>
                    <a:pt x="33258" y="316859"/>
                  </a:lnTo>
                  <a:lnTo>
                    <a:pt x="40040" y="322269"/>
                  </a:lnTo>
                  <a:lnTo>
                    <a:pt x="44960" y="324695"/>
                  </a:lnTo>
                  <a:lnTo>
                    <a:pt x="56062" y="325627"/>
                  </a:lnTo>
                  <a:lnTo>
                    <a:pt x="64817" y="323162"/>
                  </a:lnTo>
                  <a:lnTo>
                    <a:pt x="69196" y="320524"/>
                  </a:lnTo>
                  <a:lnTo>
                    <a:pt x="76691" y="311991"/>
                  </a:lnTo>
                  <a:lnTo>
                    <a:pt x="82012" y="300114"/>
                  </a:lnTo>
                  <a:lnTo>
                    <a:pt x="89764" y="266685"/>
                  </a:lnTo>
                  <a:lnTo>
                    <a:pt x="95045" y="232440"/>
                  </a:lnTo>
                  <a:lnTo>
                    <a:pt x="95888" y="224613"/>
                  </a:lnTo>
                  <a:lnTo>
                    <a:pt x="104040" y="189632"/>
                  </a:lnTo>
                  <a:lnTo>
                    <a:pt x="110732" y="168757"/>
                  </a:lnTo>
                  <a:lnTo>
                    <a:pt x="113942" y="163146"/>
                  </a:lnTo>
                  <a:lnTo>
                    <a:pt x="118317" y="153922"/>
                  </a:lnTo>
                  <a:lnTo>
                    <a:pt x="118563" y="152449"/>
                  </a:lnTo>
                  <a:lnTo>
                    <a:pt x="118991" y="151467"/>
                  </a:lnTo>
                  <a:lnTo>
                    <a:pt x="119541" y="150813"/>
                  </a:lnTo>
                  <a:lnTo>
                    <a:pt x="123351" y="148040"/>
                  </a:lnTo>
                  <a:lnTo>
                    <a:pt x="125902" y="147530"/>
                  </a:lnTo>
                  <a:lnTo>
                    <a:pt x="128800" y="148009"/>
                  </a:lnTo>
                  <a:lnTo>
                    <a:pt x="130314" y="148507"/>
                  </a:lnTo>
                  <a:lnTo>
                    <a:pt x="133407" y="151178"/>
                  </a:lnTo>
                  <a:lnTo>
                    <a:pt x="145670" y="167515"/>
                  </a:lnTo>
                  <a:lnTo>
                    <a:pt x="151671" y="193388"/>
                  </a:lnTo>
                  <a:lnTo>
                    <a:pt x="151667" y="228112"/>
                  </a:lnTo>
                  <a:lnTo>
                    <a:pt x="150038" y="261942"/>
                  </a:lnTo>
                  <a:lnTo>
                    <a:pt x="150010" y="296692"/>
                  </a:lnTo>
                  <a:lnTo>
                    <a:pt x="150010" y="299411"/>
                  </a:lnTo>
                  <a:lnTo>
                    <a:pt x="150274" y="300242"/>
                  </a:lnTo>
                  <a:lnTo>
                    <a:pt x="150715" y="300796"/>
                  </a:lnTo>
                  <a:lnTo>
                    <a:pt x="151274" y="301165"/>
                  </a:lnTo>
                  <a:lnTo>
                    <a:pt x="151382" y="301676"/>
                  </a:lnTo>
                  <a:lnTo>
                    <a:pt x="150796" y="302949"/>
                  </a:lnTo>
                  <a:lnTo>
                    <a:pt x="150534" y="303130"/>
                  </a:lnTo>
                  <a:lnTo>
                    <a:pt x="150359" y="302986"/>
                  </a:lnTo>
                  <a:lnTo>
                    <a:pt x="150243" y="302625"/>
                  </a:lnTo>
                  <a:lnTo>
                    <a:pt x="149307" y="282186"/>
                  </a:lnTo>
                  <a:lnTo>
                    <a:pt x="148747" y="280821"/>
                  </a:lnTo>
                  <a:lnTo>
                    <a:pt x="147745" y="246307"/>
                  </a:lnTo>
                  <a:lnTo>
                    <a:pt x="149680" y="211823"/>
                  </a:lnTo>
                  <a:lnTo>
                    <a:pt x="150672" y="195138"/>
                  </a:lnTo>
                  <a:lnTo>
                    <a:pt x="160099" y="164936"/>
                  </a:lnTo>
                  <a:lnTo>
                    <a:pt x="166996" y="156932"/>
                  </a:lnTo>
                  <a:lnTo>
                    <a:pt x="170436" y="154305"/>
                  </a:lnTo>
                  <a:lnTo>
                    <a:pt x="173728" y="152960"/>
                  </a:lnTo>
                  <a:lnTo>
                    <a:pt x="186980" y="151948"/>
                  </a:lnTo>
                  <a:lnTo>
                    <a:pt x="188414" y="152456"/>
                  </a:lnTo>
                  <a:lnTo>
                    <a:pt x="196248" y="158905"/>
                  </a:lnTo>
                  <a:lnTo>
                    <a:pt x="205061" y="173271"/>
                  </a:lnTo>
                  <a:lnTo>
                    <a:pt x="211620" y="197939"/>
                  </a:lnTo>
                  <a:lnTo>
                    <a:pt x="211921" y="232187"/>
                  </a:lnTo>
                  <a:lnTo>
                    <a:pt x="212628" y="238120"/>
                  </a:lnTo>
                  <a:lnTo>
                    <a:pt x="219228" y="272950"/>
                  </a:lnTo>
                  <a:lnTo>
                    <a:pt x="222663" y="283814"/>
                  </a:lnTo>
                  <a:lnTo>
                    <a:pt x="225159" y="288871"/>
                  </a:lnTo>
                  <a:lnTo>
                    <a:pt x="225509" y="290040"/>
                  </a:lnTo>
                  <a:lnTo>
                    <a:pt x="231513" y="297538"/>
                  </a:lnTo>
                  <a:lnTo>
                    <a:pt x="236528" y="302404"/>
                  </a:lnTo>
                  <a:lnTo>
                    <a:pt x="238556" y="303449"/>
                  </a:lnTo>
                  <a:lnTo>
                    <a:pt x="250378" y="304263"/>
                  </a:lnTo>
                  <a:lnTo>
                    <a:pt x="254331" y="303014"/>
                  </a:lnTo>
                  <a:lnTo>
                    <a:pt x="257590" y="300969"/>
                  </a:lnTo>
                  <a:lnTo>
                    <a:pt x="260232" y="294894"/>
                  </a:lnTo>
                  <a:lnTo>
                    <a:pt x="268722" y="260693"/>
                  </a:lnTo>
                  <a:lnTo>
                    <a:pt x="274322" y="225475"/>
                  </a:lnTo>
                  <a:lnTo>
                    <a:pt x="279939" y="194391"/>
                  </a:lnTo>
                  <a:lnTo>
                    <a:pt x="282802" y="160605"/>
                  </a:lnTo>
                  <a:lnTo>
                    <a:pt x="285498" y="127792"/>
                  </a:lnTo>
                  <a:lnTo>
                    <a:pt x="287782" y="95872"/>
                  </a:lnTo>
                  <a:lnTo>
                    <a:pt x="287094" y="60802"/>
                  </a:lnTo>
                  <a:lnTo>
                    <a:pt x="287281" y="43866"/>
                  </a:lnTo>
                  <a:lnTo>
                    <a:pt x="281492" y="9215"/>
                  </a:lnTo>
                  <a:lnTo>
                    <a:pt x="280942" y="6191"/>
                  </a:lnTo>
                  <a:lnTo>
                    <a:pt x="278704" y="0"/>
                  </a:lnTo>
                  <a:lnTo>
                    <a:pt x="278669" y="93"/>
                  </a:lnTo>
                  <a:lnTo>
                    <a:pt x="276961" y="34793"/>
                  </a:lnTo>
                  <a:lnTo>
                    <a:pt x="276229" y="67130"/>
                  </a:lnTo>
                  <a:lnTo>
                    <a:pt x="276216" y="102408"/>
                  </a:lnTo>
                  <a:lnTo>
                    <a:pt x="278499" y="137559"/>
                  </a:lnTo>
                  <a:lnTo>
                    <a:pt x="279382" y="171292"/>
                  </a:lnTo>
                  <a:lnTo>
                    <a:pt x="279017" y="182167"/>
                  </a:lnTo>
                  <a:lnTo>
                    <a:pt x="280966" y="215679"/>
                  </a:lnTo>
                  <a:lnTo>
                    <a:pt x="281680" y="223174"/>
                  </a:lnTo>
                  <a:lnTo>
                    <a:pt x="289815" y="258745"/>
                  </a:lnTo>
                  <a:lnTo>
                    <a:pt x="291005" y="263716"/>
                  </a:lnTo>
                  <a:lnTo>
                    <a:pt x="300032" y="286823"/>
                  </a:lnTo>
                  <a:lnTo>
                    <a:pt x="310176" y="299628"/>
                  </a:lnTo>
                  <a:lnTo>
                    <a:pt x="312300" y="300892"/>
                  </a:lnTo>
                  <a:lnTo>
                    <a:pt x="323706" y="303655"/>
                  </a:lnTo>
                  <a:lnTo>
                    <a:pt x="331651" y="303393"/>
                  </a:lnTo>
                  <a:lnTo>
                    <a:pt x="354821" y="296626"/>
                  </a:lnTo>
                  <a:lnTo>
                    <a:pt x="369085" y="28761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fr-FR"/>
            </a:p>
          </p:txBody>
        </p:sp>
      </p:grpSp>
      <p:sp>
        <p:nvSpPr>
          <p:cNvPr id="18489" name="SMARTInkShape-1013"/>
          <p:cNvSpPr/>
          <p:nvPr>
            <p:custDataLst>
              <p:tags r:id="rId26"/>
            </p:custDataLst>
          </p:nvPr>
        </p:nvSpPr>
        <p:spPr>
          <a:xfrm>
            <a:off x="6965950" y="2786063"/>
            <a:ext cx="382588" cy="320675"/>
          </a:xfrm>
          <a:custGeom>
            <a:avLst/>
            <a:gdLst/>
            <a:ahLst/>
            <a:cxnLst/>
            <a:rect l="0" t="0" r="0" b="0"/>
            <a:pathLst>
              <a:path w="382629" h="321308">
                <a:moveTo>
                  <a:pt x="89734" y="157129"/>
                </a:moveTo>
                <a:lnTo>
                  <a:pt x="89734" y="157129"/>
                </a:lnTo>
                <a:lnTo>
                  <a:pt x="92086" y="157129"/>
                </a:lnTo>
                <a:lnTo>
                  <a:pt x="92106" y="153337"/>
                </a:lnTo>
                <a:lnTo>
                  <a:pt x="91844" y="152219"/>
                </a:lnTo>
                <a:lnTo>
                  <a:pt x="91406" y="151475"/>
                </a:lnTo>
                <a:lnTo>
                  <a:pt x="82836" y="144494"/>
                </a:lnTo>
                <a:lnTo>
                  <a:pt x="71620" y="138930"/>
                </a:lnTo>
                <a:lnTo>
                  <a:pt x="65758" y="138331"/>
                </a:lnTo>
                <a:lnTo>
                  <a:pt x="53033" y="138641"/>
                </a:lnTo>
                <a:lnTo>
                  <a:pt x="39213" y="143448"/>
                </a:lnTo>
                <a:lnTo>
                  <a:pt x="24458" y="154171"/>
                </a:lnTo>
                <a:lnTo>
                  <a:pt x="11170" y="167538"/>
                </a:lnTo>
                <a:lnTo>
                  <a:pt x="5580" y="179313"/>
                </a:lnTo>
                <a:lnTo>
                  <a:pt x="0" y="200160"/>
                </a:lnTo>
                <a:lnTo>
                  <a:pt x="3741" y="234821"/>
                </a:lnTo>
                <a:lnTo>
                  <a:pt x="9268" y="252282"/>
                </a:lnTo>
                <a:lnTo>
                  <a:pt x="23667" y="273659"/>
                </a:lnTo>
                <a:lnTo>
                  <a:pt x="36927" y="286370"/>
                </a:lnTo>
                <a:lnTo>
                  <a:pt x="46259" y="291304"/>
                </a:lnTo>
                <a:lnTo>
                  <a:pt x="50982" y="292399"/>
                </a:lnTo>
                <a:lnTo>
                  <a:pt x="58202" y="292459"/>
                </a:lnTo>
                <a:lnTo>
                  <a:pt x="62138" y="291535"/>
                </a:lnTo>
                <a:lnTo>
                  <a:pt x="67328" y="288264"/>
                </a:lnTo>
                <a:lnTo>
                  <a:pt x="73823" y="281888"/>
                </a:lnTo>
                <a:lnTo>
                  <a:pt x="81792" y="265431"/>
                </a:lnTo>
                <a:lnTo>
                  <a:pt x="89657" y="231041"/>
                </a:lnTo>
                <a:lnTo>
                  <a:pt x="92004" y="196760"/>
                </a:lnTo>
                <a:lnTo>
                  <a:pt x="90848" y="162606"/>
                </a:lnTo>
                <a:lnTo>
                  <a:pt x="89736" y="145638"/>
                </a:lnTo>
                <a:lnTo>
                  <a:pt x="89469" y="156234"/>
                </a:lnTo>
                <a:lnTo>
                  <a:pt x="87683" y="163570"/>
                </a:lnTo>
                <a:lnTo>
                  <a:pt x="89726" y="197634"/>
                </a:lnTo>
                <a:lnTo>
                  <a:pt x="94336" y="233316"/>
                </a:lnTo>
                <a:lnTo>
                  <a:pt x="95860" y="242586"/>
                </a:lnTo>
                <a:lnTo>
                  <a:pt x="103995" y="275277"/>
                </a:lnTo>
                <a:lnTo>
                  <a:pt x="107100" y="284740"/>
                </a:lnTo>
                <a:lnTo>
                  <a:pt x="112077" y="292571"/>
                </a:lnTo>
                <a:lnTo>
                  <a:pt x="118342" y="299800"/>
                </a:lnTo>
                <a:lnTo>
                  <a:pt x="123787" y="302883"/>
                </a:lnTo>
                <a:lnTo>
                  <a:pt x="129163" y="304209"/>
                </a:lnTo>
                <a:lnTo>
                  <a:pt x="135371" y="303337"/>
                </a:lnTo>
                <a:lnTo>
                  <a:pt x="139710" y="301403"/>
                </a:lnTo>
                <a:lnTo>
                  <a:pt x="141755" y="297804"/>
                </a:lnTo>
                <a:lnTo>
                  <a:pt x="152900" y="267474"/>
                </a:lnTo>
                <a:lnTo>
                  <a:pt x="156034" y="234423"/>
                </a:lnTo>
                <a:lnTo>
                  <a:pt x="156399" y="198965"/>
                </a:lnTo>
                <a:lnTo>
                  <a:pt x="156409" y="165042"/>
                </a:lnTo>
                <a:lnTo>
                  <a:pt x="156409" y="150005"/>
                </a:lnTo>
                <a:lnTo>
                  <a:pt x="156409" y="153301"/>
                </a:lnTo>
                <a:lnTo>
                  <a:pt x="158643" y="163161"/>
                </a:lnTo>
                <a:lnTo>
                  <a:pt x="158789" y="198590"/>
                </a:lnTo>
                <a:lnTo>
                  <a:pt x="164644" y="231534"/>
                </a:lnTo>
                <a:lnTo>
                  <a:pt x="174419" y="266804"/>
                </a:lnTo>
                <a:lnTo>
                  <a:pt x="181030" y="286051"/>
                </a:lnTo>
                <a:lnTo>
                  <a:pt x="186870" y="294371"/>
                </a:lnTo>
                <a:lnTo>
                  <a:pt x="190442" y="298245"/>
                </a:lnTo>
                <a:lnTo>
                  <a:pt x="192084" y="299222"/>
                </a:lnTo>
                <a:lnTo>
                  <a:pt x="195294" y="299850"/>
                </a:lnTo>
                <a:lnTo>
                  <a:pt x="200064" y="299990"/>
                </a:lnTo>
                <a:lnTo>
                  <a:pt x="201653" y="299292"/>
                </a:lnTo>
                <a:lnTo>
                  <a:pt x="209639" y="293362"/>
                </a:lnTo>
                <a:lnTo>
                  <a:pt x="215897" y="283272"/>
                </a:lnTo>
                <a:lnTo>
                  <a:pt x="233168" y="249769"/>
                </a:lnTo>
                <a:lnTo>
                  <a:pt x="239773" y="214543"/>
                </a:lnTo>
                <a:lnTo>
                  <a:pt x="241892" y="200251"/>
                </a:lnTo>
                <a:lnTo>
                  <a:pt x="242132" y="166063"/>
                </a:lnTo>
                <a:lnTo>
                  <a:pt x="242134" y="151359"/>
                </a:lnTo>
                <a:lnTo>
                  <a:pt x="242134" y="153446"/>
                </a:lnTo>
                <a:lnTo>
                  <a:pt x="242839" y="154875"/>
                </a:lnTo>
                <a:lnTo>
                  <a:pt x="243770" y="156392"/>
                </a:lnTo>
                <a:lnTo>
                  <a:pt x="244294" y="158998"/>
                </a:lnTo>
                <a:lnTo>
                  <a:pt x="244515" y="194414"/>
                </a:lnTo>
                <a:lnTo>
                  <a:pt x="246399" y="229623"/>
                </a:lnTo>
                <a:lnTo>
                  <a:pt x="248768" y="263343"/>
                </a:lnTo>
                <a:lnTo>
                  <a:pt x="249787" y="289384"/>
                </a:lnTo>
                <a:lnTo>
                  <a:pt x="258422" y="308700"/>
                </a:lnTo>
                <a:lnTo>
                  <a:pt x="262894" y="315163"/>
                </a:lnTo>
                <a:lnTo>
                  <a:pt x="265295" y="317325"/>
                </a:lnTo>
                <a:lnTo>
                  <a:pt x="271465" y="320463"/>
                </a:lnTo>
                <a:lnTo>
                  <a:pt x="276156" y="321307"/>
                </a:lnTo>
                <a:lnTo>
                  <a:pt x="279878" y="320133"/>
                </a:lnTo>
                <a:lnTo>
                  <a:pt x="282104" y="317417"/>
                </a:lnTo>
                <a:lnTo>
                  <a:pt x="283711" y="313829"/>
                </a:lnTo>
                <a:lnTo>
                  <a:pt x="297429" y="278306"/>
                </a:lnTo>
                <a:lnTo>
                  <a:pt x="307558" y="242987"/>
                </a:lnTo>
                <a:lnTo>
                  <a:pt x="311995" y="212749"/>
                </a:lnTo>
                <a:lnTo>
                  <a:pt x="316985" y="177749"/>
                </a:lnTo>
                <a:lnTo>
                  <a:pt x="320349" y="143533"/>
                </a:lnTo>
                <a:lnTo>
                  <a:pt x="320713" y="109328"/>
                </a:lnTo>
                <a:lnTo>
                  <a:pt x="320715" y="75493"/>
                </a:lnTo>
                <a:lnTo>
                  <a:pt x="320715" y="42001"/>
                </a:lnTo>
                <a:lnTo>
                  <a:pt x="320451" y="19705"/>
                </a:lnTo>
                <a:lnTo>
                  <a:pt x="318342" y="2866"/>
                </a:lnTo>
                <a:lnTo>
                  <a:pt x="318336" y="1237"/>
                </a:lnTo>
                <a:lnTo>
                  <a:pt x="318071" y="814"/>
                </a:lnTo>
                <a:lnTo>
                  <a:pt x="317629" y="531"/>
                </a:lnTo>
                <a:lnTo>
                  <a:pt x="316051" y="0"/>
                </a:lnTo>
                <a:lnTo>
                  <a:pt x="310286" y="32264"/>
                </a:lnTo>
                <a:lnTo>
                  <a:pt x="306564" y="65229"/>
                </a:lnTo>
                <a:lnTo>
                  <a:pt x="304904" y="100459"/>
                </a:lnTo>
                <a:lnTo>
                  <a:pt x="308793" y="134825"/>
                </a:lnTo>
                <a:lnTo>
                  <a:pt x="312753" y="170315"/>
                </a:lnTo>
                <a:lnTo>
                  <a:pt x="315442" y="202981"/>
                </a:lnTo>
                <a:lnTo>
                  <a:pt x="320277" y="236706"/>
                </a:lnTo>
                <a:lnTo>
                  <a:pt x="321403" y="256032"/>
                </a:lnTo>
                <a:lnTo>
                  <a:pt x="327878" y="276545"/>
                </a:lnTo>
                <a:lnTo>
                  <a:pt x="332069" y="282176"/>
                </a:lnTo>
                <a:lnTo>
                  <a:pt x="334404" y="284143"/>
                </a:lnTo>
                <a:lnTo>
                  <a:pt x="341597" y="287463"/>
                </a:lnTo>
                <a:lnTo>
                  <a:pt x="350952" y="289386"/>
                </a:lnTo>
                <a:lnTo>
                  <a:pt x="367630" y="286785"/>
                </a:lnTo>
                <a:lnTo>
                  <a:pt x="375196" y="284017"/>
                </a:lnTo>
                <a:lnTo>
                  <a:pt x="378090" y="280110"/>
                </a:lnTo>
                <a:lnTo>
                  <a:pt x="382628" y="271429"/>
                </a:lnTo>
              </a:path>
            </a:pathLst>
          </a:custGeom>
          <a:ln w="127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fr-FR"/>
          </a:p>
        </p:txBody>
      </p:sp>
      <p:grpSp>
        <p:nvGrpSpPr>
          <p:cNvPr id="31787" name="SMARTInkShape-Group413"/>
          <p:cNvGrpSpPr>
            <a:grpSpLocks/>
          </p:cNvGrpSpPr>
          <p:nvPr/>
        </p:nvGrpSpPr>
        <p:grpSpPr bwMode="auto">
          <a:xfrm>
            <a:off x="7256463" y="2846388"/>
            <a:ext cx="406400" cy="234950"/>
            <a:chOff x="7255669" y="2845594"/>
            <a:chExt cx="407195" cy="235054"/>
          </a:xfrm>
        </p:grpSpPr>
        <p:sp>
          <p:nvSpPr>
            <p:cNvPr id="18490" name="SMARTInkShape-1014"/>
            <p:cNvSpPr/>
            <p:nvPr>
              <p:custDataLst>
                <p:tags r:id="rId33"/>
              </p:custDataLst>
            </p:nvPr>
          </p:nvSpPr>
          <p:spPr>
            <a:xfrm>
              <a:off x="7255669" y="2845594"/>
              <a:ext cx="90664" cy="12706"/>
            </a:xfrm>
            <a:custGeom>
              <a:avLst/>
              <a:gdLst/>
              <a:ahLst/>
              <a:cxnLst/>
              <a:rect l="0" t="0" r="0" b="0"/>
              <a:pathLst>
                <a:path w="90488" h="13279">
                  <a:moveTo>
                    <a:pt x="0" y="11906"/>
                  </a:moveTo>
                  <a:lnTo>
                    <a:pt x="0" y="11906"/>
                  </a:lnTo>
                  <a:lnTo>
                    <a:pt x="0" y="13170"/>
                  </a:lnTo>
                  <a:lnTo>
                    <a:pt x="264" y="13278"/>
                  </a:lnTo>
                  <a:lnTo>
                    <a:pt x="1264" y="12692"/>
                  </a:lnTo>
                  <a:lnTo>
                    <a:pt x="29094" y="9798"/>
                  </a:lnTo>
                  <a:lnTo>
                    <a:pt x="62549" y="3524"/>
                  </a:lnTo>
                  <a:lnTo>
                    <a:pt x="90487" y="0"/>
                  </a:lnTo>
                </a:path>
              </a:pathLst>
            </a:custGeom>
            <a:ln w="127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fr-FR"/>
            </a:p>
          </p:txBody>
        </p:sp>
        <p:sp>
          <p:nvSpPr>
            <p:cNvPr id="18491" name="SMARTInkShape-1015"/>
            <p:cNvSpPr/>
            <p:nvPr>
              <p:custDataLst>
                <p:tags r:id="rId34"/>
              </p:custDataLst>
            </p:nvPr>
          </p:nvSpPr>
          <p:spPr>
            <a:xfrm>
              <a:off x="7327246" y="2928181"/>
              <a:ext cx="335618" cy="152467"/>
            </a:xfrm>
            <a:custGeom>
              <a:avLst/>
              <a:gdLst/>
              <a:ahLst/>
              <a:cxnLst/>
              <a:rect l="0" t="0" r="0" b="0"/>
              <a:pathLst>
                <a:path w="335712" h="152065">
                  <a:moveTo>
                    <a:pt x="73773" y="14642"/>
                  </a:moveTo>
                  <a:lnTo>
                    <a:pt x="73773" y="14642"/>
                  </a:lnTo>
                  <a:lnTo>
                    <a:pt x="72509" y="14642"/>
                  </a:lnTo>
                  <a:lnTo>
                    <a:pt x="71182" y="12525"/>
                  </a:lnTo>
                  <a:lnTo>
                    <a:pt x="68948" y="8282"/>
                  </a:lnTo>
                  <a:lnTo>
                    <a:pt x="67395" y="6524"/>
                  </a:lnTo>
                  <a:lnTo>
                    <a:pt x="64387" y="5172"/>
                  </a:lnTo>
                  <a:lnTo>
                    <a:pt x="42736" y="7293"/>
                  </a:lnTo>
                  <a:lnTo>
                    <a:pt x="33474" y="11347"/>
                  </a:lnTo>
                  <a:lnTo>
                    <a:pt x="20658" y="20715"/>
                  </a:lnTo>
                  <a:lnTo>
                    <a:pt x="10089" y="34074"/>
                  </a:lnTo>
                  <a:lnTo>
                    <a:pt x="1717" y="54675"/>
                  </a:lnTo>
                  <a:lnTo>
                    <a:pt x="23" y="88041"/>
                  </a:lnTo>
                  <a:lnTo>
                    <a:pt x="0" y="90562"/>
                  </a:lnTo>
                  <a:lnTo>
                    <a:pt x="12647" y="120858"/>
                  </a:lnTo>
                  <a:lnTo>
                    <a:pt x="20101" y="133764"/>
                  </a:lnTo>
                  <a:lnTo>
                    <a:pt x="25767" y="139455"/>
                  </a:lnTo>
                  <a:lnTo>
                    <a:pt x="38936" y="149258"/>
                  </a:lnTo>
                  <a:lnTo>
                    <a:pt x="48400" y="152064"/>
                  </a:lnTo>
                  <a:lnTo>
                    <a:pt x="61461" y="150644"/>
                  </a:lnTo>
                  <a:lnTo>
                    <a:pt x="64421" y="148377"/>
                  </a:lnTo>
                  <a:lnTo>
                    <a:pt x="88598" y="115053"/>
                  </a:lnTo>
                  <a:lnTo>
                    <a:pt x="97154" y="94217"/>
                  </a:lnTo>
                  <a:lnTo>
                    <a:pt x="99719" y="66599"/>
                  </a:lnTo>
                  <a:lnTo>
                    <a:pt x="96638" y="44049"/>
                  </a:lnTo>
                  <a:lnTo>
                    <a:pt x="90631" y="27020"/>
                  </a:lnTo>
                  <a:lnTo>
                    <a:pt x="81738" y="16695"/>
                  </a:lnTo>
                  <a:lnTo>
                    <a:pt x="69852" y="9206"/>
                  </a:lnTo>
                  <a:lnTo>
                    <a:pt x="65239" y="8963"/>
                  </a:lnTo>
                  <a:lnTo>
                    <a:pt x="60455" y="9737"/>
                  </a:lnTo>
                  <a:lnTo>
                    <a:pt x="57447" y="10963"/>
                  </a:lnTo>
                  <a:lnTo>
                    <a:pt x="51738" y="15668"/>
                  </a:lnTo>
                  <a:lnTo>
                    <a:pt x="42580" y="31856"/>
                  </a:lnTo>
                  <a:lnTo>
                    <a:pt x="42674" y="50533"/>
                  </a:lnTo>
                  <a:lnTo>
                    <a:pt x="51720" y="71625"/>
                  </a:lnTo>
                  <a:lnTo>
                    <a:pt x="57625" y="80180"/>
                  </a:lnTo>
                  <a:lnTo>
                    <a:pt x="67815" y="88530"/>
                  </a:lnTo>
                  <a:lnTo>
                    <a:pt x="75388" y="90157"/>
                  </a:lnTo>
                  <a:lnTo>
                    <a:pt x="81807" y="89375"/>
                  </a:lnTo>
                  <a:lnTo>
                    <a:pt x="94018" y="85227"/>
                  </a:lnTo>
                  <a:lnTo>
                    <a:pt x="96706" y="82967"/>
                  </a:lnTo>
                  <a:lnTo>
                    <a:pt x="98782" y="79669"/>
                  </a:lnTo>
                  <a:lnTo>
                    <a:pt x="113436" y="44311"/>
                  </a:lnTo>
                  <a:lnTo>
                    <a:pt x="120791" y="12082"/>
                  </a:lnTo>
                  <a:lnTo>
                    <a:pt x="121382" y="0"/>
                  </a:lnTo>
                  <a:lnTo>
                    <a:pt x="122103" y="7411"/>
                  </a:lnTo>
                  <a:lnTo>
                    <a:pt x="122662" y="9027"/>
                  </a:lnTo>
                  <a:lnTo>
                    <a:pt x="121445" y="43039"/>
                  </a:lnTo>
                  <a:lnTo>
                    <a:pt x="120614" y="76064"/>
                  </a:lnTo>
                  <a:lnTo>
                    <a:pt x="125137" y="111416"/>
                  </a:lnTo>
                  <a:lnTo>
                    <a:pt x="128487" y="126068"/>
                  </a:lnTo>
                  <a:lnTo>
                    <a:pt x="132729" y="133970"/>
                  </a:lnTo>
                  <a:lnTo>
                    <a:pt x="138904" y="141116"/>
                  </a:lnTo>
                  <a:lnTo>
                    <a:pt x="143371" y="144161"/>
                  </a:lnTo>
                  <a:lnTo>
                    <a:pt x="145540" y="144967"/>
                  </a:lnTo>
                  <a:lnTo>
                    <a:pt x="148091" y="144619"/>
                  </a:lnTo>
                  <a:lnTo>
                    <a:pt x="154040" y="142240"/>
                  </a:lnTo>
                  <a:lnTo>
                    <a:pt x="163475" y="130241"/>
                  </a:lnTo>
                  <a:lnTo>
                    <a:pt x="170700" y="114799"/>
                  </a:lnTo>
                  <a:lnTo>
                    <a:pt x="179363" y="81401"/>
                  </a:lnTo>
                  <a:lnTo>
                    <a:pt x="186455" y="49285"/>
                  </a:lnTo>
                  <a:lnTo>
                    <a:pt x="188031" y="18236"/>
                  </a:lnTo>
                  <a:lnTo>
                    <a:pt x="185720" y="2967"/>
                  </a:lnTo>
                  <a:lnTo>
                    <a:pt x="184436" y="4068"/>
                  </a:lnTo>
                  <a:lnTo>
                    <a:pt x="183810" y="5357"/>
                  </a:lnTo>
                  <a:lnTo>
                    <a:pt x="183340" y="18102"/>
                  </a:lnTo>
                  <a:lnTo>
                    <a:pt x="185595" y="50144"/>
                  </a:lnTo>
                  <a:lnTo>
                    <a:pt x="187733" y="82587"/>
                  </a:lnTo>
                  <a:lnTo>
                    <a:pt x="190650" y="114519"/>
                  </a:lnTo>
                  <a:lnTo>
                    <a:pt x="195939" y="131994"/>
                  </a:lnTo>
                  <a:lnTo>
                    <a:pt x="200445" y="138452"/>
                  </a:lnTo>
                  <a:lnTo>
                    <a:pt x="202215" y="139783"/>
                  </a:lnTo>
                  <a:lnTo>
                    <a:pt x="204698" y="140533"/>
                  </a:lnTo>
                  <a:lnTo>
                    <a:pt x="209031" y="140830"/>
                  </a:lnTo>
                  <a:lnTo>
                    <a:pt x="212738" y="137550"/>
                  </a:lnTo>
                  <a:lnTo>
                    <a:pt x="222723" y="126833"/>
                  </a:lnTo>
                  <a:lnTo>
                    <a:pt x="236654" y="95933"/>
                  </a:lnTo>
                  <a:lnTo>
                    <a:pt x="244619" y="62675"/>
                  </a:lnTo>
                  <a:lnTo>
                    <a:pt x="244948" y="27744"/>
                  </a:lnTo>
                  <a:lnTo>
                    <a:pt x="243054" y="21317"/>
                  </a:lnTo>
                  <a:lnTo>
                    <a:pt x="236685" y="11259"/>
                  </a:lnTo>
                  <a:lnTo>
                    <a:pt x="233812" y="8046"/>
                  </a:lnTo>
                  <a:lnTo>
                    <a:pt x="234728" y="10189"/>
                  </a:lnTo>
                  <a:lnTo>
                    <a:pt x="236675" y="12911"/>
                  </a:lnTo>
                  <a:lnTo>
                    <a:pt x="238866" y="13873"/>
                  </a:lnTo>
                  <a:lnTo>
                    <a:pt x="248914" y="15984"/>
                  </a:lnTo>
                  <a:lnTo>
                    <a:pt x="259683" y="13607"/>
                  </a:lnTo>
                  <a:lnTo>
                    <a:pt x="276506" y="7663"/>
                  </a:lnTo>
                  <a:lnTo>
                    <a:pt x="277191" y="7608"/>
                  </a:lnTo>
                  <a:lnTo>
                    <a:pt x="277382" y="8365"/>
                  </a:lnTo>
                  <a:lnTo>
                    <a:pt x="271852" y="40856"/>
                  </a:lnTo>
                  <a:lnTo>
                    <a:pt x="269905" y="74770"/>
                  </a:lnTo>
                  <a:lnTo>
                    <a:pt x="274631" y="108946"/>
                  </a:lnTo>
                  <a:lnTo>
                    <a:pt x="281484" y="136080"/>
                  </a:lnTo>
                  <a:lnTo>
                    <a:pt x="284622" y="140140"/>
                  </a:lnTo>
                  <a:lnTo>
                    <a:pt x="292657" y="148428"/>
                  </a:lnTo>
                  <a:lnTo>
                    <a:pt x="298496" y="150655"/>
                  </a:lnTo>
                  <a:lnTo>
                    <a:pt x="309221" y="150868"/>
                  </a:lnTo>
                  <a:lnTo>
                    <a:pt x="318249" y="147992"/>
                  </a:lnTo>
                  <a:lnTo>
                    <a:pt x="335711" y="133705"/>
                  </a:lnTo>
                </a:path>
              </a:pathLst>
            </a:custGeom>
            <a:ln w="127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fr-FR"/>
            </a:p>
          </p:txBody>
        </p:sp>
      </p:grpSp>
      <p:sp>
        <p:nvSpPr>
          <p:cNvPr id="18493" name="SMARTInkShape-1016"/>
          <p:cNvSpPr/>
          <p:nvPr>
            <p:custDataLst>
              <p:tags r:id="rId27"/>
            </p:custDataLst>
          </p:nvPr>
        </p:nvSpPr>
        <p:spPr>
          <a:xfrm>
            <a:off x="7710488" y="2933700"/>
            <a:ext cx="104775" cy="149225"/>
          </a:xfrm>
          <a:custGeom>
            <a:avLst/>
            <a:gdLst/>
            <a:ahLst/>
            <a:cxnLst/>
            <a:rect l="0" t="0" r="0" b="0"/>
            <a:pathLst>
              <a:path w="104057" h="149619">
                <a:moveTo>
                  <a:pt x="101703" y="6873"/>
                </a:moveTo>
                <a:lnTo>
                  <a:pt x="101703" y="6873"/>
                </a:lnTo>
                <a:lnTo>
                  <a:pt x="102968" y="5609"/>
                </a:lnTo>
                <a:lnTo>
                  <a:pt x="103588" y="4282"/>
                </a:lnTo>
                <a:lnTo>
                  <a:pt x="104056" y="2237"/>
                </a:lnTo>
                <a:lnTo>
                  <a:pt x="96667" y="71"/>
                </a:lnTo>
                <a:lnTo>
                  <a:pt x="81836" y="0"/>
                </a:lnTo>
                <a:lnTo>
                  <a:pt x="59077" y="3478"/>
                </a:lnTo>
                <a:lnTo>
                  <a:pt x="39657" y="15831"/>
                </a:lnTo>
                <a:lnTo>
                  <a:pt x="18087" y="37028"/>
                </a:lnTo>
                <a:lnTo>
                  <a:pt x="6790" y="55563"/>
                </a:lnTo>
                <a:lnTo>
                  <a:pt x="0" y="85369"/>
                </a:lnTo>
                <a:lnTo>
                  <a:pt x="585" y="117970"/>
                </a:lnTo>
                <a:lnTo>
                  <a:pt x="4908" y="132343"/>
                </a:lnTo>
                <a:lnTo>
                  <a:pt x="7178" y="136103"/>
                </a:lnTo>
                <a:lnTo>
                  <a:pt x="14210" y="143201"/>
                </a:lnTo>
                <a:lnTo>
                  <a:pt x="18632" y="145515"/>
                </a:lnTo>
                <a:lnTo>
                  <a:pt x="37598" y="149618"/>
                </a:lnTo>
                <a:lnTo>
                  <a:pt x="50806" y="148472"/>
                </a:lnTo>
                <a:lnTo>
                  <a:pt x="61046" y="145419"/>
                </a:lnTo>
                <a:lnTo>
                  <a:pt x="73328" y="138583"/>
                </a:lnTo>
                <a:lnTo>
                  <a:pt x="89797" y="121173"/>
                </a:lnTo>
              </a:path>
            </a:pathLst>
          </a:custGeom>
          <a:ln w="127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fr-FR"/>
          </a:p>
        </p:txBody>
      </p:sp>
      <p:sp>
        <p:nvSpPr>
          <p:cNvPr id="18494" name="SMARTInkShape-1017"/>
          <p:cNvSpPr/>
          <p:nvPr>
            <p:custDataLst>
              <p:tags r:id="rId28"/>
            </p:custDataLst>
          </p:nvPr>
        </p:nvSpPr>
        <p:spPr>
          <a:xfrm>
            <a:off x="7796213" y="2771775"/>
            <a:ext cx="201612" cy="315913"/>
          </a:xfrm>
          <a:custGeom>
            <a:avLst/>
            <a:gdLst/>
            <a:ahLst/>
            <a:cxnLst/>
            <a:rect l="0" t="0" r="0" b="0"/>
            <a:pathLst>
              <a:path w="202090" h="316562">
                <a:moveTo>
                  <a:pt x="0" y="11802"/>
                </a:moveTo>
                <a:lnTo>
                  <a:pt x="0" y="11802"/>
                </a:lnTo>
                <a:lnTo>
                  <a:pt x="1264" y="9274"/>
                </a:lnTo>
                <a:lnTo>
                  <a:pt x="1372" y="8529"/>
                </a:lnTo>
                <a:lnTo>
                  <a:pt x="1178" y="8033"/>
                </a:lnTo>
                <a:lnTo>
                  <a:pt x="785" y="7702"/>
                </a:lnTo>
                <a:lnTo>
                  <a:pt x="788" y="6952"/>
                </a:lnTo>
                <a:lnTo>
                  <a:pt x="2303" y="2491"/>
                </a:lnTo>
                <a:lnTo>
                  <a:pt x="1093" y="1076"/>
                </a:lnTo>
                <a:lnTo>
                  <a:pt x="993" y="683"/>
                </a:lnTo>
                <a:lnTo>
                  <a:pt x="1191" y="421"/>
                </a:lnTo>
                <a:lnTo>
                  <a:pt x="2146" y="0"/>
                </a:lnTo>
                <a:lnTo>
                  <a:pt x="3624" y="6534"/>
                </a:lnTo>
                <a:lnTo>
                  <a:pt x="6174" y="12917"/>
                </a:lnTo>
                <a:lnTo>
                  <a:pt x="7138" y="46655"/>
                </a:lnTo>
                <a:lnTo>
                  <a:pt x="8780" y="78061"/>
                </a:lnTo>
                <a:lnTo>
                  <a:pt x="9511" y="113058"/>
                </a:lnTo>
                <a:lnTo>
                  <a:pt x="11575" y="148631"/>
                </a:lnTo>
                <a:lnTo>
                  <a:pt x="11902" y="182649"/>
                </a:lnTo>
                <a:lnTo>
                  <a:pt x="12611" y="214405"/>
                </a:lnTo>
                <a:lnTo>
                  <a:pt x="16567" y="248652"/>
                </a:lnTo>
                <a:lnTo>
                  <a:pt x="19754" y="283221"/>
                </a:lnTo>
                <a:lnTo>
                  <a:pt x="20934" y="288014"/>
                </a:lnTo>
                <a:lnTo>
                  <a:pt x="21474" y="290932"/>
                </a:lnTo>
                <a:lnTo>
                  <a:pt x="23272" y="295666"/>
                </a:lnTo>
                <a:lnTo>
                  <a:pt x="23837" y="298302"/>
                </a:lnTo>
                <a:lnTo>
                  <a:pt x="25649" y="302149"/>
                </a:lnTo>
                <a:lnTo>
                  <a:pt x="26386" y="307634"/>
                </a:lnTo>
                <a:lnTo>
                  <a:pt x="26851" y="308242"/>
                </a:lnTo>
                <a:lnTo>
                  <a:pt x="27426" y="308648"/>
                </a:lnTo>
                <a:lnTo>
                  <a:pt x="27809" y="309182"/>
                </a:lnTo>
                <a:lnTo>
                  <a:pt x="29129" y="311942"/>
                </a:lnTo>
                <a:lnTo>
                  <a:pt x="31859" y="315035"/>
                </a:lnTo>
                <a:lnTo>
                  <a:pt x="33386" y="315906"/>
                </a:lnTo>
                <a:lnTo>
                  <a:pt x="37632" y="316561"/>
                </a:lnTo>
                <a:lnTo>
                  <a:pt x="45407" y="316335"/>
                </a:lnTo>
                <a:lnTo>
                  <a:pt x="55005" y="312276"/>
                </a:lnTo>
                <a:lnTo>
                  <a:pt x="63426" y="305338"/>
                </a:lnTo>
                <a:lnTo>
                  <a:pt x="84478" y="274653"/>
                </a:lnTo>
                <a:lnTo>
                  <a:pt x="96094" y="246873"/>
                </a:lnTo>
                <a:lnTo>
                  <a:pt x="102975" y="212884"/>
                </a:lnTo>
                <a:lnTo>
                  <a:pt x="104352" y="188914"/>
                </a:lnTo>
                <a:lnTo>
                  <a:pt x="101221" y="165925"/>
                </a:lnTo>
                <a:lnTo>
                  <a:pt x="99106" y="160509"/>
                </a:lnTo>
                <a:lnTo>
                  <a:pt x="97821" y="159359"/>
                </a:lnTo>
                <a:lnTo>
                  <a:pt x="94275" y="158081"/>
                </a:lnTo>
                <a:lnTo>
                  <a:pt x="90760" y="158218"/>
                </a:lnTo>
                <a:lnTo>
                  <a:pt x="87169" y="159426"/>
                </a:lnTo>
                <a:lnTo>
                  <a:pt x="81213" y="163081"/>
                </a:lnTo>
                <a:lnTo>
                  <a:pt x="77009" y="168574"/>
                </a:lnTo>
                <a:lnTo>
                  <a:pt x="68996" y="186062"/>
                </a:lnTo>
                <a:lnTo>
                  <a:pt x="63825" y="217343"/>
                </a:lnTo>
                <a:lnTo>
                  <a:pt x="63554" y="237053"/>
                </a:lnTo>
                <a:lnTo>
                  <a:pt x="69872" y="272733"/>
                </a:lnTo>
                <a:lnTo>
                  <a:pt x="79993" y="292770"/>
                </a:lnTo>
                <a:lnTo>
                  <a:pt x="82825" y="296397"/>
                </a:lnTo>
                <a:lnTo>
                  <a:pt x="88658" y="300150"/>
                </a:lnTo>
                <a:lnTo>
                  <a:pt x="92408" y="300647"/>
                </a:lnTo>
                <a:lnTo>
                  <a:pt x="97863" y="300074"/>
                </a:lnTo>
                <a:lnTo>
                  <a:pt x="100468" y="298585"/>
                </a:lnTo>
                <a:lnTo>
                  <a:pt x="104909" y="294066"/>
                </a:lnTo>
                <a:lnTo>
                  <a:pt x="124135" y="264010"/>
                </a:lnTo>
                <a:lnTo>
                  <a:pt x="135392" y="228796"/>
                </a:lnTo>
                <a:lnTo>
                  <a:pt x="142015" y="196489"/>
                </a:lnTo>
                <a:lnTo>
                  <a:pt x="145228" y="160888"/>
                </a:lnTo>
                <a:lnTo>
                  <a:pt x="145253" y="155557"/>
                </a:lnTo>
                <a:lnTo>
                  <a:pt x="145255" y="156215"/>
                </a:lnTo>
                <a:lnTo>
                  <a:pt x="147156" y="160429"/>
                </a:lnTo>
                <a:lnTo>
                  <a:pt x="178027" y="194444"/>
                </a:lnTo>
                <a:lnTo>
                  <a:pt x="194943" y="214814"/>
                </a:lnTo>
                <a:lnTo>
                  <a:pt x="200383" y="225225"/>
                </a:lnTo>
                <a:lnTo>
                  <a:pt x="201807" y="231701"/>
                </a:lnTo>
                <a:lnTo>
                  <a:pt x="202089" y="247110"/>
                </a:lnTo>
                <a:lnTo>
                  <a:pt x="199084" y="256115"/>
                </a:lnTo>
                <a:lnTo>
                  <a:pt x="192225" y="265868"/>
                </a:lnTo>
                <a:lnTo>
                  <a:pt x="169441" y="283338"/>
                </a:lnTo>
                <a:lnTo>
                  <a:pt x="162446" y="286226"/>
                </a:lnTo>
                <a:lnTo>
                  <a:pt x="139720" y="287980"/>
                </a:lnTo>
                <a:lnTo>
                  <a:pt x="114300" y="283265"/>
                </a:lnTo>
              </a:path>
            </a:pathLst>
          </a:custGeom>
          <a:ln w="127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fr-FR"/>
          </a:p>
        </p:txBody>
      </p:sp>
      <p:grpSp>
        <p:nvGrpSpPr>
          <p:cNvPr id="31790" name="SMARTInkShape-Group416"/>
          <p:cNvGrpSpPr>
            <a:grpSpLocks/>
          </p:cNvGrpSpPr>
          <p:nvPr/>
        </p:nvGrpSpPr>
        <p:grpSpPr bwMode="auto">
          <a:xfrm>
            <a:off x="8062913" y="2628900"/>
            <a:ext cx="800100" cy="785813"/>
            <a:chOff x="8062913" y="2629230"/>
            <a:chExt cx="800062" cy="785296"/>
          </a:xfrm>
        </p:grpSpPr>
        <p:sp>
          <p:nvSpPr>
            <p:cNvPr id="18495" name="SMARTInkShape-1018"/>
            <p:cNvSpPr/>
            <p:nvPr>
              <p:custDataLst>
                <p:tags r:id="rId31"/>
              </p:custDataLst>
            </p:nvPr>
          </p:nvSpPr>
          <p:spPr>
            <a:xfrm>
              <a:off x="8853450" y="2957627"/>
              <a:ext cx="9525" cy="14278"/>
            </a:xfrm>
            <a:custGeom>
              <a:avLst/>
              <a:gdLst/>
              <a:ahLst/>
              <a:cxnLst/>
              <a:rect l="0" t="0" r="0" b="0"/>
              <a:pathLst>
                <a:path w="9456" h="13828">
                  <a:moveTo>
                    <a:pt x="7112" y="13827"/>
                  </a:moveTo>
                  <a:lnTo>
                    <a:pt x="7112" y="13827"/>
                  </a:lnTo>
                  <a:lnTo>
                    <a:pt x="2382" y="13827"/>
                  </a:lnTo>
                  <a:lnTo>
                    <a:pt x="3623" y="12563"/>
                  </a:lnTo>
                  <a:lnTo>
                    <a:pt x="4239" y="11237"/>
                  </a:lnTo>
                  <a:lnTo>
                    <a:pt x="4634" y="9494"/>
                  </a:lnTo>
                  <a:lnTo>
                    <a:pt x="2672" y="7052"/>
                  </a:lnTo>
                  <a:lnTo>
                    <a:pt x="2300" y="7194"/>
                  </a:lnTo>
                  <a:lnTo>
                    <a:pt x="0" y="9038"/>
                  </a:lnTo>
                  <a:lnTo>
                    <a:pt x="3285" y="9062"/>
                  </a:lnTo>
                  <a:lnTo>
                    <a:pt x="3767" y="8798"/>
                  </a:lnTo>
                  <a:lnTo>
                    <a:pt x="4088" y="8358"/>
                  </a:lnTo>
                  <a:lnTo>
                    <a:pt x="4302" y="7800"/>
                  </a:lnTo>
                  <a:lnTo>
                    <a:pt x="4710" y="7428"/>
                  </a:lnTo>
                  <a:lnTo>
                    <a:pt x="7265" y="6125"/>
                  </a:lnTo>
                  <a:lnTo>
                    <a:pt x="8008" y="5517"/>
                  </a:lnTo>
                  <a:lnTo>
                    <a:pt x="8833" y="4137"/>
                  </a:lnTo>
                  <a:lnTo>
                    <a:pt x="9455" y="0"/>
                  </a:lnTo>
                  <a:lnTo>
                    <a:pt x="4731" y="6683"/>
                  </a:lnTo>
                </a:path>
              </a:pathLst>
            </a:custGeom>
            <a:ln w="127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fr-FR"/>
            </a:p>
          </p:txBody>
        </p:sp>
        <p:sp>
          <p:nvSpPr>
            <p:cNvPr id="18496" name="SMARTInkShape-1019"/>
            <p:cNvSpPr/>
            <p:nvPr>
              <p:custDataLst>
                <p:tags r:id="rId32"/>
              </p:custDataLst>
            </p:nvPr>
          </p:nvSpPr>
          <p:spPr>
            <a:xfrm>
              <a:off x="8062913" y="2629230"/>
              <a:ext cx="722278" cy="785296"/>
            </a:xfrm>
            <a:custGeom>
              <a:avLst/>
              <a:gdLst/>
              <a:ahLst/>
              <a:cxnLst/>
              <a:rect l="0" t="0" r="0" b="0"/>
              <a:pathLst>
                <a:path w="723068" h="785296">
                  <a:moveTo>
                    <a:pt x="0" y="435439"/>
                  </a:moveTo>
                  <a:lnTo>
                    <a:pt x="0" y="435439"/>
                  </a:lnTo>
                  <a:lnTo>
                    <a:pt x="0" y="434175"/>
                  </a:lnTo>
                  <a:lnTo>
                    <a:pt x="264" y="433802"/>
                  </a:lnTo>
                  <a:lnTo>
                    <a:pt x="705" y="433554"/>
                  </a:lnTo>
                  <a:lnTo>
                    <a:pt x="1264" y="433388"/>
                  </a:lnTo>
                  <a:lnTo>
                    <a:pt x="1900" y="433543"/>
                  </a:lnTo>
                  <a:lnTo>
                    <a:pt x="4824" y="434986"/>
                  </a:lnTo>
                  <a:lnTo>
                    <a:pt x="9414" y="435436"/>
                  </a:lnTo>
                  <a:lnTo>
                    <a:pt x="28811" y="424735"/>
                  </a:lnTo>
                  <a:lnTo>
                    <a:pt x="56298" y="397650"/>
                  </a:lnTo>
                  <a:lnTo>
                    <a:pt x="75137" y="366066"/>
                  </a:lnTo>
                  <a:lnTo>
                    <a:pt x="90869" y="334436"/>
                  </a:lnTo>
                  <a:lnTo>
                    <a:pt x="105594" y="302356"/>
                  </a:lnTo>
                  <a:lnTo>
                    <a:pt x="114555" y="271609"/>
                  </a:lnTo>
                  <a:lnTo>
                    <a:pt x="123909" y="239763"/>
                  </a:lnTo>
                  <a:lnTo>
                    <a:pt x="132969" y="204769"/>
                  </a:lnTo>
                  <a:lnTo>
                    <a:pt x="141662" y="169635"/>
                  </a:lnTo>
                  <a:lnTo>
                    <a:pt x="148524" y="133968"/>
                  </a:lnTo>
                  <a:lnTo>
                    <a:pt x="152059" y="98485"/>
                  </a:lnTo>
                  <a:lnTo>
                    <a:pt x="152355" y="67197"/>
                  </a:lnTo>
                  <a:lnTo>
                    <a:pt x="152397" y="37950"/>
                  </a:lnTo>
                  <a:lnTo>
                    <a:pt x="145588" y="20353"/>
                  </a:lnTo>
                  <a:lnTo>
                    <a:pt x="138756" y="10566"/>
                  </a:lnTo>
                  <a:lnTo>
                    <a:pt x="133636" y="5836"/>
                  </a:lnTo>
                  <a:lnTo>
                    <a:pt x="126555" y="3172"/>
                  </a:lnTo>
                  <a:lnTo>
                    <a:pt x="122745" y="2549"/>
                  </a:lnTo>
                  <a:lnTo>
                    <a:pt x="119288" y="2978"/>
                  </a:lnTo>
                  <a:lnTo>
                    <a:pt x="117625" y="3463"/>
                  </a:lnTo>
                  <a:lnTo>
                    <a:pt x="115072" y="5413"/>
                  </a:lnTo>
                  <a:lnTo>
                    <a:pt x="110013" y="12240"/>
                  </a:lnTo>
                  <a:lnTo>
                    <a:pt x="105819" y="23663"/>
                  </a:lnTo>
                  <a:lnTo>
                    <a:pt x="100014" y="58207"/>
                  </a:lnTo>
                  <a:lnTo>
                    <a:pt x="94526" y="93484"/>
                  </a:lnTo>
                  <a:lnTo>
                    <a:pt x="90540" y="125926"/>
                  </a:lnTo>
                  <a:lnTo>
                    <a:pt x="87915" y="159218"/>
                  </a:lnTo>
                  <a:lnTo>
                    <a:pt x="85825" y="194207"/>
                  </a:lnTo>
                  <a:lnTo>
                    <a:pt x="85728" y="225774"/>
                  </a:lnTo>
                  <a:lnTo>
                    <a:pt x="85725" y="257771"/>
                  </a:lnTo>
                  <a:lnTo>
                    <a:pt x="85725" y="287205"/>
                  </a:lnTo>
                  <a:lnTo>
                    <a:pt x="85725" y="322504"/>
                  </a:lnTo>
                  <a:lnTo>
                    <a:pt x="84088" y="354852"/>
                  </a:lnTo>
                  <a:lnTo>
                    <a:pt x="83408" y="389965"/>
                  </a:lnTo>
                  <a:lnTo>
                    <a:pt x="83352" y="421853"/>
                  </a:lnTo>
                  <a:lnTo>
                    <a:pt x="83345" y="452079"/>
                  </a:lnTo>
                  <a:lnTo>
                    <a:pt x="81707" y="486425"/>
                  </a:lnTo>
                  <a:lnTo>
                    <a:pt x="81027" y="521424"/>
                  </a:lnTo>
                  <a:lnTo>
                    <a:pt x="81233" y="556607"/>
                  </a:lnTo>
                  <a:lnTo>
                    <a:pt x="83387" y="588057"/>
                  </a:lnTo>
                  <a:lnTo>
                    <a:pt x="85364" y="619177"/>
                  </a:lnTo>
                  <a:lnTo>
                    <a:pt x="87340" y="652679"/>
                  </a:lnTo>
                  <a:lnTo>
                    <a:pt x="88076" y="687418"/>
                  </a:lnTo>
                  <a:lnTo>
                    <a:pt x="91044" y="721691"/>
                  </a:lnTo>
                  <a:lnTo>
                    <a:pt x="97388" y="755904"/>
                  </a:lnTo>
                  <a:lnTo>
                    <a:pt x="104815" y="776119"/>
                  </a:lnTo>
                  <a:lnTo>
                    <a:pt x="112090" y="783341"/>
                  </a:lnTo>
                  <a:lnTo>
                    <a:pt x="114024" y="784531"/>
                  </a:lnTo>
                  <a:lnTo>
                    <a:pt x="116156" y="785295"/>
                  </a:lnTo>
                  <a:lnTo>
                    <a:pt x="117153" y="784693"/>
                  </a:lnTo>
                  <a:lnTo>
                    <a:pt x="117789" y="784163"/>
                  </a:lnTo>
                  <a:lnTo>
                    <a:pt x="122264" y="774515"/>
                  </a:lnTo>
                  <a:lnTo>
                    <a:pt x="129167" y="739366"/>
                  </a:lnTo>
                  <a:lnTo>
                    <a:pt x="132747" y="703740"/>
                  </a:lnTo>
                  <a:lnTo>
                    <a:pt x="136543" y="672951"/>
                  </a:lnTo>
                  <a:lnTo>
                    <a:pt x="139170" y="640717"/>
                  </a:lnTo>
                  <a:lnTo>
                    <a:pt x="140319" y="608632"/>
                  </a:lnTo>
                  <a:lnTo>
                    <a:pt x="140458" y="574866"/>
                  </a:lnTo>
                  <a:lnTo>
                    <a:pt x="140489" y="545362"/>
                  </a:lnTo>
                  <a:lnTo>
                    <a:pt x="139787" y="510206"/>
                  </a:lnTo>
                  <a:lnTo>
                    <a:pt x="136945" y="478504"/>
                  </a:lnTo>
                  <a:lnTo>
                    <a:pt x="131954" y="444881"/>
                  </a:lnTo>
                  <a:lnTo>
                    <a:pt x="127730" y="426856"/>
                  </a:lnTo>
                  <a:lnTo>
                    <a:pt x="114303" y="393804"/>
                  </a:lnTo>
                  <a:lnTo>
                    <a:pt x="111125" y="389644"/>
                  </a:lnTo>
                  <a:lnTo>
                    <a:pt x="100434" y="382264"/>
                  </a:lnTo>
                  <a:lnTo>
                    <a:pt x="94669" y="381142"/>
                  </a:lnTo>
                  <a:lnTo>
                    <a:pt x="84704" y="380711"/>
                  </a:lnTo>
                  <a:lnTo>
                    <a:pt x="83242" y="381394"/>
                  </a:lnTo>
                  <a:lnTo>
                    <a:pt x="82482" y="381946"/>
                  </a:lnTo>
                  <a:lnTo>
                    <a:pt x="81638" y="383971"/>
                  </a:lnTo>
                  <a:lnTo>
                    <a:pt x="81095" y="388319"/>
                  </a:lnTo>
                  <a:lnTo>
                    <a:pt x="81580" y="388944"/>
                  </a:lnTo>
                  <a:lnTo>
                    <a:pt x="83530" y="389639"/>
                  </a:lnTo>
                  <a:lnTo>
                    <a:pt x="91375" y="390146"/>
                  </a:lnTo>
                  <a:lnTo>
                    <a:pt x="105571" y="387502"/>
                  </a:lnTo>
                  <a:lnTo>
                    <a:pt x="114258" y="382478"/>
                  </a:lnTo>
                  <a:lnTo>
                    <a:pt x="138455" y="359899"/>
                  </a:lnTo>
                  <a:lnTo>
                    <a:pt x="162349" y="326669"/>
                  </a:lnTo>
                  <a:lnTo>
                    <a:pt x="186343" y="293354"/>
                  </a:lnTo>
                  <a:lnTo>
                    <a:pt x="204816" y="259198"/>
                  </a:lnTo>
                  <a:lnTo>
                    <a:pt x="219464" y="225572"/>
                  </a:lnTo>
                  <a:lnTo>
                    <a:pt x="230560" y="190721"/>
                  </a:lnTo>
                  <a:lnTo>
                    <a:pt x="239866" y="155557"/>
                  </a:lnTo>
                  <a:lnTo>
                    <a:pt x="245936" y="120009"/>
                  </a:lnTo>
                  <a:lnTo>
                    <a:pt x="247424" y="88545"/>
                  </a:lnTo>
                  <a:lnTo>
                    <a:pt x="246924" y="56623"/>
                  </a:lnTo>
                  <a:lnTo>
                    <a:pt x="240000" y="26669"/>
                  </a:lnTo>
                  <a:lnTo>
                    <a:pt x="231661" y="9597"/>
                  </a:lnTo>
                  <a:lnTo>
                    <a:pt x="225714" y="3434"/>
                  </a:lnTo>
                  <a:lnTo>
                    <a:pt x="221453" y="785"/>
                  </a:lnTo>
                  <a:lnTo>
                    <a:pt x="214723" y="0"/>
                  </a:lnTo>
                  <a:lnTo>
                    <a:pt x="209732" y="1228"/>
                  </a:lnTo>
                  <a:lnTo>
                    <a:pt x="201324" y="5064"/>
                  </a:lnTo>
                  <a:lnTo>
                    <a:pt x="193678" y="13880"/>
                  </a:lnTo>
                  <a:lnTo>
                    <a:pt x="178320" y="49158"/>
                  </a:lnTo>
                  <a:lnTo>
                    <a:pt x="168395" y="84760"/>
                  </a:lnTo>
                  <a:lnTo>
                    <a:pt x="162786" y="118084"/>
                  </a:lnTo>
                  <a:lnTo>
                    <a:pt x="158643" y="151768"/>
                  </a:lnTo>
                  <a:lnTo>
                    <a:pt x="153653" y="185989"/>
                  </a:lnTo>
                  <a:lnTo>
                    <a:pt x="152432" y="218354"/>
                  </a:lnTo>
                  <a:lnTo>
                    <a:pt x="152400" y="252183"/>
                  </a:lnTo>
                  <a:lnTo>
                    <a:pt x="154825" y="287623"/>
                  </a:lnTo>
                  <a:lnTo>
                    <a:pt x="159301" y="323173"/>
                  </a:lnTo>
                  <a:lnTo>
                    <a:pt x="160940" y="355301"/>
                  </a:lnTo>
                  <a:lnTo>
                    <a:pt x="165811" y="390571"/>
                  </a:lnTo>
                  <a:lnTo>
                    <a:pt x="171515" y="423275"/>
                  </a:lnTo>
                  <a:lnTo>
                    <a:pt x="186345" y="457777"/>
                  </a:lnTo>
                  <a:lnTo>
                    <a:pt x="188476" y="461066"/>
                  </a:lnTo>
                  <a:lnTo>
                    <a:pt x="192423" y="463409"/>
                  </a:lnTo>
                  <a:lnTo>
                    <a:pt x="201718" y="467374"/>
                  </a:lnTo>
                  <a:lnTo>
                    <a:pt x="212905" y="466576"/>
                  </a:lnTo>
                  <a:lnTo>
                    <a:pt x="217127" y="464359"/>
                  </a:lnTo>
                  <a:lnTo>
                    <a:pt x="247841" y="438522"/>
                  </a:lnTo>
                  <a:lnTo>
                    <a:pt x="261721" y="414041"/>
                  </a:lnTo>
                  <a:lnTo>
                    <a:pt x="275335" y="380968"/>
                  </a:lnTo>
                  <a:lnTo>
                    <a:pt x="282375" y="352539"/>
                  </a:lnTo>
                  <a:lnTo>
                    <a:pt x="282708" y="335318"/>
                  </a:lnTo>
                  <a:lnTo>
                    <a:pt x="278867" y="321794"/>
                  </a:lnTo>
                  <a:lnTo>
                    <a:pt x="276605" y="318255"/>
                  </a:lnTo>
                  <a:lnTo>
                    <a:pt x="267700" y="311329"/>
                  </a:lnTo>
                  <a:lnTo>
                    <a:pt x="262792" y="309854"/>
                  </a:lnTo>
                  <a:lnTo>
                    <a:pt x="260288" y="310214"/>
                  </a:lnTo>
                  <a:lnTo>
                    <a:pt x="257764" y="311785"/>
                  </a:lnTo>
                  <a:lnTo>
                    <a:pt x="252146" y="317397"/>
                  </a:lnTo>
                  <a:lnTo>
                    <a:pt x="245015" y="330432"/>
                  </a:lnTo>
                  <a:lnTo>
                    <a:pt x="241024" y="353132"/>
                  </a:lnTo>
                  <a:lnTo>
                    <a:pt x="243116" y="388296"/>
                  </a:lnTo>
                  <a:lnTo>
                    <a:pt x="246747" y="402244"/>
                  </a:lnTo>
                  <a:lnTo>
                    <a:pt x="258154" y="429918"/>
                  </a:lnTo>
                  <a:lnTo>
                    <a:pt x="265930" y="439203"/>
                  </a:lnTo>
                  <a:lnTo>
                    <a:pt x="269092" y="441080"/>
                  </a:lnTo>
                  <a:lnTo>
                    <a:pt x="273054" y="441915"/>
                  </a:lnTo>
                  <a:lnTo>
                    <a:pt x="289635" y="442259"/>
                  </a:lnTo>
                  <a:lnTo>
                    <a:pt x="297008" y="439260"/>
                  </a:lnTo>
                  <a:lnTo>
                    <a:pt x="306400" y="432582"/>
                  </a:lnTo>
                  <a:lnTo>
                    <a:pt x="320675" y="413700"/>
                  </a:lnTo>
                  <a:lnTo>
                    <a:pt x="332333" y="387765"/>
                  </a:lnTo>
                  <a:lnTo>
                    <a:pt x="339808" y="360256"/>
                  </a:lnTo>
                  <a:lnTo>
                    <a:pt x="344917" y="326938"/>
                  </a:lnTo>
                  <a:lnTo>
                    <a:pt x="345278" y="309617"/>
                  </a:lnTo>
                  <a:lnTo>
                    <a:pt x="345014" y="308695"/>
                  </a:lnTo>
                  <a:lnTo>
                    <a:pt x="344574" y="308081"/>
                  </a:lnTo>
                  <a:lnTo>
                    <a:pt x="342998" y="306923"/>
                  </a:lnTo>
                  <a:lnTo>
                    <a:pt x="340617" y="340295"/>
                  </a:lnTo>
                  <a:lnTo>
                    <a:pt x="342425" y="371053"/>
                  </a:lnTo>
                  <a:lnTo>
                    <a:pt x="346502" y="405827"/>
                  </a:lnTo>
                  <a:lnTo>
                    <a:pt x="356465" y="435562"/>
                  </a:lnTo>
                  <a:lnTo>
                    <a:pt x="367975" y="452695"/>
                  </a:lnTo>
                  <a:lnTo>
                    <a:pt x="372741" y="455720"/>
                  </a:lnTo>
                  <a:lnTo>
                    <a:pt x="380632" y="458554"/>
                  </a:lnTo>
                  <a:lnTo>
                    <a:pt x="388887" y="456516"/>
                  </a:lnTo>
                  <a:lnTo>
                    <a:pt x="394655" y="453825"/>
                  </a:lnTo>
                  <a:lnTo>
                    <a:pt x="406082" y="440265"/>
                  </a:lnTo>
                  <a:lnTo>
                    <a:pt x="419655" y="409191"/>
                  </a:lnTo>
                  <a:lnTo>
                    <a:pt x="427696" y="374252"/>
                  </a:lnTo>
                  <a:lnTo>
                    <a:pt x="430748" y="342256"/>
                  </a:lnTo>
                  <a:lnTo>
                    <a:pt x="429103" y="318006"/>
                  </a:lnTo>
                  <a:lnTo>
                    <a:pt x="430060" y="315301"/>
                  </a:lnTo>
                  <a:lnTo>
                    <a:pt x="429846" y="314866"/>
                  </a:lnTo>
                  <a:lnTo>
                    <a:pt x="429439" y="314575"/>
                  </a:lnTo>
                  <a:lnTo>
                    <a:pt x="429432" y="314382"/>
                  </a:lnTo>
                  <a:lnTo>
                    <a:pt x="429692" y="314253"/>
                  </a:lnTo>
                  <a:lnTo>
                    <a:pt x="430130" y="314167"/>
                  </a:lnTo>
                  <a:lnTo>
                    <a:pt x="430157" y="314374"/>
                  </a:lnTo>
                  <a:lnTo>
                    <a:pt x="429483" y="315310"/>
                  </a:lnTo>
                  <a:lnTo>
                    <a:pt x="432857" y="346883"/>
                  </a:lnTo>
                  <a:lnTo>
                    <a:pt x="434620" y="378285"/>
                  </a:lnTo>
                  <a:lnTo>
                    <a:pt x="439286" y="413860"/>
                  </a:lnTo>
                  <a:lnTo>
                    <a:pt x="445306" y="440282"/>
                  </a:lnTo>
                  <a:lnTo>
                    <a:pt x="446096" y="441843"/>
                  </a:lnTo>
                  <a:lnTo>
                    <a:pt x="452263" y="446567"/>
                  </a:lnTo>
                  <a:lnTo>
                    <a:pt x="457001" y="448790"/>
                  </a:lnTo>
                  <a:lnTo>
                    <a:pt x="464719" y="449644"/>
                  </a:lnTo>
                  <a:lnTo>
                    <a:pt x="468658" y="448438"/>
                  </a:lnTo>
                  <a:lnTo>
                    <a:pt x="471913" y="446405"/>
                  </a:lnTo>
                  <a:lnTo>
                    <a:pt x="487633" y="427811"/>
                  </a:lnTo>
                  <a:lnTo>
                    <a:pt x="500397" y="401201"/>
                  </a:lnTo>
                  <a:lnTo>
                    <a:pt x="505967" y="368965"/>
                  </a:lnTo>
                  <a:lnTo>
                    <a:pt x="509147" y="350271"/>
                  </a:lnTo>
                  <a:lnTo>
                    <a:pt x="506028" y="331366"/>
                  </a:lnTo>
                  <a:lnTo>
                    <a:pt x="501616" y="321802"/>
                  </a:lnTo>
                  <a:lnTo>
                    <a:pt x="500047" y="320111"/>
                  </a:lnTo>
                  <a:lnTo>
                    <a:pt x="495298" y="316992"/>
                  </a:lnTo>
                  <a:lnTo>
                    <a:pt x="493058" y="316412"/>
                  </a:lnTo>
                  <a:lnTo>
                    <a:pt x="494224" y="316387"/>
                  </a:lnTo>
                  <a:lnTo>
                    <a:pt x="495527" y="317792"/>
                  </a:lnTo>
                  <a:lnTo>
                    <a:pt x="496988" y="319651"/>
                  </a:lnTo>
                  <a:lnTo>
                    <a:pt x="504505" y="324395"/>
                  </a:lnTo>
                  <a:lnTo>
                    <a:pt x="508934" y="325455"/>
                  </a:lnTo>
                  <a:lnTo>
                    <a:pt x="532676" y="325178"/>
                  </a:lnTo>
                  <a:lnTo>
                    <a:pt x="537576" y="323728"/>
                  </a:lnTo>
                  <a:lnTo>
                    <a:pt x="554246" y="312092"/>
                  </a:lnTo>
                  <a:lnTo>
                    <a:pt x="554570" y="311121"/>
                  </a:lnTo>
                  <a:lnTo>
                    <a:pt x="554779" y="309606"/>
                  </a:lnTo>
                  <a:lnTo>
                    <a:pt x="554815" y="311871"/>
                  </a:lnTo>
                  <a:lnTo>
                    <a:pt x="548516" y="345590"/>
                  </a:lnTo>
                  <a:lnTo>
                    <a:pt x="547973" y="377890"/>
                  </a:lnTo>
                  <a:lnTo>
                    <a:pt x="554397" y="404320"/>
                  </a:lnTo>
                  <a:lnTo>
                    <a:pt x="563853" y="427583"/>
                  </a:lnTo>
                  <a:lnTo>
                    <a:pt x="575733" y="439680"/>
                  </a:lnTo>
                  <a:lnTo>
                    <a:pt x="576968" y="440383"/>
                  </a:lnTo>
                  <a:lnTo>
                    <a:pt x="578056" y="440587"/>
                  </a:lnTo>
                  <a:lnTo>
                    <a:pt x="584643" y="438960"/>
                  </a:lnTo>
                  <a:lnTo>
                    <a:pt x="588388" y="436894"/>
                  </a:lnTo>
                  <a:lnTo>
                    <a:pt x="606955" y="414540"/>
                  </a:lnTo>
                  <a:lnTo>
                    <a:pt x="621859" y="379562"/>
                  </a:lnTo>
                  <a:lnTo>
                    <a:pt x="634526" y="345929"/>
                  </a:lnTo>
                  <a:lnTo>
                    <a:pt x="644027" y="310258"/>
                  </a:lnTo>
                  <a:lnTo>
                    <a:pt x="645148" y="298673"/>
                  </a:lnTo>
                  <a:lnTo>
                    <a:pt x="644537" y="295896"/>
                  </a:lnTo>
                  <a:lnTo>
                    <a:pt x="643411" y="292846"/>
                  </a:lnTo>
                  <a:lnTo>
                    <a:pt x="643253" y="291958"/>
                  </a:lnTo>
                  <a:lnTo>
                    <a:pt x="642618" y="291366"/>
                  </a:lnTo>
                  <a:lnTo>
                    <a:pt x="640502" y="290709"/>
                  </a:lnTo>
                  <a:lnTo>
                    <a:pt x="639462" y="290798"/>
                  </a:lnTo>
                  <a:lnTo>
                    <a:pt x="636329" y="292279"/>
                  </a:lnTo>
                  <a:lnTo>
                    <a:pt x="637890" y="298690"/>
                  </a:lnTo>
                  <a:lnTo>
                    <a:pt x="645908" y="306639"/>
                  </a:lnTo>
                  <a:lnTo>
                    <a:pt x="650608" y="309667"/>
                  </a:lnTo>
                  <a:lnTo>
                    <a:pt x="686044" y="328450"/>
                  </a:lnTo>
                  <a:lnTo>
                    <a:pt x="708327" y="344050"/>
                  </a:lnTo>
                  <a:lnTo>
                    <a:pt x="715709" y="352387"/>
                  </a:lnTo>
                  <a:lnTo>
                    <a:pt x="720649" y="360589"/>
                  </a:lnTo>
                  <a:lnTo>
                    <a:pt x="722937" y="369722"/>
                  </a:lnTo>
                  <a:lnTo>
                    <a:pt x="723067" y="388518"/>
                  </a:lnTo>
                  <a:lnTo>
                    <a:pt x="719296" y="400653"/>
                  </a:lnTo>
                  <a:lnTo>
                    <a:pt x="714298" y="410497"/>
                  </a:lnTo>
                  <a:lnTo>
                    <a:pt x="703786" y="423104"/>
                  </a:lnTo>
                  <a:lnTo>
                    <a:pt x="693850" y="431062"/>
                  </a:lnTo>
                  <a:lnTo>
                    <a:pt x="687878" y="433494"/>
                  </a:lnTo>
                  <a:lnTo>
                    <a:pt x="670629" y="436290"/>
                  </a:lnTo>
                  <a:lnTo>
                    <a:pt x="656670" y="432324"/>
                  </a:lnTo>
                  <a:lnTo>
                    <a:pt x="655003" y="430716"/>
                  </a:lnTo>
                  <a:lnTo>
                    <a:pt x="649517" y="420092"/>
                  </a:lnTo>
                  <a:lnTo>
                    <a:pt x="649919" y="414507"/>
                  </a:lnTo>
                  <a:lnTo>
                    <a:pt x="652126" y="408408"/>
                  </a:lnTo>
                  <a:lnTo>
                    <a:pt x="659606" y="399720"/>
                  </a:lnTo>
                </a:path>
              </a:pathLst>
            </a:custGeom>
            <a:ln w="127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fr-FR"/>
            </a:p>
          </p:txBody>
        </p:sp>
      </p:grpSp>
      <p:sp>
        <p:nvSpPr>
          <p:cNvPr id="18498" name="SMARTInkShape-1020"/>
          <p:cNvSpPr/>
          <p:nvPr>
            <p:custDataLst>
              <p:tags r:id="rId29"/>
            </p:custDataLst>
          </p:nvPr>
        </p:nvSpPr>
        <p:spPr>
          <a:xfrm>
            <a:off x="8609013" y="3113088"/>
            <a:ext cx="234950" cy="38100"/>
          </a:xfrm>
          <a:custGeom>
            <a:avLst/>
            <a:gdLst/>
            <a:ahLst/>
            <a:cxnLst/>
            <a:rect l="0" t="0" r="0" b="0"/>
            <a:pathLst>
              <a:path w="235745" h="38757">
                <a:moveTo>
                  <a:pt x="0" y="2380"/>
                </a:moveTo>
                <a:lnTo>
                  <a:pt x="0" y="2380"/>
                </a:lnTo>
                <a:lnTo>
                  <a:pt x="0" y="330"/>
                </a:lnTo>
                <a:lnTo>
                  <a:pt x="264" y="219"/>
                </a:lnTo>
                <a:lnTo>
                  <a:pt x="2372" y="0"/>
                </a:lnTo>
                <a:lnTo>
                  <a:pt x="2379" y="1263"/>
                </a:lnTo>
                <a:lnTo>
                  <a:pt x="4496" y="2589"/>
                </a:lnTo>
                <a:lnTo>
                  <a:pt x="8740" y="4823"/>
                </a:lnTo>
                <a:lnTo>
                  <a:pt x="10763" y="6112"/>
                </a:lnTo>
                <a:lnTo>
                  <a:pt x="13655" y="7366"/>
                </a:lnTo>
                <a:lnTo>
                  <a:pt x="39085" y="23038"/>
                </a:lnTo>
                <a:lnTo>
                  <a:pt x="70863" y="34544"/>
                </a:lnTo>
                <a:lnTo>
                  <a:pt x="102821" y="38153"/>
                </a:lnTo>
                <a:lnTo>
                  <a:pt x="127849" y="38756"/>
                </a:lnTo>
                <a:lnTo>
                  <a:pt x="163271" y="35595"/>
                </a:lnTo>
                <a:lnTo>
                  <a:pt x="198918" y="27175"/>
                </a:lnTo>
                <a:lnTo>
                  <a:pt x="231014" y="15989"/>
                </a:lnTo>
                <a:lnTo>
                  <a:pt x="233641" y="14337"/>
                </a:lnTo>
                <a:lnTo>
                  <a:pt x="235744" y="11905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fr-FR"/>
          </a:p>
        </p:txBody>
      </p:sp>
      <p:sp>
        <p:nvSpPr>
          <p:cNvPr id="18499" name="SMARTInkShape-1021"/>
          <p:cNvSpPr/>
          <p:nvPr>
            <p:custDataLst>
              <p:tags r:id="rId30"/>
            </p:custDataLst>
          </p:nvPr>
        </p:nvSpPr>
        <p:spPr>
          <a:xfrm>
            <a:off x="7745413" y="3124200"/>
            <a:ext cx="284162" cy="44450"/>
          </a:xfrm>
          <a:custGeom>
            <a:avLst/>
            <a:gdLst/>
            <a:ahLst/>
            <a:cxnLst/>
            <a:rect l="0" t="0" r="0" b="0"/>
            <a:pathLst>
              <a:path w="283370" h="44849">
                <a:moveTo>
                  <a:pt x="0" y="0"/>
                </a:moveTo>
                <a:lnTo>
                  <a:pt x="0" y="0"/>
                </a:lnTo>
                <a:lnTo>
                  <a:pt x="11844" y="11579"/>
                </a:lnTo>
                <a:lnTo>
                  <a:pt x="46254" y="30595"/>
                </a:lnTo>
                <a:lnTo>
                  <a:pt x="66405" y="37882"/>
                </a:lnTo>
                <a:lnTo>
                  <a:pt x="100400" y="43241"/>
                </a:lnTo>
                <a:lnTo>
                  <a:pt x="129811" y="44848"/>
                </a:lnTo>
                <a:lnTo>
                  <a:pt x="159345" y="43901"/>
                </a:lnTo>
                <a:lnTo>
                  <a:pt x="188090" y="40642"/>
                </a:lnTo>
                <a:lnTo>
                  <a:pt x="216668" y="34535"/>
                </a:lnTo>
                <a:lnTo>
                  <a:pt x="247439" y="25960"/>
                </a:lnTo>
                <a:lnTo>
                  <a:pt x="279500" y="13097"/>
                </a:lnTo>
                <a:lnTo>
                  <a:pt x="283369" y="9525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re 1"/>
          <p:cNvSpPr>
            <a:spLocks noGrp="1"/>
          </p:cNvSpPr>
          <p:nvPr>
            <p:ph type="title"/>
          </p:nvPr>
        </p:nvSpPr>
        <p:spPr>
          <a:xfrm>
            <a:off x="628650" y="187325"/>
            <a:ext cx="7886700" cy="1447800"/>
          </a:xfrm>
        </p:spPr>
        <p:txBody>
          <a:bodyPr/>
          <a:lstStyle/>
          <a:p>
            <a:pPr eaLnBrk="1" hangingPunct="1"/>
            <a:r>
              <a:rPr lang="fr-FR" altLang="fr-FR" sz="4000" smtClean="0">
                <a:solidFill>
                  <a:srgbClr val="7030A0"/>
                </a:solidFill>
                <a:latin typeface="Script cole" pitchFamily="2" charset="0"/>
              </a:rPr>
              <a:t>Le quiz du jour</a:t>
            </a:r>
            <a:r>
              <a:rPr lang="fr-FR" altLang="fr-FR" sz="6000" smtClean="0">
                <a:solidFill>
                  <a:srgbClr val="7030A0"/>
                </a:solidFill>
                <a:latin typeface="Script cole" pitchFamily="2" charset="0"/>
              </a:rPr>
              <a:t/>
            </a:r>
            <a:br>
              <a:rPr lang="fr-FR" altLang="fr-FR" sz="6000" smtClean="0">
                <a:solidFill>
                  <a:srgbClr val="7030A0"/>
                </a:solidFill>
                <a:latin typeface="Script cole" pitchFamily="2" charset="0"/>
              </a:rPr>
            </a:br>
            <a:r>
              <a:rPr lang="fr-FR" altLang="fr-FR" sz="1800" smtClean="0">
                <a:latin typeface="Arial" pitchFamily="34" charset="0"/>
                <a:cs typeface="Arial" pitchFamily="34" charset="0"/>
              </a:rPr>
              <a:t>Dans lequel de ces quatre mots y a-t-il un double g qui se prononce « g »?</a:t>
            </a:r>
          </a:p>
        </p:txBody>
      </p:sp>
      <p:graphicFrame>
        <p:nvGraphicFramePr>
          <p:cNvPr id="11" name="Espace réservé du contenu 10"/>
          <p:cNvGraphicFramePr>
            <a:graphicFrameLocks noGrp="1"/>
          </p:cNvGraphicFramePr>
          <p:nvPr>
            <p:ph idx="1"/>
          </p:nvPr>
        </p:nvGraphicFramePr>
        <p:xfrm>
          <a:off x="628650" y="1824228"/>
          <a:ext cx="7886700" cy="28084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re 1"/>
          <p:cNvSpPr>
            <a:spLocks noGrp="1"/>
          </p:cNvSpPr>
          <p:nvPr>
            <p:ph type="title"/>
          </p:nvPr>
        </p:nvSpPr>
        <p:spPr>
          <a:xfrm>
            <a:off x="628650" y="187325"/>
            <a:ext cx="7886700" cy="1447800"/>
          </a:xfrm>
        </p:spPr>
        <p:txBody>
          <a:bodyPr/>
          <a:lstStyle/>
          <a:p>
            <a:pPr eaLnBrk="1" hangingPunct="1"/>
            <a:r>
              <a:rPr lang="fr-FR" altLang="fr-FR" sz="4000" smtClean="0">
                <a:solidFill>
                  <a:srgbClr val="7030A0"/>
                </a:solidFill>
                <a:latin typeface="Script cole" pitchFamily="2" charset="0"/>
              </a:rPr>
              <a:t>Le quiz du jour</a:t>
            </a:r>
            <a:r>
              <a:rPr lang="fr-FR" altLang="fr-FR" sz="6000" smtClean="0">
                <a:solidFill>
                  <a:srgbClr val="7030A0"/>
                </a:solidFill>
                <a:latin typeface="Script cole" pitchFamily="2" charset="0"/>
              </a:rPr>
              <a:t/>
            </a:r>
            <a:br>
              <a:rPr lang="fr-FR" altLang="fr-FR" sz="6000" smtClean="0">
                <a:solidFill>
                  <a:srgbClr val="7030A0"/>
                </a:solidFill>
                <a:latin typeface="Script cole" pitchFamily="2" charset="0"/>
              </a:rPr>
            </a:br>
            <a:r>
              <a:rPr lang="fr-FR" altLang="fr-FR" sz="1800" smtClean="0">
                <a:latin typeface="Arial" pitchFamily="34" charset="0"/>
                <a:cs typeface="Arial" pitchFamily="34" charset="0"/>
              </a:rPr>
              <a:t>Dans lequel de ces quatre mots y a-t-il un double g qui se prononce « g »?</a:t>
            </a:r>
          </a:p>
        </p:txBody>
      </p:sp>
      <p:graphicFrame>
        <p:nvGraphicFramePr>
          <p:cNvPr id="11" name="Espace réservé du contenu 10"/>
          <p:cNvGraphicFramePr>
            <a:graphicFrameLocks noGrp="1"/>
          </p:cNvGraphicFramePr>
          <p:nvPr>
            <p:ph idx="1"/>
          </p:nvPr>
        </p:nvGraphicFramePr>
        <p:xfrm>
          <a:off x="628650" y="1824228"/>
          <a:ext cx="7886700" cy="28084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Espace réservé du contenu 2"/>
          <p:cNvSpPr>
            <a:spLocks noGrp="1"/>
          </p:cNvSpPr>
          <p:nvPr>
            <p:ph idx="1"/>
          </p:nvPr>
        </p:nvSpPr>
        <p:spPr>
          <a:xfrm>
            <a:off x="457200" y="928688"/>
            <a:ext cx="8229600" cy="3665537"/>
          </a:xfrm>
        </p:spPr>
        <p:txBody>
          <a:bodyPr/>
          <a:lstStyle/>
          <a:p>
            <a:pPr eaLnBrk="1" hangingPunct="1">
              <a:lnSpc>
                <a:spcPct val="220000"/>
              </a:lnSpc>
              <a:buFont typeface="Arial" pitchFamily="34" charset="0"/>
              <a:buNone/>
            </a:pPr>
            <a:r>
              <a:rPr lang="fr-FR" altLang="fr-FR" sz="2800" smtClean="0">
                <a:latin typeface="Arial" pitchFamily="34" charset="0"/>
                <a:cs typeface="Arial" pitchFamily="34" charset="0"/>
              </a:rPr>
              <a:t>un tobo</a:t>
            </a:r>
            <a:r>
              <a:rPr lang="fr-FR" altLang="fr-FR" sz="2800" b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gg</a:t>
            </a:r>
            <a:r>
              <a:rPr lang="fr-FR" altLang="fr-FR" sz="2800" smtClean="0">
                <a:latin typeface="Arial" pitchFamily="34" charset="0"/>
                <a:cs typeface="Arial" pitchFamily="34" charset="0"/>
              </a:rPr>
              <a:t>an</a:t>
            </a:r>
            <a:r>
              <a:rPr lang="fr-FR" altLang="fr-FR" sz="80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altLang="fr-FR" sz="2800" smtClean="0">
                <a:latin typeface="Arial" pitchFamily="34" charset="0"/>
                <a:cs typeface="Arial" pitchFamily="34" charset="0"/>
              </a:rPr>
              <a:t>		</a:t>
            </a:r>
            <a:endParaRPr lang="fr-FR" altLang="fr-FR" sz="2800" b="1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eaLnBrk="1" hangingPunct="1">
              <a:lnSpc>
                <a:spcPct val="220000"/>
              </a:lnSpc>
              <a:buFont typeface="Arial" pitchFamily="34" charset="0"/>
              <a:buNone/>
            </a:pPr>
            <a:r>
              <a:rPr lang="fr-FR" altLang="fr-FR" sz="2800" smtClean="0">
                <a:latin typeface="Arial" pitchFamily="34" charset="0"/>
                <a:cs typeface="Arial" pitchFamily="34" charset="0"/>
              </a:rPr>
              <a:t>un bu</a:t>
            </a:r>
            <a:r>
              <a:rPr lang="fr-FR" altLang="fr-FR" sz="2800" b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gg</a:t>
            </a:r>
            <a:r>
              <a:rPr lang="fr-FR" altLang="fr-FR" sz="2800" smtClean="0">
                <a:latin typeface="Arial" pitchFamily="34" charset="0"/>
                <a:cs typeface="Arial" pitchFamily="34" charset="0"/>
              </a:rPr>
              <a:t>y			 </a:t>
            </a:r>
          </a:p>
          <a:p>
            <a:pPr eaLnBrk="1" hangingPunct="1">
              <a:lnSpc>
                <a:spcPct val="220000"/>
              </a:lnSpc>
              <a:buFont typeface="Arial" pitchFamily="34" charset="0"/>
              <a:buNone/>
            </a:pPr>
            <a:r>
              <a:rPr lang="fr-FR" altLang="fr-FR" sz="2800" smtClean="0">
                <a:latin typeface="Arial" pitchFamily="34" charset="0"/>
                <a:cs typeface="Arial" pitchFamily="34" charset="0"/>
              </a:rPr>
              <a:t>a</a:t>
            </a:r>
            <a:r>
              <a:rPr lang="fr-FR" altLang="fr-FR" sz="2800" b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gg</a:t>
            </a:r>
            <a:r>
              <a:rPr lang="fr-FR" altLang="fr-FR" sz="2800" smtClean="0">
                <a:latin typeface="Arial" pitchFamily="34" charset="0"/>
                <a:cs typeface="Arial" pitchFamily="34" charset="0"/>
              </a:rPr>
              <a:t>raver		</a:t>
            </a:r>
          </a:p>
        </p:txBody>
      </p:sp>
      <p:sp>
        <p:nvSpPr>
          <p:cNvPr id="5123" name="Titre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579438"/>
          </a:xfrm>
        </p:spPr>
        <p:txBody>
          <a:bodyPr/>
          <a:lstStyle/>
          <a:p>
            <a:pPr eaLnBrk="1" hangingPunct="1"/>
            <a:r>
              <a:rPr lang="fr-FR" altLang="fr-FR" sz="2800" b="1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altLang="fr-FR" sz="2800" b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gg</a:t>
            </a:r>
            <a:r>
              <a:rPr lang="fr-FR" altLang="fr-FR" sz="2800" b="1" smtClean="0">
                <a:latin typeface="Arial" pitchFamily="34" charset="0"/>
                <a:cs typeface="Arial" pitchFamily="34" charset="0"/>
              </a:rPr>
              <a:t> prononcé « g »</a:t>
            </a:r>
          </a:p>
        </p:txBody>
      </p:sp>
      <p:pic>
        <p:nvPicPr>
          <p:cNvPr id="3076" name="Picture 9" descr="C:\Users\christine\AppData\Local\Microsoft\Windows\INetCache\IE\DQDP0ZDZ\toboggan[1]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736600"/>
            <a:ext cx="131445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16" descr="C:\Users\christine\AppData\Local\Microsoft\Windows\INetCache\IE\FE13PX4Q\bug_racer_600_spr_rouge_45o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2260600"/>
            <a:ext cx="1800225" cy="1044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re 1"/>
          <p:cNvSpPr>
            <a:spLocks noGrp="1"/>
          </p:cNvSpPr>
          <p:nvPr>
            <p:ph type="title"/>
          </p:nvPr>
        </p:nvSpPr>
        <p:spPr>
          <a:xfrm>
            <a:off x="628650" y="187325"/>
            <a:ext cx="7886700" cy="1447800"/>
          </a:xfrm>
        </p:spPr>
        <p:txBody>
          <a:bodyPr/>
          <a:lstStyle/>
          <a:p>
            <a:pPr eaLnBrk="1" hangingPunct="1"/>
            <a:r>
              <a:rPr lang="fr-FR" altLang="fr-FR" sz="4000" smtClean="0">
                <a:solidFill>
                  <a:srgbClr val="7030A0"/>
                </a:solidFill>
                <a:latin typeface="Script cole" pitchFamily="2" charset="0"/>
              </a:rPr>
              <a:t>Le quiz du jour</a:t>
            </a:r>
            <a:r>
              <a:rPr lang="fr-FR" altLang="fr-FR" sz="6000" smtClean="0">
                <a:solidFill>
                  <a:srgbClr val="7030A0"/>
                </a:solidFill>
                <a:latin typeface="Script cole" pitchFamily="2" charset="0"/>
              </a:rPr>
              <a:t/>
            </a:r>
            <a:br>
              <a:rPr lang="fr-FR" altLang="fr-FR" sz="6000" smtClean="0">
                <a:solidFill>
                  <a:srgbClr val="7030A0"/>
                </a:solidFill>
                <a:latin typeface="Script cole" pitchFamily="2" charset="0"/>
              </a:rPr>
            </a:br>
            <a:r>
              <a:rPr lang="fr-FR" altLang="fr-FR" sz="1800" smtClean="0">
                <a:latin typeface="Arial" pitchFamily="34" charset="0"/>
                <a:cs typeface="Arial" pitchFamily="34" charset="0"/>
              </a:rPr>
              <a:t>Dans lequel de ces quatre mots y a-t-il un double g qui se prononce « g »?</a:t>
            </a:r>
          </a:p>
        </p:txBody>
      </p:sp>
      <p:graphicFrame>
        <p:nvGraphicFramePr>
          <p:cNvPr id="11" name="Espace réservé du contenu 10"/>
          <p:cNvGraphicFramePr>
            <a:graphicFrameLocks noGrp="1"/>
          </p:cNvGraphicFramePr>
          <p:nvPr>
            <p:ph idx="1"/>
          </p:nvPr>
        </p:nvGraphicFramePr>
        <p:xfrm>
          <a:off x="628650" y="1824228"/>
          <a:ext cx="7886700" cy="28084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re 1"/>
          <p:cNvSpPr>
            <a:spLocks noGrp="1"/>
          </p:cNvSpPr>
          <p:nvPr>
            <p:ph type="title"/>
          </p:nvPr>
        </p:nvSpPr>
        <p:spPr>
          <a:xfrm>
            <a:off x="628650" y="187325"/>
            <a:ext cx="7886700" cy="1447800"/>
          </a:xfrm>
        </p:spPr>
        <p:txBody>
          <a:bodyPr/>
          <a:lstStyle/>
          <a:p>
            <a:pPr eaLnBrk="1" hangingPunct="1"/>
            <a:r>
              <a:rPr lang="fr-FR" altLang="fr-FR" sz="4000" smtClean="0">
                <a:solidFill>
                  <a:srgbClr val="7030A0"/>
                </a:solidFill>
                <a:latin typeface="Script cole" pitchFamily="2" charset="0"/>
              </a:rPr>
              <a:t>Le quiz du jour</a:t>
            </a:r>
            <a:r>
              <a:rPr lang="fr-FR" altLang="fr-FR" sz="6000" smtClean="0">
                <a:solidFill>
                  <a:srgbClr val="7030A0"/>
                </a:solidFill>
                <a:latin typeface="Script cole" pitchFamily="2" charset="0"/>
              </a:rPr>
              <a:t/>
            </a:r>
            <a:br>
              <a:rPr lang="fr-FR" altLang="fr-FR" sz="6000" smtClean="0">
                <a:solidFill>
                  <a:srgbClr val="7030A0"/>
                </a:solidFill>
                <a:latin typeface="Script cole" pitchFamily="2" charset="0"/>
              </a:rPr>
            </a:br>
            <a:r>
              <a:rPr lang="fr-FR" altLang="fr-FR" sz="1800" smtClean="0">
                <a:latin typeface="Arial" pitchFamily="34" charset="0"/>
                <a:cs typeface="Arial" pitchFamily="34" charset="0"/>
              </a:rPr>
              <a:t>Dans lequel de ces quatre mots y a-t-il un double g qui se prononce « g »?</a:t>
            </a:r>
          </a:p>
        </p:txBody>
      </p:sp>
      <p:graphicFrame>
        <p:nvGraphicFramePr>
          <p:cNvPr id="11" name="Espace réservé du contenu 10"/>
          <p:cNvGraphicFramePr>
            <a:graphicFrameLocks noGrp="1"/>
          </p:cNvGraphicFramePr>
          <p:nvPr>
            <p:ph idx="1"/>
          </p:nvPr>
        </p:nvGraphicFramePr>
        <p:xfrm>
          <a:off x="628650" y="1824228"/>
          <a:ext cx="7886700" cy="28084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Espace réservé du contenu 2"/>
          <p:cNvSpPr>
            <a:spLocks noGrp="1"/>
          </p:cNvSpPr>
          <p:nvPr>
            <p:ph idx="1"/>
          </p:nvPr>
        </p:nvSpPr>
        <p:spPr>
          <a:xfrm>
            <a:off x="539750" y="1203325"/>
            <a:ext cx="8397875" cy="3240088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spcAft>
                <a:spcPts val="1800"/>
              </a:spcAft>
              <a:buFont typeface="Arial" pitchFamily="34" charset="0"/>
              <a:buNone/>
            </a:pPr>
            <a:r>
              <a:rPr lang="fr-FR" altLang="fr-FR" sz="2400" smtClean="0"/>
              <a:t>J’ai acheté un ticket pour le concert de ………………… .</a:t>
            </a:r>
          </a:p>
          <a:p>
            <a:pPr marL="0" indent="0" eaLnBrk="1" hangingPunct="1">
              <a:spcBef>
                <a:spcPct val="0"/>
              </a:spcBef>
              <a:spcAft>
                <a:spcPts val="1800"/>
              </a:spcAft>
              <a:buFont typeface="Arial" pitchFamily="34" charset="0"/>
              <a:buNone/>
            </a:pPr>
            <a:r>
              <a:rPr lang="fr-FR" altLang="fr-FR" sz="2400" smtClean="0"/>
              <a:t>La blessure de Peggy s’est  ....................... .</a:t>
            </a:r>
          </a:p>
          <a:p>
            <a:pPr marL="0" indent="0" eaLnBrk="1" hangingPunct="1">
              <a:spcBef>
                <a:spcPct val="0"/>
              </a:spcBef>
              <a:spcAft>
                <a:spcPts val="1800"/>
              </a:spcAft>
              <a:buFont typeface="Arial" pitchFamily="34" charset="0"/>
              <a:buNone/>
            </a:pPr>
            <a:r>
              <a:rPr lang="fr-FR" altLang="fr-FR" sz="2400" smtClean="0"/>
              <a:t>Pour mon anniversaire, j’ai eu un ................... télécommandé.</a:t>
            </a:r>
          </a:p>
          <a:p>
            <a:pPr marL="0" indent="0" eaLnBrk="1" hangingPunct="1">
              <a:spcBef>
                <a:spcPct val="0"/>
              </a:spcBef>
              <a:spcAft>
                <a:spcPts val="1800"/>
              </a:spcAft>
              <a:buFont typeface="Arial" pitchFamily="34" charset="0"/>
              <a:buNone/>
            </a:pPr>
            <a:r>
              <a:rPr lang="fr-FR" altLang="fr-FR" sz="2400" smtClean="0"/>
              <a:t>Mes parents vont m’acheter un nouveau .................... . </a:t>
            </a:r>
          </a:p>
        </p:txBody>
      </p:sp>
      <p:sp>
        <p:nvSpPr>
          <p:cNvPr id="3" name="Espace réservé du contenu 2"/>
          <p:cNvSpPr txBox="1">
            <a:spLocks/>
          </p:cNvSpPr>
          <p:nvPr/>
        </p:nvSpPr>
        <p:spPr bwMode="auto">
          <a:xfrm>
            <a:off x="179388" y="280988"/>
            <a:ext cx="1439862" cy="63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buFont typeface="Arial" pitchFamily="34" charset="0"/>
              <a:buNone/>
            </a:pPr>
            <a:r>
              <a:rPr lang="fr-FR" altLang="fr-FR" sz="2400">
                <a:solidFill>
                  <a:srgbClr val="0070C0"/>
                </a:solidFill>
              </a:rPr>
              <a:t>buggy</a:t>
            </a:r>
          </a:p>
        </p:txBody>
      </p:sp>
      <p:sp>
        <p:nvSpPr>
          <p:cNvPr id="41988" name="Espace réservé du contenu 2"/>
          <p:cNvSpPr txBox="1">
            <a:spLocks/>
          </p:cNvSpPr>
          <p:nvPr/>
        </p:nvSpPr>
        <p:spPr bwMode="auto">
          <a:xfrm>
            <a:off x="7667625" y="247650"/>
            <a:ext cx="1270000" cy="754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buFont typeface="Arial" pitchFamily="34" charset="0"/>
              <a:buNone/>
            </a:pPr>
            <a:r>
              <a:rPr lang="fr-FR" altLang="fr-FR" sz="2400">
                <a:solidFill>
                  <a:srgbClr val="0070C0"/>
                </a:solidFill>
              </a:rPr>
              <a:t>suggérer </a:t>
            </a:r>
          </a:p>
        </p:txBody>
      </p:sp>
      <p:sp>
        <p:nvSpPr>
          <p:cNvPr id="5" name="Espace réservé du contenu 2"/>
          <p:cNvSpPr txBox="1">
            <a:spLocks/>
          </p:cNvSpPr>
          <p:nvPr/>
        </p:nvSpPr>
        <p:spPr bwMode="auto">
          <a:xfrm>
            <a:off x="1822450" y="280988"/>
            <a:ext cx="1165225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buFont typeface="Arial" pitchFamily="34" charset="0"/>
              <a:buNone/>
            </a:pPr>
            <a:r>
              <a:rPr lang="fr-FR" altLang="fr-FR" sz="2400">
                <a:solidFill>
                  <a:srgbClr val="0070C0"/>
                </a:solidFill>
              </a:rPr>
              <a:t>reggae</a:t>
            </a:r>
          </a:p>
        </p:txBody>
      </p:sp>
      <p:sp>
        <p:nvSpPr>
          <p:cNvPr id="6" name="Espace réservé du contenu 2"/>
          <p:cNvSpPr txBox="1">
            <a:spLocks/>
          </p:cNvSpPr>
          <p:nvPr/>
        </p:nvSpPr>
        <p:spPr bwMode="auto">
          <a:xfrm>
            <a:off x="3573463" y="247650"/>
            <a:ext cx="1655762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buFont typeface="Arial" pitchFamily="34" charset="0"/>
              <a:buNone/>
            </a:pPr>
            <a:r>
              <a:rPr lang="fr-FR" altLang="fr-FR" sz="2400">
                <a:solidFill>
                  <a:srgbClr val="0070C0"/>
                </a:solidFill>
              </a:rPr>
              <a:t>aggravée</a:t>
            </a:r>
          </a:p>
        </p:txBody>
      </p:sp>
      <p:sp>
        <p:nvSpPr>
          <p:cNvPr id="7" name="Espace réservé du contenu 2"/>
          <p:cNvSpPr txBox="1">
            <a:spLocks/>
          </p:cNvSpPr>
          <p:nvPr/>
        </p:nvSpPr>
        <p:spPr bwMode="auto">
          <a:xfrm>
            <a:off x="5786438" y="280988"/>
            <a:ext cx="17145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buFont typeface="Arial" pitchFamily="34" charset="0"/>
              <a:buNone/>
            </a:pPr>
            <a:r>
              <a:rPr lang="fr-FR" altLang="fr-FR" sz="2400">
                <a:solidFill>
                  <a:srgbClr val="0070C0"/>
                </a:solidFill>
              </a:rPr>
              <a:t>jogging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3.67253E-6 L 0.43386 0.1600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6839990" y="7985999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1.85688E-6 L 0.05816 0.29241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47483648" y="-214748364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1.97531E-6 L 0.51198 0.39753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59000" y="1987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0.00061 L 0.00174 0.50463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700" y="2518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7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4" name="Imag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0950" y="387350"/>
            <a:ext cx="1225550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035" name="Imag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188" y="974725"/>
            <a:ext cx="1225550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036" name="Image 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9200" y="1516063"/>
            <a:ext cx="12271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037" name="Imag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6513" y="2547938"/>
            <a:ext cx="1225550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038" name="Imag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7625" y="3651250"/>
            <a:ext cx="1225550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039" name="Imag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7625" y="3910013"/>
            <a:ext cx="1225550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Espace réservé du contenu 2"/>
          <p:cNvSpPr txBox="1">
            <a:spLocks/>
          </p:cNvSpPr>
          <p:nvPr/>
        </p:nvSpPr>
        <p:spPr bwMode="auto">
          <a:xfrm>
            <a:off x="179388" y="195263"/>
            <a:ext cx="7416800" cy="41656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hangingPunct="1">
              <a:lnSpc>
                <a:spcPct val="200000"/>
              </a:lnSpc>
              <a:spcBef>
                <a:spcPts val="0"/>
              </a:spcBef>
              <a:buFont typeface="Arial" pitchFamily="34" charset="0"/>
              <a:buNone/>
              <a:defRPr/>
            </a:pPr>
            <a:r>
              <a:rPr lang="fr-FR" altLang="fr-FR" sz="1800" b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G</a:t>
            </a:r>
            <a:r>
              <a:rPr lang="fr-FR" altLang="fr-FR" sz="1800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abrielle, </a:t>
            </a:r>
            <a:r>
              <a:rPr lang="fr-FR" altLang="fr-FR" sz="1800" b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G</a:t>
            </a:r>
            <a:r>
              <a:rPr lang="fr-FR" altLang="fr-FR" sz="1800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illes et Pe</a:t>
            </a:r>
            <a:r>
              <a:rPr lang="fr-FR" altLang="fr-FR" sz="1800" b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gg</a:t>
            </a:r>
            <a:r>
              <a:rPr lang="fr-FR" altLang="fr-FR" sz="1800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y profitent du beau temps pour jouer au parc. </a:t>
            </a:r>
          </a:p>
          <a:p>
            <a:pPr marL="0" indent="0" eaLnBrk="1" hangingPunct="1">
              <a:lnSpc>
                <a:spcPct val="200000"/>
              </a:lnSpc>
              <a:spcBef>
                <a:spcPts val="0"/>
              </a:spcBef>
              <a:buFont typeface="Arial" pitchFamily="34" charset="0"/>
              <a:buNone/>
              <a:defRPr/>
            </a:pPr>
            <a:r>
              <a:rPr lang="fr-FR" altLang="fr-FR" sz="1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Pour l’occasion, les filles ont mis un le</a:t>
            </a:r>
            <a:r>
              <a:rPr lang="fr-FR" altLang="fr-FR" sz="18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gg</a:t>
            </a:r>
            <a:r>
              <a:rPr lang="fr-FR" altLang="fr-FR" sz="1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ing rou</a:t>
            </a:r>
            <a:r>
              <a:rPr lang="fr-FR" altLang="fr-FR" sz="18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g</a:t>
            </a:r>
            <a:r>
              <a:rPr lang="fr-FR" altLang="fr-FR" sz="1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e et des baskets. </a:t>
            </a:r>
          </a:p>
          <a:p>
            <a:pPr marL="0" indent="0" eaLnBrk="1" hangingPunct="1">
              <a:lnSpc>
                <a:spcPct val="200000"/>
              </a:lnSpc>
              <a:spcBef>
                <a:spcPts val="0"/>
              </a:spcBef>
              <a:buFont typeface="Arial" pitchFamily="34" charset="0"/>
              <a:buNone/>
              <a:defRPr/>
            </a:pPr>
            <a:r>
              <a:rPr lang="fr-FR" altLang="fr-FR" sz="1800" b="1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G</a:t>
            </a:r>
            <a:r>
              <a:rPr lang="fr-FR" altLang="fr-FR" sz="1800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illes porte un jo</a:t>
            </a:r>
            <a:r>
              <a:rPr lang="fr-FR" altLang="fr-FR" sz="1800" b="1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gg</a:t>
            </a:r>
            <a:r>
              <a:rPr lang="fr-FR" altLang="fr-FR" sz="1800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in</a:t>
            </a:r>
            <a:r>
              <a:rPr lang="fr-FR" altLang="fr-FR" sz="1800" b="1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g</a:t>
            </a:r>
            <a:r>
              <a:rPr lang="fr-FR" altLang="fr-FR" sz="1800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altLang="fr-FR" sz="1800" b="1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g</a:t>
            </a:r>
            <a:r>
              <a:rPr lang="fr-FR" altLang="fr-FR" sz="1800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ris. Ils font du tobo</a:t>
            </a:r>
            <a:r>
              <a:rPr lang="fr-FR" altLang="fr-FR" sz="1800" b="1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gg</a:t>
            </a:r>
            <a:r>
              <a:rPr lang="fr-FR" altLang="fr-FR" sz="1800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an. Mais Pe</a:t>
            </a:r>
            <a:r>
              <a:rPr lang="fr-FR" altLang="fr-FR" sz="1800" b="1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gg</a:t>
            </a:r>
            <a:r>
              <a:rPr lang="fr-FR" altLang="fr-FR" sz="1800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y tombe ! </a:t>
            </a:r>
            <a:r>
              <a:rPr lang="fr-FR" altLang="fr-FR" sz="1800" dirty="0">
                <a:latin typeface="Arial" pitchFamily="34" charset="0"/>
                <a:cs typeface="Arial" pitchFamily="34" charset="0"/>
              </a:rPr>
              <a:t>Elle sai</a:t>
            </a:r>
            <a:r>
              <a:rPr lang="fr-FR" altLang="fr-FR" sz="1800" b="1" dirty="0">
                <a:latin typeface="Arial" pitchFamily="34" charset="0"/>
                <a:cs typeface="Arial" pitchFamily="34" charset="0"/>
              </a:rPr>
              <a:t>gn</a:t>
            </a:r>
            <a:r>
              <a:rPr lang="fr-FR" altLang="fr-FR" sz="1800" dirty="0">
                <a:latin typeface="Arial" pitchFamily="34" charset="0"/>
                <a:cs typeface="Arial" pitchFamily="34" charset="0"/>
              </a:rPr>
              <a:t>e un peu, mais rien de </a:t>
            </a:r>
            <a:r>
              <a:rPr lang="fr-FR" altLang="fr-FR" sz="1800" b="1" dirty="0">
                <a:latin typeface="Arial" pitchFamily="34" charset="0"/>
                <a:cs typeface="Arial" pitchFamily="34" charset="0"/>
              </a:rPr>
              <a:t>g</a:t>
            </a:r>
            <a:r>
              <a:rPr lang="fr-FR" altLang="fr-FR" sz="1800" dirty="0">
                <a:latin typeface="Arial" pitchFamily="34" charset="0"/>
                <a:cs typeface="Arial" pitchFamily="34" charset="0"/>
              </a:rPr>
              <a:t>rave. Leur maman su</a:t>
            </a:r>
            <a:r>
              <a:rPr lang="fr-FR" altLang="fr-FR" sz="1800" b="1" dirty="0">
                <a:latin typeface="Arial" pitchFamily="34" charset="0"/>
                <a:cs typeface="Arial" pitchFamily="34" charset="0"/>
              </a:rPr>
              <a:t>gg</a:t>
            </a:r>
            <a:r>
              <a:rPr lang="fr-FR" altLang="fr-FR" sz="1800" dirty="0">
                <a:latin typeface="Arial" pitchFamily="34" charset="0"/>
                <a:cs typeface="Arial" pitchFamily="34" charset="0"/>
              </a:rPr>
              <a:t>ère d’aller voir un spectacle de </a:t>
            </a:r>
            <a:r>
              <a:rPr lang="fr-FR" altLang="fr-FR" sz="1800" b="1" dirty="0">
                <a:latin typeface="Arial" pitchFamily="34" charset="0"/>
                <a:cs typeface="Arial" pitchFamily="34" charset="0"/>
              </a:rPr>
              <a:t>Gu</a:t>
            </a:r>
            <a:r>
              <a:rPr lang="fr-FR" altLang="fr-FR" sz="1800" dirty="0">
                <a:latin typeface="Arial" pitchFamily="34" charset="0"/>
                <a:cs typeface="Arial" pitchFamily="34" charset="0"/>
              </a:rPr>
              <a:t>i</a:t>
            </a:r>
            <a:r>
              <a:rPr lang="fr-FR" altLang="fr-FR" sz="1800" b="1" dirty="0">
                <a:latin typeface="Arial" pitchFamily="34" charset="0"/>
                <a:cs typeface="Arial" pitchFamily="34" charset="0"/>
              </a:rPr>
              <a:t>gn</a:t>
            </a:r>
            <a:r>
              <a:rPr lang="fr-FR" altLang="fr-FR" sz="1800" dirty="0">
                <a:latin typeface="Arial" pitchFamily="34" charset="0"/>
                <a:cs typeface="Arial" pitchFamily="34" charset="0"/>
              </a:rPr>
              <a:t>ol pour que sa blessure ne s’a</a:t>
            </a:r>
            <a:r>
              <a:rPr lang="fr-FR" altLang="fr-FR" sz="1800" b="1" dirty="0">
                <a:latin typeface="Arial" pitchFamily="34" charset="0"/>
                <a:cs typeface="Arial" pitchFamily="34" charset="0"/>
              </a:rPr>
              <a:t>gg</a:t>
            </a:r>
            <a:r>
              <a:rPr lang="fr-FR" altLang="fr-FR" sz="1800" dirty="0">
                <a:latin typeface="Arial" pitchFamily="34" charset="0"/>
                <a:cs typeface="Arial" pitchFamily="34" charset="0"/>
              </a:rPr>
              <a:t>rave pas. </a:t>
            </a:r>
            <a:r>
              <a:rPr lang="fr-FR" altLang="fr-FR" sz="1800" u="sng" dirty="0">
                <a:latin typeface="Arial" pitchFamily="34" charset="0"/>
                <a:cs typeface="Arial" pitchFamily="34" charset="0"/>
              </a:rPr>
              <a:t>« Super su</a:t>
            </a:r>
            <a:r>
              <a:rPr lang="fr-FR" altLang="fr-FR" sz="1800" b="1" u="sng" dirty="0">
                <a:latin typeface="Arial" pitchFamily="34" charset="0"/>
                <a:cs typeface="Arial" pitchFamily="34" charset="0"/>
              </a:rPr>
              <a:t>gg</a:t>
            </a:r>
            <a:r>
              <a:rPr lang="fr-FR" altLang="fr-FR" sz="1800" u="sng" dirty="0">
                <a:latin typeface="Arial" pitchFamily="34" charset="0"/>
                <a:cs typeface="Arial" pitchFamily="34" charset="0"/>
              </a:rPr>
              <a:t>estion, nous serons très sa</a:t>
            </a:r>
            <a:r>
              <a:rPr lang="fr-FR" altLang="fr-FR" sz="1800" b="1" u="sng" dirty="0">
                <a:latin typeface="Arial" pitchFamily="34" charset="0"/>
                <a:cs typeface="Arial" pitchFamily="34" charset="0"/>
              </a:rPr>
              <a:t>g</a:t>
            </a:r>
            <a:r>
              <a:rPr lang="fr-FR" altLang="fr-FR" sz="1800" u="sng" dirty="0">
                <a:latin typeface="Arial" pitchFamily="34" charset="0"/>
                <a:cs typeface="Arial" pitchFamily="34" charset="0"/>
              </a:rPr>
              <a:t>es. », répondent les trois enfants.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altLang="fr-FR" smtClean="0"/>
          </a:p>
        </p:txBody>
      </p:sp>
      <p:sp>
        <p:nvSpPr>
          <p:cNvPr id="45059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altLang="fr-F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fr-FR" sz="2400" b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gg</a:t>
            </a:r>
            <a:r>
              <a:rPr lang="fr-FR" altLang="fr-FR" sz="2400" b="1" smtClean="0">
                <a:latin typeface="Arial" pitchFamily="34" charset="0"/>
                <a:cs typeface="Arial" pitchFamily="34" charset="0"/>
              </a:rPr>
              <a:t> prononcé « g » </a:t>
            </a:r>
            <a:endParaRPr lang="fr-FR" altLang="fr-FR" sz="2400" smtClean="0"/>
          </a:p>
        </p:txBody>
      </p:sp>
      <p:sp>
        <p:nvSpPr>
          <p:cNvPr id="6147" name="Espace réservé du contenu 2"/>
          <p:cNvSpPr>
            <a:spLocks noGrp="1"/>
          </p:cNvSpPr>
          <p:nvPr>
            <p:ph idx="1"/>
          </p:nvPr>
        </p:nvSpPr>
        <p:spPr>
          <a:xfrm>
            <a:off x="428625" y="1428750"/>
            <a:ext cx="8229600" cy="3175000"/>
          </a:xfrm>
        </p:spPr>
        <p:txBody>
          <a:bodyPr/>
          <a:lstStyle/>
          <a:p>
            <a:pPr algn="ctr">
              <a:spcBef>
                <a:spcPct val="0"/>
              </a:spcBef>
              <a:spcAft>
                <a:spcPts val="2400"/>
              </a:spcAft>
              <a:buFont typeface="Arial" pitchFamily="34" charset="0"/>
              <a:buNone/>
            </a:pPr>
            <a:r>
              <a:rPr lang="fr-FR" altLang="fr-FR" smtClean="0">
                <a:latin typeface="Arial" pitchFamily="34" charset="0"/>
                <a:cs typeface="Arial" pitchFamily="34" charset="0"/>
              </a:rPr>
              <a:t>des nu</a:t>
            </a:r>
            <a:r>
              <a:rPr lang="fr-FR" altLang="fr-FR" b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gg</a:t>
            </a:r>
            <a:r>
              <a:rPr lang="fr-FR" altLang="fr-FR" smtClean="0">
                <a:latin typeface="Arial" pitchFamily="34" charset="0"/>
                <a:cs typeface="Arial" pitchFamily="34" charset="0"/>
              </a:rPr>
              <a:t>ets – le re</a:t>
            </a:r>
            <a:r>
              <a:rPr lang="fr-FR" altLang="fr-FR" b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gg</a:t>
            </a:r>
            <a:r>
              <a:rPr lang="fr-FR" altLang="fr-FR" smtClean="0">
                <a:latin typeface="Arial" pitchFamily="34" charset="0"/>
                <a:cs typeface="Arial" pitchFamily="34" charset="0"/>
              </a:rPr>
              <a:t>ae – un jo</a:t>
            </a:r>
            <a:r>
              <a:rPr lang="fr-FR" altLang="fr-FR" b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gg</a:t>
            </a:r>
            <a:r>
              <a:rPr lang="fr-FR" altLang="fr-FR" smtClean="0">
                <a:latin typeface="Arial" pitchFamily="34" charset="0"/>
                <a:cs typeface="Arial" pitchFamily="34" charset="0"/>
              </a:rPr>
              <a:t>ing </a:t>
            </a:r>
          </a:p>
          <a:p>
            <a:pPr algn="ctr">
              <a:spcBef>
                <a:spcPct val="0"/>
              </a:spcBef>
              <a:spcAft>
                <a:spcPts val="2400"/>
              </a:spcAft>
              <a:buFont typeface="Arial" pitchFamily="34" charset="0"/>
              <a:buNone/>
            </a:pPr>
            <a:r>
              <a:rPr lang="fr-FR" altLang="fr-FR" smtClean="0">
                <a:latin typeface="Arial" pitchFamily="34" charset="0"/>
                <a:cs typeface="Arial" pitchFamily="34" charset="0"/>
              </a:rPr>
              <a:t>un jo</a:t>
            </a:r>
            <a:r>
              <a:rPr lang="fr-FR" altLang="fr-FR" b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gg</a:t>
            </a:r>
            <a:r>
              <a:rPr lang="fr-FR" altLang="fr-FR" smtClean="0">
                <a:latin typeface="Arial" pitchFamily="34" charset="0"/>
                <a:cs typeface="Arial" pitchFamily="34" charset="0"/>
              </a:rPr>
              <a:t>eur – a</a:t>
            </a:r>
            <a:r>
              <a:rPr lang="fr-FR" altLang="fr-FR" b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gg</a:t>
            </a:r>
            <a:r>
              <a:rPr lang="fr-FR" altLang="fr-FR" smtClean="0">
                <a:latin typeface="Arial" pitchFamily="34" charset="0"/>
                <a:cs typeface="Arial" pitchFamily="34" charset="0"/>
              </a:rPr>
              <a:t>lutiner – a</a:t>
            </a:r>
            <a:r>
              <a:rPr lang="fr-FR" altLang="fr-FR" b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gg</a:t>
            </a:r>
            <a:r>
              <a:rPr lang="fr-FR" altLang="fr-FR" smtClean="0">
                <a:latin typeface="Arial" pitchFamily="34" charset="0"/>
                <a:cs typeface="Arial" pitchFamily="34" charset="0"/>
              </a:rPr>
              <a:t>raver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Espace réservé du contenu 2"/>
          <p:cNvSpPr>
            <a:spLocks noGrp="1"/>
          </p:cNvSpPr>
          <p:nvPr>
            <p:ph idx="1"/>
          </p:nvPr>
        </p:nvSpPr>
        <p:spPr>
          <a:xfrm>
            <a:off x="611188" y="1492250"/>
            <a:ext cx="7993062" cy="3101975"/>
          </a:xfrm>
        </p:spPr>
        <p:txBody>
          <a:bodyPr/>
          <a:lstStyle/>
          <a:p>
            <a:pPr marL="0" indent="0" eaLnBrk="1" hangingPunct="1">
              <a:lnSpc>
                <a:spcPct val="150000"/>
              </a:lnSpc>
              <a:spcBef>
                <a:spcPct val="0"/>
              </a:spcBef>
              <a:buFont typeface="Arial" pitchFamily="34" charset="0"/>
              <a:buNone/>
            </a:pPr>
            <a:r>
              <a:rPr lang="fr-FR" altLang="fr-FR" sz="2800" b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gg</a:t>
            </a:r>
            <a:r>
              <a:rPr lang="fr-FR" altLang="fr-FR" sz="2800" smtClean="0">
                <a:latin typeface="Arial" pitchFamily="34" charset="0"/>
                <a:cs typeface="Arial" pitchFamily="34" charset="0"/>
              </a:rPr>
              <a:t> se prononce « gj » dans les mots de la même famille que </a:t>
            </a:r>
            <a:r>
              <a:rPr lang="fr-FR" altLang="fr-FR" sz="2800" b="1" smtClean="0">
                <a:latin typeface="Arial" pitchFamily="34" charset="0"/>
                <a:cs typeface="Arial" pitchFamily="34" charset="0"/>
              </a:rPr>
              <a:t>su</a:t>
            </a:r>
            <a:r>
              <a:rPr lang="fr-FR" altLang="fr-FR" sz="2800" b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gg</a:t>
            </a:r>
            <a:r>
              <a:rPr lang="fr-FR" altLang="fr-FR" sz="2800" b="1" smtClean="0">
                <a:latin typeface="Arial" pitchFamily="34" charset="0"/>
                <a:cs typeface="Arial" pitchFamily="34" charset="0"/>
              </a:rPr>
              <a:t>érer</a:t>
            </a:r>
            <a:r>
              <a:rPr lang="fr-FR" altLang="fr-FR" sz="2800" smtClean="0">
                <a:latin typeface="Arial" pitchFamily="34" charset="0"/>
                <a:cs typeface="Arial" pitchFamily="34" charset="0"/>
              </a:rPr>
              <a:t>		</a:t>
            </a:r>
          </a:p>
        </p:txBody>
      </p:sp>
      <p:sp>
        <p:nvSpPr>
          <p:cNvPr id="7171" name="Titre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579438"/>
          </a:xfrm>
        </p:spPr>
        <p:txBody>
          <a:bodyPr/>
          <a:lstStyle/>
          <a:p>
            <a:pPr eaLnBrk="1" hangingPunct="1"/>
            <a:r>
              <a:rPr lang="fr-FR" altLang="fr-FR" sz="2800" b="1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altLang="fr-FR" sz="2800" b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gg</a:t>
            </a:r>
            <a:r>
              <a:rPr lang="fr-FR" altLang="fr-FR" sz="2800" b="1" smtClean="0">
                <a:latin typeface="Arial" pitchFamily="34" charset="0"/>
                <a:cs typeface="Arial" pitchFamily="34" charset="0"/>
              </a:rPr>
              <a:t> prononcé «</a:t>
            </a:r>
            <a:r>
              <a:rPr lang="fr-FR" altLang="fr-FR" sz="2800" b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 </a:t>
            </a:r>
            <a:r>
              <a:rPr lang="fr-FR" altLang="fr-FR" sz="2800" b="1" smtClean="0">
                <a:latin typeface="Arial" pitchFamily="34" charset="0"/>
                <a:cs typeface="Arial" pitchFamily="34" charset="0"/>
              </a:rPr>
              <a:t>gj 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re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636588"/>
          </a:xfrm>
        </p:spPr>
        <p:txBody>
          <a:bodyPr/>
          <a:lstStyle/>
          <a:p>
            <a:r>
              <a:rPr lang="fr-FR" altLang="fr-FR" sz="2800" smtClean="0"/>
              <a:t>Mots de la même famille : « suggérer »</a:t>
            </a:r>
          </a:p>
        </p:txBody>
      </p:sp>
      <p:sp>
        <p:nvSpPr>
          <p:cNvPr id="29699" name="Espace réservé du contenu 2"/>
          <p:cNvSpPr>
            <a:spLocks noGrp="1"/>
          </p:cNvSpPr>
          <p:nvPr>
            <p:ph idx="4294967295"/>
          </p:nvPr>
        </p:nvSpPr>
        <p:spPr>
          <a:xfrm>
            <a:off x="457200" y="1143000"/>
            <a:ext cx="8229600" cy="3857625"/>
          </a:xfrm>
        </p:spPr>
        <p:txBody>
          <a:bodyPr>
            <a:normAutofit fontScale="95000"/>
          </a:bodyPr>
          <a:lstStyle/>
          <a:p>
            <a:pPr>
              <a:spcAft>
                <a:spcPts val="600"/>
              </a:spcAft>
              <a:buFont typeface="Arial" pitchFamily="34" charset="0"/>
              <a:buNone/>
              <a:defRPr/>
            </a:pPr>
            <a:r>
              <a:rPr lang="fr-FR" altLang="fr-FR" sz="2400" dirty="0"/>
              <a:t>	Aujourd’hui, nous …………..……… d’aller à la plage.</a:t>
            </a:r>
          </a:p>
          <a:p>
            <a:pPr>
              <a:spcAft>
                <a:spcPts val="600"/>
              </a:spcAft>
              <a:buFont typeface="Arial" pitchFamily="34" charset="0"/>
              <a:buNone/>
              <a:defRPr/>
            </a:pPr>
            <a:r>
              <a:rPr lang="fr-FR" altLang="fr-FR" sz="2400" dirty="0"/>
              <a:t>	Les enfants ……………..……. à leurs parents de faire une balade en forêt .</a:t>
            </a:r>
          </a:p>
          <a:p>
            <a:pPr>
              <a:spcAft>
                <a:spcPts val="600"/>
              </a:spcAft>
              <a:buFont typeface="Arial" pitchFamily="34" charset="0"/>
              <a:buNone/>
              <a:defRPr/>
            </a:pPr>
            <a:r>
              <a:rPr lang="fr-FR" altLang="fr-FR" sz="2400" dirty="0"/>
              <a:t>	Martine a fait une …………………………….. très intéressante.</a:t>
            </a:r>
          </a:p>
          <a:p>
            <a:pPr>
              <a:spcAft>
                <a:spcPts val="600"/>
              </a:spcAft>
              <a:buFont typeface="Arial" pitchFamily="34" charset="0"/>
              <a:buNone/>
              <a:defRPr/>
            </a:pPr>
            <a:r>
              <a:rPr lang="fr-FR" altLang="fr-FR" sz="2400" dirty="0"/>
              <a:t>	Hier, </a:t>
            </a:r>
            <a:r>
              <a:rPr lang="fr-FR" altLang="fr-FR" sz="2400" dirty="0" err="1"/>
              <a:t>Mathéo</a:t>
            </a:r>
            <a:r>
              <a:rPr lang="fr-FR" altLang="fr-FR" sz="2400" dirty="0"/>
              <a:t> a ……………………… de jouer au jeu des sept familles.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Espace réservé du contenu 2"/>
          <p:cNvSpPr>
            <a:spLocks noGrp="1"/>
          </p:cNvSpPr>
          <p:nvPr>
            <p:ph idx="1"/>
          </p:nvPr>
        </p:nvSpPr>
        <p:spPr>
          <a:xfrm>
            <a:off x="179388" y="268288"/>
            <a:ext cx="8964612" cy="4165600"/>
          </a:xfrm>
        </p:spPr>
        <p:txBody>
          <a:bodyPr/>
          <a:lstStyle/>
          <a:p>
            <a:pPr marL="0" indent="0" eaLnBrk="1" hangingPunct="1">
              <a:lnSpc>
                <a:spcPct val="160000"/>
              </a:lnSpc>
              <a:spcBef>
                <a:spcPct val="0"/>
              </a:spcBef>
              <a:buFont typeface="Arial" pitchFamily="34" charset="0"/>
              <a:buNone/>
            </a:pPr>
            <a:r>
              <a:rPr lang="fr-FR" altLang="fr-FR" sz="2200" b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G</a:t>
            </a:r>
            <a:r>
              <a:rPr lang="fr-FR" altLang="fr-FR" sz="2200" smtClean="0">
                <a:latin typeface="Arial" pitchFamily="34" charset="0"/>
                <a:cs typeface="Arial" pitchFamily="34" charset="0"/>
              </a:rPr>
              <a:t>abrielle, </a:t>
            </a:r>
            <a:r>
              <a:rPr lang="fr-FR" altLang="fr-FR" sz="2200" b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G</a:t>
            </a:r>
            <a:r>
              <a:rPr lang="fr-FR" altLang="fr-FR" sz="2200" smtClean="0">
                <a:latin typeface="Arial" pitchFamily="34" charset="0"/>
                <a:cs typeface="Arial" pitchFamily="34" charset="0"/>
              </a:rPr>
              <a:t>illes et Pe</a:t>
            </a:r>
            <a:r>
              <a:rPr lang="fr-FR" altLang="fr-FR" sz="2200" b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gg</a:t>
            </a:r>
            <a:r>
              <a:rPr lang="fr-FR" altLang="fr-FR" sz="2200" smtClean="0">
                <a:latin typeface="Arial" pitchFamily="34" charset="0"/>
                <a:cs typeface="Arial" pitchFamily="34" charset="0"/>
              </a:rPr>
              <a:t>y profitent du beau temps pour jouer au parc. </a:t>
            </a:r>
          </a:p>
          <a:p>
            <a:pPr marL="0" indent="0" eaLnBrk="1" hangingPunct="1">
              <a:lnSpc>
                <a:spcPct val="160000"/>
              </a:lnSpc>
              <a:spcBef>
                <a:spcPct val="0"/>
              </a:spcBef>
              <a:buFont typeface="Arial" pitchFamily="34" charset="0"/>
              <a:buNone/>
            </a:pPr>
            <a:r>
              <a:rPr lang="fr-FR" altLang="fr-FR" sz="2200" smtClean="0">
                <a:latin typeface="Arial" pitchFamily="34" charset="0"/>
                <a:cs typeface="Arial" pitchFamily="34" charset="0"/>
              </a:rPr>
              <a:t>Pour l’occasion, les filles ont mis un le</a:t>
            </a:r>
            <a:r>
              <a:rPr lang="fr-FR" altLang="fr-FR" sz="2200" b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gg</a:t>
            </a:r>
            <a:r>
              <a:rPr lang="fr-FR" altLang="fr-FR" sz="2200" smtClean="0">
                <a:latin typeface="Arial" pitchFamily="34" charset="0"/>
                <a:cs typeface="Arial" pitchFamily="34" charset="0"/>
              </a:rPr>
              <a:t>ing rou</a:t>
            </a:r>
            <a:r>
              <a:rPr lang="fr-FR" altLang="fr-FR" sz="2200" b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g</a:t>
            </a:r>
            <a:r>
              <a:rPr lang="fr-FR" altLang="fr-FR" sz="2200" smtClean="0">
                <a:latin typeface="Arial" pitchFamily="34" charset="0"/>
                <a:cs typeface="Arial" pitchFamily="34" charset="0"/>
              </a:rPr>
              <a:t>e et des baskets. </a:t>
            </a:r>
            <a:r>
              <a:rPr lang="fr-FR" altLang="fr-FR" sz="2200" b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G</a:t>
            </a:r>
            <a:r>
              <a:rPr lang="fr-FR" altLang="fr-FR" sz="2200" smtClean="0">
                <a:latin typeface="Arial" pitchFamily="34" charset="0"/>
                <a:cs typeface="Arial" pitchFamily="34" charset="0"/>
              </a:rPr>
              <a:t>illes porte un jo</a:t>
            </a:r>
            <a:r>
              <a:rPr lang="fr-FR" altLang="fr-FR" sz="2200" b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gg</a:t>
            </a:r>
            <a:r>
              <a:rPr lang="fr-FR" altLang="fr-FR" sz="2200" smtClean="0">
                <a:latin typeface="Arial" pitchFamily="34" charset="0"/>
                <a:cs typeface="Arial" pitchFamily="34" charset="0"/>
              </a:rPr>
              <a:t>in</a:t>
            </a:r>
            <a:r>
              <a:rPr lang="fr-FR" altLang="fr-FR" sz="2200" b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g</a:t>
            </a:r>
            <a:r>
              <a:rPr lang="fr-FR" altLang="fr-FR" sz="220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altLang="fr-FR" sz="2200" b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g</a:t>
            </a:r>
            <a:r>
              <a:rPr lang="fr-FR" altLang="fr-FR" sz="2200" smtClean="0">
                <a:latin typeface="Arial" pitchFamily="34" charset="0"/>
                <a:cs typeface="Arial" pitchFamily="34" charset="0"/>
              </a:rPr>
              <a:t>ris. Ils font du tobo</a:t>
            </a:r>
            <a:r>
              <a:rPr lang="fr-FR" altLang="fr-FR" sz="2200" b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gg</a:t>
            </a:r>
            <a:r>
              <a:rPr lang="fr-FR" altLang="fr-FR" sz="2200" smtClean="0">
                <a:latin typeface="Arial" pitchFamily="34" charset="0"/>
                <a:cs typeface="Arial" pitchFamily="34" charset="0"/>
              </a:rPr>
              <a:t>an. Mais Pe</a:t>
            </a:r>
            <a:r>
              <a:rPr lang="fr-FR" altLang="fr-FR" sz="2200" b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gg</a:t>
            </a:r>
            <a:r>
              <a:rPr lang="fr-FR" altLang="fr-FR" sz="2200" smtClean="0">
                <a:latin typeface="Arial" pitchFamily="34" charset="0"/>
                <a:cs typeface="Arial" pitchFamily="34" charset="0"/>
              </a:rPr>
              <a:t>y tombe ! Elle sai</a:t>
            </a:r>
            <a:r>
              <a:rPr lang="fr-FR" altLang="fr-FR" sz="2200" b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gn</a:t>
            </a:r>
            <a:r>
              <a:rPr lang="fr-FR" altLang="fr-FR" sz="2200" smtClean="0">
                <a:latin typeface="Arial" pitchFamily="34" charset="0"/>
                <a:cs typeface="Arial" pitchFamily="34" charset="0"/>
              </a:rPr>
              <a:t>e un peu, mais rien de </a:t>
            </a:r>
            <a:r>
              <a:rPr lang="fr-FR" altLang="fr-FR" sz="2200" b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g</a:t>
            </a:r>
            <a:r>
              <a:rPr lang="fr-FR" altLang="fr-FR" sz="2200" smtClean="0">
                <a:latin typeface="Arial" pitchFamily="34" charset="0"/>
                <a:cs typeface="Arial" pitchFamily="34" charset="0"/>
              </a:rPr>
              <a:t>rave. Leur maman su</a:t>
            </a:r>
            <a:r>
              <a:rPr lang="fr-FR" altLang="fr-FR" sz="2200" b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gg</a:t>
            </a:r>
            <a:r>
              <a:rPr lang="fr-FR" altLang="fr-FR" sz="2200" smtClean="0">
                <a:latin typeface="Arial" pitchFamily="34" charset="0"/>
                <a:cs typeface="Arial" pitchFamily="34" charset="0"/>
              </a:rPr>
              <a:t>ère d’aller voir un spectacle de </a:t>
            </a:r>
            <a:r>
              <a:rPr lang="fr-FR" altLang="fr-FR" sz="2200" b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Gu</a:t>
            </a:r>
            <a:r>
              <a:rPr lang="fr-FR" altLang="fr-FR" sz="2200" smtClean="0">
                <a:latin typeface="Arial" pitchFamily="34" charset="0"/>
                <a:cs typeface="Arial" pitchFamily="34" charset="0"/>
              </a:rPr>
              <a:t>i</a:t>
            </a:r>
            <a:r>
              <a:rPr lang="fr-FR" altLang="fr-FR" sz="2200" b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gn</a:t>
            </a:r>
            <a:r>
              <a:rPr lang="fr-FR" altLang="fr-FR" sz="2200" smtClean="0">
                <a:latin typeface="Arial" pitchFamily="34" charset="0"/>
                <a:cs typeface="Arial" pitchFamily="34" charset="0"/>
              </a:rPr>
              <a:t>ol pour que sa blessure ne s’a</a:t>
            </a:r>
            <a:r>
              <a:rPr lang="fr-FR" altLang="fr-FR" sz="2200" b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gg</a:t>
            </a:r>
            <a:r>
              <a:rPr lang="fr-FR" altLang="fr-FR" sz="2200" smtClean="0">
                <a:latin typeface="Arial" pitchFamily="34" charset="0"/>
                <a:cs typeface="Arial" pitchFamily="34" charset="0"/>
              </a:rPr>
              <a:t>rave pas. « Super su</a:t>
            </a:r>
            <a:r>
              <a:rPr lang="fr-FR" altLang="fr-FR" sz="2200" b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gg</a:t>
            </a:r>
            <a:r>
              <a:rPr lang="fr-FR" altLang="fr-FR" sz="2200" smtClean="0">
                <a:latin typeface="Arial" pitchFamily="34" charset="0"/>
                <a:cs typeface="Arial" pitchFamily="34" charset="0"/>
              </a:rPr>
              <a:t>estion, nous serons très sa</a:t>
            </a:r>
            <a:r>
              <a:rPr lang="fr-FR" altLang="fr-FR" sz="2200" b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g</a:t>
            </a:r>
            <a:r>
              <a:rPr lang="fr-FR" altLang="fr-FR" sz="2200" smtClean="0">
                <a:latin typeface="Arial" pitchFamily="34" charset="0"/>
                <a:cs typeface="Arial" pitchFamily="34" charset="0"/>
              </a:rPr>
              <a:t>es. », répondent les trois enfants.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re 1"/>
          <p:cNvSpPr>
            <a:spLocks noGrp="1"/>
          </p:cNvSpPr>
          <p:nvPr>
            <p:ph type="title"/>
          </p:nvPr>
        </p:nvSpPr>
        <p:spPr>
          <a:xfrm>
            <a:off x="628650" y="187325"/>
            <a:ext cx="7886700" cy="1231900"/>
          </a:xfrm>
        </p:spPr>
        <p:txBody>
          <a:bodyPr/>
          <a:lstStyle/>
          <a:p>
            <a:pPr algn="l" eaLnBrk="1" hangingPunct="1"/>
            <a:r>
              <a:rPr lang="fr-FR" altLang="fr-FR" sz="5400" smtClean="0">
                <a:solidFill>
                  <a:srgbClr val="7030A0"/>
                </a:solidFill>
                <a:latin typeface="Script cole" pitchFamily="2" charset="0"/>
              </a:rPr>
              <a:t>Le quiz du jour</a:t>
            </a:r>
            <a:r>
              <a:rPr lang="fr-FR" altLang="fr-FR" sz="4000" smtClean="0">
                <a:solidFill>
                  <a:srgbClr val="7030A0"/>
                </a:solidFill>
                <a:latin typeface="Century Gothic" pitchFamily="34" charset="0"/>
              </a:rPr>
              <a:t/>
            </a:r>
            <a:br>
              <a:rPr lang="fr-FR" altLang="fr-FR" sz="4000" smtClean="0">
                <a:solidFill>
                  <a:srgbClr val="7030A0"/>
                </a:solidFill>
                <a:latin typeface="Century Gothic" pitchFamily="34" charset="0"/>
              </a:rPr>
            </a:br>
            <a:r>
              <a:rPr lang="fr-FR" altLang="fr-FR" sz="2400" smtClean="0">
                <a:latin typeface="Arial" pitchFamily="34" charset="0"/>
                <a:cs typeface="Arial" pitchFamily="34" charset="0"/>
              </a:rPr>
              <a:t>Où vont jouer les trois enfants ?</a:t>
            </a:r>
          </a:p>
        </p:txBody>
      </p:sp>
      <p:graphicFrame>
        <p:nvGraphicFramePr>
          <p:cNvPr id="11" name="Espace réservé du contenu 10"/>
          <p:cNvGraphicFramePr>
            <a:graphicFrameLocks noGrp="1"/>
          </p:cNvGraphicFramePr>
          <p:nvPr>
            <p:ph idx="1"/>
          </p:nvPr>
        </p:nvGraphicFramePr>
        <p:xfrm>
          <a:off x="628650" y="1707654"/>
          <a:ext cx="7886700" cy="29250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re 1"/>
          <p:cNvSpPr>
            <a:spLocks noGrp="1"/>
          </p:cNvSpPr>
          <p:nvPr>
            <p:ph type="title"/>
          </p:nvPr>
        </p:nvSpPr>
        <p:spPr>
          <a:xfrm>
            <a:off x="628650" y="187325"/>
            <a:ext cx="7886700" cy="1231900"/>
          </a:xfrm>
        </p:spPr>
        <p:txBody>
          <a:bodyPr/>
          <a:lstStyle/>
          <a:p>
            <a:pPr algn="l" eaLnBrk="1" hangingPunct="1"/>
            <a:r>
              <a:rPr lang="fr-FR" altLang="fr-FR" sz="5400" smtClean="0">
                <a:solidFill>
                  <a:srgbClr val="7030A0"/>
                </a:solidFill>
                <a:latin typeface="Script cole" pitchFamily="2" charset="0"/>
              </a:rPr>
              <a:t>Le quiz du jour</a:t>
            </a:r>
            <a:r>
              <a:rPr lang="fr-FR" altLang="fr-FR" sz="4000" smtClean="0">
                <a:solidFill>
                  <a:srgbClr val="7030A0"/>
                </a:solidFill>
                <a:latin typeface="Century Gothic" pitchFamily="34" charset="0"/>
              </a:rPr>
              <a:t/>
            </a:r>
            <a:br>
              <a:rPr lang="fr-FR" altLang="fr-FR" sz="4000" smtClean="0">
                <a:solidFill>
                  <a:srgbClr val="7030A0"/>
                </a:solidFill>
                <a:latin typeface="Century Gothic" pitchFamily="34" charset="0"/>
              </a:rPr>
            </a:br>
            <a:r>
              <a:rPr lang="fr-FR" altLang="fr-FR" sz="2400" smtClean="0">
                <a:latin typeface="Arial" pitchFamily="34" charset="0"/>
                <a:cs typeface="Arial" pitchFamily="34" charset="0"/>
              </a:rPr>
              <a:t>Où vont jouer les trois enfants ?</a:t>
            </a:r>
          </a:p>
        </p:txBody>
      </p:sp>
      <p:graphicFrame>
        <p:nvGraphicFramePr>
          <p:cNvPr id="11" name="Espace réservé du contenu 10"/>
          <p:cNvGraphicFramePr>
            <a:graphicFrameLocks noGrp="1"/>
          </p:cNvGraphicFramePr>
          <p:nvPr>
            <p:ph idx="1"/>
          </p:nvPr>
        </p:nvGraphicFramePr>
        <p:xfrm>
          <a:off x="628650" y="1707654"/>
          <a:ext cx="7886700" cy="29250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re 1"/>
          <p:cNvSpPr>
            <a:spLocks noGrp="1"/>
          </p:cNvSpPr>
          <p:nvPr>
            <p:ph type="title"/>
          </p:nvPr>
        </p:nvSpPr>
        <p:spPr>
          <a:xfrm>
            <a:off x="628650" y="187325"/>
            <a:ext cx="7886700" cy="1231900"/>
          </a:xfrm>
        </p:spPr>
        <p:txBody>
          <a:bodyPr/>
          <a:lstStyle/>
          <a:p>
            <a:pPr algn="l" eaLnBrk="1" hangingPunct="1"/>
            <a:r>
              <a:rPr lang="fr-FR" altLang="fr-FR" sz="5400" smtClean="0">
                <a:solidFill>
                  <a:srgbClr val="7030A0"/>
                </a:solidFill>
                <a:latin typeface="Script cole" pitchFamily="2" charset="0"/>
              </a:rPr>
              <a:t>Le quiz du jour</a:t>
            </a:r>
            <a:r>
              <a:rPr lang="fr-FR" altLang="fr-FR" sz="4000" smtClean="0">
                <a:solidFill>
                  <a:srgbClr val="7030A0"/>
                </a:solidFill>
                <a:latin typeface="Century Gothic" pitchFamily="34" charset="0"/>
              </a:rPr>
              <a:t/>
            </a:r>
            <a:br>
              <a:rPr lang="fr-FR" altLang="fr-FR" sz="4000" smtClean="0">
                <a:solidFill>
                  <a:srgbClr val="7030A0"/>
                </a:solidFill>
                <a:latin typeface="Century Gothic" pitchFamily="34" charset="0"/>
              </a:rPr>
            </a:br>
            <a:r>
              <a:rPr lang="fr-FR" altLang="fr-FR" sz="2000" smtClean="0">
                <a:latin typeface="Arial" pitchFamily="34" charset="0"/>
                <a:cs typeface="Arial" pitchFamily="34" charset="0"/>
              </a:rPr>
              <a:t>Comment sont habillées les filles pour aller au parc ?</a:t>
            </a:r>
          </a:p>
        </p:txBody>
      </p:sp>
      <p:graphicFrame>
        <p:nvGraphicFramePr>
          <p:cNvPr id="11" name="Espace réservé du contenu 10"/>
          <p:cNvGraphicFramePr>
            <a:graphicFrameLocks noGrp="1"/>
          </p:cNvGraphicFramePr>
          <p:nvPr>
            <p:ph idx="1"/>
          </p:nvPr>
        </p:nvGraphicFramePr>
        <p:xfrm>
          <a:off x="628650" y="1707654"/>
          <a:ext cx="7886700" cy="29250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2321</TotalTime>
  <Words>560</Words>
  <Application>Microsoft Office PowerPoint</Application>
  <PresentationFormat>Affichage à l'écran (16:9)</PresentationFormat>
  <Paragraphs>188</Paragraphs>
  <Slides>24</Slides>
  <Notes>18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24</vt:i4>
      </vt:variant>
    </vt:vector>
  </HeadingPairs>
  <TitlesOfParts>
    <vt:vector size="31" baseType="lpstr">
      <vt:lpstr>Arial</vt:lpstr>
      <vt:lpstr>Calibri</vt:lpstr>
      <vt:lpstr>Script cole</vt:lpstr>
      <vt:lpstr>Century Gothic</vt:lpstr>
      <vt:lpstr>DejaVu Sans</vt:lpstr>
      <vt:lpstr>Times New Roman</vt:lpstr>
      <vt:lpstr>Thème Office</vt:lpstr>
      <vt:lpstr>Français</vt:lpstr>
      <vt:lpstr> gg prononcé « g »</vt:lpstr>
      <vt:lpstr>gg prononcé « g » </vt:lpstr>
      <vt:lpstr> gg prononcé « gj »</vt:lpstr>
      <vt:lpstr>Mots de la même famille : « suggérer »</vt:lpstr>
      <vt:lpstr>Présentation PowerPoint</vt:lpstr>
      <vt:lpstr>Le quiz du jour Où vont jouer les trois enfants ?</vt:lpstr>
      <vt:lpstr>Le quiz du jour Où vont jouer les trois enfants ?</vt:lpstr>
      <vt:lpstr>Le quiz du jour Comment sont habillées les filles pour aller au parc ?</vt:lpstr>
      <vt:lpstr>Le quiz du jour Comment sont habillées et chaussées les filles pour aller au parc ?</vt:lpstr>
      <vt:lpstr>Le quiz du jour Qu’est-il arrivé à Peggy ?</vt:lpstr>
      <vt:lpstr>Le quiz du jour Qu’est-il arrivé à Peggy ?</vt:lpstr>
      <vt:lpstr>Le quiz du jour A quoi jouent les trois enfants ?</vt:lpstr>
      <vt:lpstr>Le quiz du jour A quoi jouent les trois enfants ?</vt:lpstr>
      <vt:lpstr>Le quiz du jour Dans la phrase « Elle saigne un peu. », qui est ce « Elle » ?</vt:lpstr>
      <vt:lpstr>Le quiz du jour Dans la phrase « Elle saigne un peu. », qui est ce « Elle » ?</vt:lpstr>
      <vt:lpstr>gg prononcé « g »</vt:lpstr>
      <vt:lpstr>Le quiz du jour Dans lequel de ces quatre mots y a-t-il un double g qui se prononce « g »?</vt:lpstr>
      <vt:lpstr>Le quiz du jour Dans lequel de ces quatre mots y a-t-il un double g qui se prononce « g »?</vt:lpstr>
      <vt:lpstr>Le quiz du jour Dans lequel de ces quatre mots y a-t-il un double g qui se prononce « g »?</vt:lpstr>
      <vt:lpstr>Le quiz du jour Dans lequel de ces quatre mots y a-t-il un double g qui se prononce « g »?</vt:lpstr>
      <vt:lpstr>Présentation PowerPoint</vt:lpstr>
      <vt:lpstr>Présentation PowerPoint</vt:lpstr>
      <vt:lpstr>Présentation PowerPoint</vt:lpstr>
    </vt:vector>
  </TitlesOfParts>
  <Company>Ministere de l'Education Nationale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Ollivier HUNAULT</dc:creator>
  <cp:lastModifiedBy>Ollivier HUNAULT</cp:lastModifiedBy>
  <cp:revision>159</cp:revision>
  <dcterms:created xsi:type="dcterms:W3CDTF">2020-03-20T11:24:42Z</dcterms:created>
  <dcterms:modified xsi:type="dcterms:W3CDTF">2020-05-05T16:06:43Z</dcterms:modified>
</cp:coreProperties>
</file>