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28" r:id="rId4"/>
    <p:sldId id="329" r:id="rId5"/>
    <p:sldId id="320" r:id="rId6"/>
    <p:sldId id="332" r:id="rId7"/>
    <p:sldId id="315" r:id="rId8"/>
    <p:sldId id="331" r:id="rId9"/>
    <p:sldId id="317" r:id="rId10"/>
    <p:sldId id="330" r:id="rId11"/>
    <p:sldId id="316" r:id="rId12"/>
    <p:sldId id="305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French Script MT" panose="03020402040607040605" pitchFamily="66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FBF"/>
    <a:srgbClr val="DEC3DC"/>
    <a:srgbClr val="FF0066"/>
    <a:srgbClr val="F78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1" autoAdjust="0"/>
  </p:normalViewPr>
  <p:slideViewPr>
    <p:cSldViewPr snapToGrid="0">
      <p:cViewPr varScale="1">
        <p:scale>
          <a:sx n="59" d="100"/>
          <a:sy n="59" d="100"/>
        </p:scale>
        <p:origin x="10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68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95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36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Vendredi 1</a:t>
            </a:r>
            <a:r>
              <a:rPr lang="fr-FR" dirty="0"/>
              <a:t>9</a:t>
            </a:r>
            <a:r>
              <a:rPr lang="fr-FR" dirty="0" smtClean="0"/>
              <a:t> juin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40329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336" y="538083"/>
            <a:ext cx="97463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44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Calcul posé de la multiplication</a:t>
            </a:r>
            <a:endParaRPr lang="fr-FR" sz="44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19" y="199138"/>
            <a:ext cx="754489" cy="1379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7284144" y="1578761"/>
                <a:ext cx="215642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276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×33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44" y="1578761"/>
                <a:ext cx="215642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2838693" y="2485431"/>
            <a:ext cx="1742543" cy="1205696"/>
            <a:chOff x="10164917" y="2518617"/>
            <a:chExt cx="1742543" cy="1205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10273406" y="2518617"/>
                  <a:ext cx="1634054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276</m:t>
                        </m:r>
                      </m:oMath>
                    </m:oMathPara>
                  </a14:m>
                  <a:endParaRPr lang="fr-FR" sz="4000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406" y="2518617"/>
                  <a:ext cx="1634054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10273406" y="3093261"/>
                  <a:ext cx="1350323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fr-FR" sz="4000" b="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:r>
                    <a:rPr lang="fr-FR" sz="4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33</a:t>
                  </a:r>
                  <a:endParaRPr lang="fr-FR" sz="4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406" y="3093261"/>
                  <a:ext cx="1350323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25743" r="-16216" b="-485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necteur droit 10"/>
            <p:cNvCxnSpPr/>
            <p:nvPr/>
          </p:nvCxnSpPr>
          <p:spPr>
            <a:xfrm flipV="1">
              <a:off x="10164917" y="3708814"/>
              <a:ext cx="1567299" cy="154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95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397" y="2643295"/>
            <a:ext cx="43172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91465"/>
              </p:ext>
            </p:extLst>
          </p:nvPr>
        </p:nvGraphicFramePr>
        <p:xfrm>
          <a:off x="170481" y="340963"/>
          <a:ext cx="11665918" cy="167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918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673817">
                <a:tc>
                  <a:txBody>
                    <a:bodyPr/>
                    <a:lstStyle/>
                    <a:p>
                      <a:r>
                        <a:rPr lang="fr-FR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la classe des CE2 B, un relais natation quatre fois cinquante mètres est organisé. L’équipe des sirènes a réalisé les performances suivantes : </a:t>
                      </a:r>
                    </a:p>
                    <a:p>
                      <a:r>
                        <a:rPr lang="fr-FR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 : 1 </a:t>
                      </a:r>
                      <a:r>
                        <a:rPr lang="fr-FR" sz="24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 </a:t>
                      </a:r>
                      <a:r>
                        <a:rPr lang="fr-FR" sz="24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s</a:t>
                      </a:r>
                      <a:r>
                        <a:rPr lang="fr-FR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; Béatrice : 1 min 48 s ; Charles : 1 min 12 s ; Diane : 1 min 5 s. </a:t>
                      </a:r>
                    </a:p>
                    <a:p>
                      <a:r>
                        <a:rPr lang="fr-FR" sz="2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Quel</a:t>
                      </a:r>
                      <a:r>
                        <a:rPr lang="fr-FR" sz="2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est le temps réalisé par l’équipe des sirènes</a:t>
                      </a:r>
                      <a:r>
                        <a:rPr lang="fr-FR" sz="2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3900" y="382928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352212" y="5260562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4695986" y="5214068"/>
            <a:ext cx="7606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latin typeface="French Script MT" panose="03020402040607040605" pitchFamily="66" charset="0"/>
              </a:rPr>
              <a:t>Les sirènes ont réalisé le relais en 5 min 29s.</a:t>
            </a:r>
            <a:endParaRPr lang="fr-FR" sz="1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Géométrie flash</a:t>
            </a:r>
            <a:endParaRPr lang="fr-FR" sz="8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Le jeu du portrait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955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967" y="201489"/>
            <a:ext cx="754489" cy="13796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87211" y="595834"/>
            <a:ext cx="107452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48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Dessine à main levée les figures</a:t>
            </a:r>
            <a:endParaRPr lang="fr-FR" sz="48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967" y="47612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400" dirty="0">
                <a:latin typeface="Calibri" panose="020F0502020204030204" pitchFamily="34" charset="0"/>
              </a:rPr>
              <a:t>La figure est formée </a:t>
            </a:r>
            <a:r>
              <a:rPr lang="fr-FR" sz="2400" dirty="0" smtClean="0">
                <a:latin typeface="Calibri" panose="020F0502020204030204" pitchFamily="34" charset="0"/>
              </a:rPr>
              <a:t>d’un rectangle </a:t>
            </a:r>
            <a:r>
              <a:rPr lang="fr-FR" sz="2400" dirty="0">
                <a:latin typeface="Calibri" panose="020F0502020204030204" pitchFamily="34" charset="0"/>
              </a:rPr>
              <a:t>et d’un carré. </a:t>
            </a:r>
            <a:r>
              <a:rPr lang="fr-FR" sz="2400" dirty="0" smtClean="0">
                <a:latin typeface="Calibri" panose="020F0502020204030204" pitchFamily="34" charset="0"/>
              </a:rPr>
              <a:t>Ils ont un côté en commun. </a:t>
            </a:r>
          </a:p>
          <a:p>
            <a:pPr lvl="0"/>
            <a:r>
              <a:rPr lang="fr-FR" sz="2400" dirty="0" smtClean="0">
                <a:latin typeface="Calibri" panose="020F0502020204030204" pitchFamily="34" charset="0"/>
              </a:rPr>
              <a:t>Le carré est à l’extérieur du rectangle.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6263363" y="47612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 figure est formée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d’un rectangle et d’un triangle rectangle. </a:t>
            </a:r>
          </a:p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sommets du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triangle rectangle sont des sommets du rectangle.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6006729" y="2048078"/>
            <a:ext cx="0" cy="4427815"/>
          </a:xfrm>
          <a:prstGeom prst="line">
            <a:avLst/>
          </a:prstGeom>
          <a:ln w="38100">
            <a:solidFill>
              <a:srgbClr val="C93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9967" y="1738812"/>
            <a:ext cx="2282171" cy="29007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109416" y="2456209"/>
            <a:ext cx="2689301" cy="10587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3765" y="3136309"/>
            <a:ext cx="1985113" cy="783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6613765" y="3136309"/>
            <a:ext cx="1985113" cy="78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789831" y="3148702"/>
            <a:ext cx="1985113" cy="783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9789832" y="3148702"/>
            <a:ext cx="1985112" cy="78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Calcul </a:t>
            </a:r>
            <a:r>
              <a:rPr lang="fr-FR" sz="8000" b="1" dirty="0" smtClean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mental</a:t>
            </a:r>
            <a:endParaRPr lang="fr-FR" sz="8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Réviser les tables de multiplicatio</a:t>
            </a:r>
            <a:r>
              <a:rPr lang="fr-FR" sz="4800" dirty="0"/>
              <a:t>n</a:t>
            </a:r>
            <a:r>
              <a:rPr lang="fr-FR" sz="4800" dirty="0" smtClean="0"/>
              <a:t>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6758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1721" y="475144"/>
            <a:ext cx="8524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Complète cette table de multiplication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7417" y="108499"/>
            <a:ext cx="754489" cy="1379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2961898" y="1488122"/>
          <a:ext cx="6755540" cy="443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129">
                  <a:extLst>
                    <a:ext uri="{9D8B030D-6E8A-4147-A177-3AD203B41FA5}">
                      <a16:colId xmlns:a16="http://schemas.microsoft.com/office/drawing/2014/main" val="1618513986"/>
                    </a:ext>
                  </a:extLst>
                </a:gridCol>
                <a:gridCol w="1340087">
                  <a:extLst>
                    <a:ext uri="{9D8B030D-6E8A-4147-A177-3AD203B41FA5}">
                      <a16:colId xmlns:a16="http://schemas.microsoft.com/office/drawing/2014/main" val="2428826929"/>
                    </a:ext>
                  </a:extLst>
                </a:gridCol>
                <a:gridCol w="1351108">
                  <a:extLst>
                    <a:ext uri="{9D8B030D-6E8A-4147-A177-3AD203B41FA5}">
                      <a16:colId xmlns:a16="http://schemas.microsoft.com/office/drawing/2014/main" val="193563118"/>
                    </a:ext>
                  </a:extLst>
                </a:gridCol>
                <a:gridCol w="1351108">
                  <a:extLst>
                    <a:ext uri="{9D8B030D-6E8A-4147-A177-3AD203B41FA5}">
                      <a16:colId xmlns:a16="http://schemas.microsoft.com/office/drawing/2014/main" val="1862832047"/>
                    </a:ext>
                  </a:extLst>
                </a:gridCol>
                <a:gridCol w="1351108">
                  <a:extLst>
                    <a:ext uri="{9D8B030D-6E8A-4147-A177-3AD203B41FA5}">
                      <a16:colId xmlns:a16="http://schemas.microsoft.com/office/drawing/2014/main" val="3169709307"/>
                    </a:ext>
                  </a:extLst>
                </a:gridCol>
              </a:tblGrid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fr-FR" sz="3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91477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428861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169003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fr-FR" sz="3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110684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36</a:t>
                      </a:r>
                      <a:endParaRPr lang="fr-FR" sz="3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17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203701" y="486933"/>
            <a:ext cx="97845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 et posé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1523999" y="31835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 dirty="0"/>
              <a:t>L</a:t>
            </a:r>
            <a:r>
              <a:rPr lang="fr-FR" sz="6000" dirty="0" smtClean="0"/>
              <a:t>a multiplication</a:t>
            </a:r>
            <a:r>
              <a:rPr lang="fr-FR" sz="6000" strike="sngStrike" dirty="0"/>
              <a:t/>
            </a:r>
            <a:br>
              <a:rPr lang="fr-FR" sz="6000" strike="sngStrike" dirty="0"/>
            </a:br>
            <a:endParaRPr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336" y="538083"/>
            <a:ext cx="97463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44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Calcul posé de la multiplication</a:t>
            </a:r>
            <a:endParaRPr lang="fr-FR" sz="44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19" y="199138"/>
            <a:ext cx="754489" cy="1379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8872275" y="1578761"/>
                <a:ext cx="19849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43 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275" y="1578761"/>
                <a:ext cx="198490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620086" y="2158754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40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23322" y="2158754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50532" y="3465188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7970" y="4767045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226407" y="3073063"/>
            <a:ext cx="5344873" cy="2475329"/>
            <a:chOff x="849163" y="2782908"/>
            <a:chExt cx="5009196" cy="2172272"/>
          </a:xfrm>
        </p:grpSpPr>
        <p:sp>
          <p:nvSpPr>
            <p:cNvPr id="15" name="Rectangle 14"/>
            <p:cNvSpPr/>
            <p:nvPr/>
          </p:nvSpPr>
          <p:spPr>
            <a:xfrm>
              <a:off x="849163" y="2782908"/>
              <a:ext cx="3263113" cy="216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8574" y="2785804"/>
              <a:ext cx="1739785" cy="216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849163" y="4086861"/>
              <a:ext cx="5009196" cy="1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44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336" y="538083"/>
            <a:ext cx="97463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44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Calcul posé de la multiplication</a:t>
            </a:r>
            <a:endParaRPr lang="fr-FR" sz="44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19" y="199138"/>
            <a:ext cx="754489" cy="1379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8346298" y="1711530"/>
                <a:ext cx="19849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72 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×84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298" y="1711530"/>
                <a:ext cx="198490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/>
          <p:cNvSpPr txBox="1"/>
          <p:nvPr/>
        </p:nvSpPr>
        <p:spPr>
          <a:xfrm>
            <a:off x="4693125" y="168075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82342" y="4185380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86411" y="1706040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6123" y="2773596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264524" y="2367034"/>
            <a:ext cx="3531163" cy="2758698"/>
            <a:chOff x="2481770" y="2975675"/>
            <a:chExt cx="3261132" cy="2758698"/>
          </a:xfrm>
        </p:grpSpPr>
        <p:sp>
          <p:nvSpPr>
            <p:cNvPr id="21" name="Rectangle 20"/>
            <p:cNvSpPr/>
            <p:nvPr/>
          </p:nvSpPr>
          <p:spPr>
            <a:xfrm>
              <a:off x="2481770" y="2975675"/>
              <a:ext cx="1630566" cy="2758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2336" y="2975675"/>
              <a:ext cx="1630566" cy="2758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Connecteur droit 24"/>
          <p:cNvCxnSpPr>
            <a:stCxn id="21" idx="1"/>
          </p:cNvCxnSpPr>
          <p:nvPr/>
        </p:nvCxnSpPr>
        <p:spPr>
          <a:xfrm>
            <a:off x="2264524" y="3746383"/>
            <a:ext cx="3517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198264" y="2403665"/>
            <a:ext cx="4583967" cy="3563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676701" y="2352372"/>
            <a:ext cx="3339948" cy="249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22" idx="3"/>
          </p:cNvCxnSpPr>
          <p:nvPr/>
        </p:nvCxnSpPr>
        <p:spPr>
          <a:xfrm flipH="1">
            <a:off x="2435253" y="3746383"/>
            <a:ext cx="3360435" cy="256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164</Words>
  <Application>Microsoft Office PowerPoint</Application>
  <PresentationFormat>Grand écran</PresentationFormat>
  <Paragraphs>48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Cambria Math</vt:lpstr>
      <vt:lpstr>French Script MT</vt:lpstr>
      <vt:lpstr>Arial</vt:lpstr>
      <vt:lpstr>Calibri</vt:lpstr>
      <vt:lpstr>Thème Office</vt:lpstr>
      <vt:lpstr>Vendredi 19 juin</vt:lpstr>
      <vt:lpstr>Présentation PowerPoint</vt:lpstr>
      <vt:lpstr>Géométrie flash</vt:lpstr>
      <vt:lpstr>Présentation PowerPoint</vt:lpstr>
      <vt:lpstr>Calcul mental</vt:lpstr>
      <vt:lpstr>Présentation PowerPoint</vt:lpstr>
      <vt:lpstr>Calcul réfléchi et posé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240</cp:revision>
  <dcterms:created xsi:type="dcterms:W3CDTF">2020-03-25T09:22:14Z</dcterms:created>
  <dcterms:modified xsi:type="dcterms:W3CDTF">2020-06-04T13:57:01Z</dcterms:modified>
</cp:coreProperties>
</file>