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5" r:id="rId2"/>
    <p:sldId id="257" r:id="rId3"/>
    <p:sldId id="265" r:id="rId4"/>
    <p:sldId id="266" r:id="rId5"/>
    <p:sldId id="280" r:id="rId6"/>
    <p:sldId id="267" r:id="rId7"/>
    <p:sldId id="270" r:id="rId8"/>
    <p:sldId id="281" r:id="rId9"/>
    <p:sldId id="269" r:id="rId10"/>
    <p:sldId id="276" r:id="rId11"/>
    <p:sldId id="288" r:id="rId12"/>
    <p:sldId id="279" r:id="rId13"/>
    <p:sldId id="278" r:id="rId14"/>
    <p:sldId id="277" r:id="rId15"/>
    <p:sldId id="283" r:id="rId16"/>
    <p:sldId id="284" r:id="rId17"/>
    <p:sldId id="286" r:id="rId18"/>
    <p:sldId id="290" r:id="rId19"/>
    <p:sldId id="282" r:id="rId20"/>
    <p:sldId id="291" r:id="rId21"/>
    <p:sldId id="292" r:id="rId22"/>
    <p:sldId id="293" r:id="rId23"/>
    <p:sldId id="294" r:id="rId24"/>
    <p:sldId id="289" r:id="rId25"/>
    <p:sldId id="287" r:id="rId26"/>
    <p:sldId id="296" r:id="rId2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7" autoAdjust="0"/>
    <p:restoredTop sz="94660"/>
  </p:normalViewPr>
  <p:slideViewPr>
    <p:cSldViewPr snapToGrid="0">
      <p:cViewPr varScale="1">
        <p:scale>
          <a:sx n="65" d="100"/>
          <a:sy n="65" d="100"/>
        </p:scale>
        <p:origin x="52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8D11F1-C026-4B4F-B2A2-665324C6A0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6E23CCF-F8E6-4F20-8C0A-3416FFA2C2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50A7146-363A-401C-A415-A0170F7E6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E463C-C6A7-4608-88C6-EF4919C961E6}" type="datetimeFigureOut">
              <a:rPr lang="fr-FR" smtClean="0"/>
              <a:t>04/04/2020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2671A0D-1C52-4BE1-B3CA-38E1DAAF2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0F7AE54-EDCD-4672-A0D0-4335C24A9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31FAA-7659-4F50-8DC2-35E1C8AAAC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5774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37B95B-1831-4018-8559-4EB360F22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8FC995B-C748-40FF-BE94-22E85DC68A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93ED3DD-0A01-47C8-A118-FBBD21B84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E463C-C6A7-4608-88C6-EF4919C961E6}" type="datetimeFigureOut">
              <a:rPr lang="fr-FR" smtClean="0"/>
              <a:t>04/04/2020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9EC1DF7-ACDD-489D-BB60-4CE3F1345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E6037F-C41A-4F82-8EC7-5D009BDA2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31FAA-7659-4F50-8DC2-35E1C8AAAC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7566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6AF8E11-9DFC-47DB-95B3-4BBBB19FA0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DADBFF0-3A4F-47EB-80D1-235915B2C3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2C415D1-C43D-4D38-95CC-334C214BB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E463C-C6A7-4608-88C6-EF4919C961E6}" type="datetimeFigureOut">
              <a:rPr lang="fr-FR" smtClean="0"/>
              <a:t>04/04/2020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DE59C00-FF5E-4236-80E6-9E47A92A2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9062CEB-969B-4403-8475-950A1E1A7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31FAA-7659-4F50-8DC2-35E1C8AAAC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2093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63E527-44B3-4ACF-9065-C7C5152D5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1304F9C-FF88-4531-9275-9C9F122AF5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354AA3-4455-4C77-B8E5-D32A2EE0B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E463C-C6A7-4608-88C6-EF4919C961E6}" type="datetimeFigureOut">
              <a:rPr lang="fr-FR" smtClean="0"/>
              <a:t>04/04/2020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5FE124F-E71F-4608-8699-BD36A750F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C4F668F-ED8B-408F-801F-34180CD0C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31FAA-7659-4F50-8DC2-35E1C8AAAC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1891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379EA6-CC86-4E72-817D-926DF9893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DC64496-8A01-4A34-BE0A-E6D6AB9DDF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7A3F1E6-4E4C-4C8E-BF9B-E04D0D750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E463C-C6A7-4608-88C6-EF4919C961E6}" type="datetimeFigureOut">
              <a:rPr lang="fr-FR" smtClean="0"/>
              <a:t>04/04/2020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0DB88C0-0863-4544-9CA6-69A0632A4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FD0AA62-51AC-4B88-B5ED-A039D63F0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31FAA-7659-4F50-8DC2-35E1C8AAAC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2007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1C91B5-6075-4743-8B67-879D36EC9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EFE595F-D5A1-42E8-84F4-55679ABFCE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4EE1167-6985-4038-9226-626D42BA1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AC0C618-3F1B-4268-AAB9-5A84981FE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E463C-C6A7-4608-88C6-EF4919C961E6}" type="datetimeFigureOut">
              <a:rPr lang="fr-FR" smtClean="0"/>
              <a:t>04/04/2020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EBA85EF-E1B7-453C-A695-67E5CAD9D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E4AF3F9-2386-4D28-8DF7-05B578615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31FAA-7659-4F50-8DC2-35E1C8AAAC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7875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E0D735-1D38-42DA-9530-A18CA7665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EE8F6F7-8DC3-48F5-8439-335974753D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02567B1-8F78-4D1A-A46F-1A151EA261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26729F8-FDB8-45AF-9B06-06E391D513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E4357E0-9441-4650-AC63-F426715754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8D5DDE6-86C9-40C0-A2A6-519656B65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E463C-C6A7-4608-88C6-EF4919C961E6}" type="datetimeFigureOut">
              <a:rPr lang="fr-FR" smtClean="0"/>
              <a:t>04/04/2020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34EFE27-B151-4C4B-976B-434ABCD42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943A7AF-6483-472C-805B-4D80C856E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31FAA-7659-4F50-8DC2-35E1C8AAAC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327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9BD68B-4BB5-42E2-8D37-A78B589A6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87076C1-A9CB-48D2-9293-E612D7968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E463C-C6A7-4608-88C6-EF4919C961E6}" type="datetimeFigureOut">
              <a:rPr lang="fr-FR" smtClean="0"/>
              <a:t>04/04/2020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5ECC996-DC07-4F27-AA23-276AEAC9D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3018412-A52E-46B1-BCA9-6FD18BE2B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31FAA-7659-4F50-8DC2-35E1C8AAAC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9324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FF3A622-E334-485D-9C45-8DB79066C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E463C-C6A7-4608-88C6-EF4919C961E6}" type="datetimeFigureOut">
              <a:rPr lang="fr-FR" smtClean="0"/>
              <a:t>04/04/2020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E149349-B146-4003-903F-930939A5D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E7EBFEA-1086-43B8-9C5A-7030A4B3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31FAA-7659-4F50-8DC2-35E1C8AAAC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2106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7F06A8-72C6-4DD3-B31D-EB1196F96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4AB5720-9344-4991-98BE-AB283D004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FD2D836-8CD2-4E95-A08C-E6DF0E6873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969328B-8A6C-4AB0-8AAD-94320A7C8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E463C-C6A7-4608-88C6-EF4919C961E6}" type="datetimeFigureOut">
              <a:rPr lang="fr-FR" smtClean="0"/>
              <a:t>04/04/2020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109E16D-FA15-4D07-96D8-F76471E4A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DF33D62-4EB5-4E87-A760-03675527A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31FAA-7659-4F50-8DC2-35E1C8AAAC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9994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9E96AE-ECA5-4309-A7CB-C0AB5C883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F9991C8-A555-4A68-82AC-DFFD7CA49D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9327AED-722E-4F2F-9030-A28898A665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C258876-44CF-47BF-B7F7-8889F6366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E463C-C6A7-4608-88C6-EF4919C961E6}" type="datetimeFigureOut">
              <a:rPr lang="fr-FR" smtClean="0"/>
              <a:t>04/04/2020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370B2B0-0BA5-48E2-8031-4E0411DC1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54E982C-6CF0-4104-ADB8-0EB7466CF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31FAA-7659-4F50-8DC2-35E1C8AAAC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9701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FF81CEA-7FA8-429D-B76B-E307A759C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0145F99-CAB4-47EE-B382-E5466A4183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17AD299-8EC7-4CC4-975B-700C8038FF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E463C-C6A7-4608-88C6-EF4919C961E6}" type="datetimeFigureOut">
              <a:rPr lang="fr-FR" smtClean="0"/>
              <a:t>04/04/2020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ADE3754-476E-4B76-BBB3-8DABF8A58E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2BD2F3A-25A6-4640-832C-CE96B02372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231FAA-7659-4F50-8DC2-35E1C8AAAC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0866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lickr.com/photos/mag3737/337135061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image" Target="../media/image14.jpg"/><Relationship Id="rId26" Type="http://schemas.openxmlformats.org/officeDocument/2006/relationships/image" Target="../media/image18.png"/><Relationship Id="rId3" Type="http://schemas.microsoft.com/office/2007/relationships/media" Target="../media/media2.mp3"/><Relationship Id="rId21" Type="http://schemas.openxmlformats.org/officeDocument/2006/relationships/hyperlink" Target="https://en.wikipedia.org/wiki/James_Hamilton_Academy" TargetMode="External"/><Relationship Id="rId34" Type="http://schemas.openxmlformats.org/officeDocument/2006/relationships/hyperlink" Target="https://pngimg.com/download/5779" TargetMode="External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slideLayout" Target="../slideLayouts/slideLayout2.xml"/><Relationship Id="rId25" Type="http://schemas.openxmlformats.org/officeDocument/2006/relationships/hyperlink" Target="https://en.wiktionary.org/wiki/skirt" TargetMode="External"/><Relationship Id="rId33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20" Type="http://schemas.openxmlformats.org/officeDocument/2006/relationships/image" Target="../media/image15.jpg"/><Relationship Id="rId29" Type="http://schemas.openxmlformats.org/officeDocument/2006/relationships/hyperlink" Target="http://www.pngall.com/socks-png" TargetMode="External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image" Target="../media/image17.jpg"/><Relationship Id="rId32" Type="http://schemas.openxmlformats.org/officeDocument/2006/relationships/hyperlink" Target="https://www.flickr.com/photos/lwr/14293205233" TargetMode="External"/><Relationship Id="rId5" Type="http://schemas.microsoft.com/office/2007/relationships/media" Target="../media/media3.mp3"/><Relationship Id="rId15" Type="http://schemas.microsoft.com/office/2007/relationships/media" Target="../media/media8.mp3"/><Relationship Id="rId23" Type="http://schemas.openxmlformats.org/officeDocument/2006/relationships/hyperlink" Target="https://pubg.gamepedia.com/School_Shoes" TargetMode="External"/><Relationship Id="rId28" Type="http://schemas.openxmlformats.org/officeDocument/2006/relationships/image" Target="../media/image19.png"/><Relationship Id="rId10" Type="http://schemas.openxmlformats.org/officeDocument/2006/relationships/audio" Target="../media/media5.mp3"/><Relationship Id="rId19" Type="http://schemas.openxmlformats.org/officeDocument/2006/relationships/hyperlink" Target="https://www.flickr.com/photos/mag3737/337135061" TargetMode="External"/><Relationship Id="rId31" Type="http://schemas.openxmlformats.org/officeDocument/2006/relationships/image" Target="../media/image21.jp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image" Target="../media/image16.png"/><Relationship Id="rId27" Type="http://schemas.openxmlformats.org/officeDocument/2006/relationships/hyperlink" Target="https://pngimg.com/download/8067" TargetMode="External"/><Relationship Id="rId30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golibrarians.wordpress.com/2010/12/09/mad-about-school-libraries/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13" Type="http://schemas.openxmlformats.org/officeDocument/2006/relationships/hyperlink" Target="https://en.wikipedia.org/wiki/Beverage_can" TargetMode="External"/><Relationship Id="rId3" Type="http://schemas.openxmlformats.org/officeDocument/2006/relationships/hyperlink" Target="https://pxhere.com/en/photo/923667" TargetMode="External"/><Relationship Id="rId7" Type="http://schemas.openxmlformats.org/officeDocument/2006/relationships/hyperlink" Target="https://pxhere.com/en/photo/924687" TargetMode="External"/><Relationship Id="rId12" Type="http://schemas.openxmlformats.org/officeDocument/2006/relationships/image" Target="../media/image29.gif"/><Relationship Id="rId17" Type="http://schemas.openxmlformats.org/officeDocument/2006/relationships/hyperlink" Target="https://www.flickr.com/photos/russelldavies/3945917240/" TargetMode="External"/><Relationship Id="rId2" Type="http://schemas.openxmlformats.org/officeDocument/2006/relationships/image" Target="../media/image24.jpeg"/><Relationship Id="rId16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11" Type="http://schemas.openxmlformats.org/officeDocument/2006/relationships/hyperlink" Target="https://commons.wikimedia.org/wiki/File:Work_in_the_computer_lab.JPG" TargetMode="External"/><Relationship Id="rId5" Type="http://schemas.openxmlformats.org/officeDocument/2006/relationships/hyperlink" Target="http://ahkamkoko.blogspot.com/2012/12/putting-my-family-first-at-last.html" TargetMode="External"/><Relationship Id="rId15" Type="http://schemas.openxmlformats.org/officeDocument/2006/relationships/hyperlink" Target="https://www.flickr.com/photos/left-hand/1937150369" TargetMode="External"/><Relationship Id="rId10" Type="http://schemas.openxmlformats.org/officeDocument/2006/relationships/image" Target="../media/image28.JPG"/><Relationship Id="rId4" Type="http://schemas.openxmlformats.org/officeDocument/2006/relationships/image" Target="../media/image25.jpg"/><Relationship Id="rId9" Type="http://schemas.openxmlformats.org/officeDocument/2006/relationships/hyperlink" Target="http://abookbutcher.blogspot.com/2011/09/10-ways-to-stick-it-to-your-librarian.html" TargetMode="External"/><Relationship Id="rId1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sanindaleciolee.blogspot.com/2016/06/no-te-olvides-de-devolver-el-libro-de.html" TargetMode="Externa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vgsilh.com/image/304167.html" TargetMode="Externa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3.png"/><Relationship Id="rId7" Type="http://schemas.openxmlformats.org/officeDocument/2006/relationships/image" Target="../media/image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n.wikipedia.org/wiki/File:Red_x.svg" TargetMode="External"/><Relationship Id="rId5" Type="http://schemas.openxmlformats.org/officeDocument/2006/relationships/image" Target="../media/image4.png"/><Relationship Id="rId4" Type="http://schemas.openxmlformats.org/officeDocument/2006/relationships/hyperlink" Target="https://en.m.wikipedia.org/wiki/File:Black_check.svg" TargetMode="External"/><Relationship Id="rId9" Type="http://schemas.openxmlformats.org/officeDocument/2006/relationships/hyperlink" Target="http://www.qedfoundation.org/narrowing-the-digital-divide-between-high-and-low-income-students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bookchase.blogspot.com/2007/01/teen-boys-do-read-booksreally.html" TargetMode="Externa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vblibrary/4555671658" TargetMode="Externa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water-bottle-png/download/3540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communitylibrarian.wordpress.com/" TargetMode="External"/><Relationship Id="rId4" Type="http://schemas.openxmlformats.org/officeDocument/2006/relationships/image" Target="../media/image39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mmons.wikimedia.org/wiki/File:Emojione_BW_2639.svg" TargetMode="External"/><Relationship Id="rId5" Type="http://schemas.openxmlformats.org/officeDocument/2006/relationships/image" Target="../media/image11.png"/><Relationship Id="rId4" Type="http://schemas.openxmlformats.org/officeDocument/2006/relationships/hyperlink" Target="http://pngimg.com/download/8265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819D32D-2B4D-4F8C-BDCA-6D0E790FEA5E}"/>
              </a:ext>
            </a:extLst>
          </p:cNvPr>
          <p:cNvSpPr txBox="1"/>
          <p:nvPr/>
        </p:nvSpPr>
        <p:spPr>
          <a:xfrm>
            <a:off x="6746628" y="1783959"/>
            <a:ext cx="4645250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dirty="0">
                <a:latin typeface="+mj-lt"/>
                <a:ea typeface="+mj-ea"/>
                <a:cs typeface="+mj-cs"/>
              </a:rPr>
              <a:t>KEEP CALM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dirty="0">
                <a:latin typeface="+mj-lt"/>
                <a:ea typeface="+mj-ea"/>
                <a:cs typeface="+mj-cs"/>
              </a:rPr>
              <a:t>AND SPEAK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dirty="0">
                <a:latin typeface="+mj-lt"/>
                <a:ea typeface="+mj-ea"/>
                <a:cs typeface="+mj-cs"/>
              </a:rPr>
              <a:t> ENGLISH</a:t>
            </a: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badge drapeau anglais british uk flag union jack gb england ...">
            <a:extLst>
              <a:ext uri="{FF2B5EF4-FFF2-40B4-BE49-F238E27FC236}">
                <a16:creationId xmlns:a16="http://schemas.microsoft.com/office/drawing/2014/main" id="{E124B32D-2251-47CD-8B55-C4FE1B256F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1" r="3938"/>
          <a:stretch/>
        </p:blipFill>
        <p:spPr bwMode="auto"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76320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4000">
              <a:schemeClr val="bg2">
                <a:lumMod val="25000"/>
              </a:schemeClr>
            </a:gs>
            <a:gs pos="0">
              <a:schemeClr val="accent1">
                <a:lumMod val="40000"/>
                <a:lumOff val="60000"/>
              </a:schemeClr>
            </a:gs>
            <a:gs pos="68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0CB5D8C8-2D88-4A45-B395-9B60D15BFA9D}"/>
              </a:ext>
            </a:extLst>
          </p:cNvPr>
          <p:cNvSpPr txBox="1"/>
          <p:nvPr/>
        </p:nvSpPr>
        <p:spPr>
          <a:xfrm>
            <a:off x="4000500" y="987565"/>
            <a:ext cx="5124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/>
              <a:t>Méthodologie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A0E2464-BFD3-4DBF-8B81-51074FAF47F7}"/>
              </a:ext>
            </a:extLst>
          </p:cNvPr>
          <p:cNvSpPr txBox="1"/>
          <p:nvPr/>
        </p:nvSpPr>
        <p:spPr>
          <a:xfrm>
            <a:off x="1924050" y="2220754"/>
            <a:ext cx="79001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/>
              <a:t>Pour t’aider à comprendre un texte :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C80D4A4-E858-4909-B0B1-130FA4B00812}"/>
              </a:ext>
            </a:extLst>
          </p:cNvPr>
          <p:cNvSpPr txBox="1"/>
          <p:nvPr/>
        </p:nvSpPr>
        <p:spPr>
          <a:xfrm>
            <a:off x="1047136" y="3238498"/>
            <a:ext cx="1024614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fr-FR" sz="4000" b="1" dirty="0">
                <a:solidFill>
                  <a:schemeClr val="bg1"/>
                </a:solidFill>
              </a:rPr>
              <a:t>Regarde les illustrations ou le titre s’il y en a.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fr-FR" sz="4000" b="1" dirty="0">
                <a:solidFill>
                  <a:schemeClr val="bg1"/>
                </a:solidFill>
              </a:rPr>
              <a:t>Sers-toi des mots que tu connais.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fr-FR" sz="4000" b="1" dirty="0">
                <a:solidFill>
                  <a:schemeClr val="bg1"/>
                </a:solidFill>
              </a:rPr>
              <a:t>Si un mot ne te semble pas logique, </a:t>
            </a:r>
          </a:p>
          <a:p>
            <a:r>
              <a:rPr lang="fr-FR" sz="4000" b="1" dirty="0">
                <a:solidFill>
                  <a:schemeClr val="bg1"/>
                </a:solidFill>
              </a:rPr>
              <a:t>méfie toi c’est peut-être un faux ami!</a:t>
            </a:r>
          </a:p>
        </p:txBody>
      </p:sp>
    </p:spTree>
    <p:extLst>
      <p:ext uri="{BB962C8B-B14F-4D97-AF65-F5344CB8AC3E}">
        <p14:creationId xmlns:p14="http://schemas.microsoft.com/office/powerpoint/2010/main" val="21012284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02311D9E-F79D-42DB-9CA2-15B5D9F31CB1}"/>
              </a:ext>
            </a:extLst>
          </p:cNvPr>
          <p:cNvSpPr txBox="1"/>
          <p:nvPr/>
        </p:nvSpPr>
        <p:spPr>
          <a:xfrm>
            <a:off x="752582" y="2019300"/>
            <a:ext cx="10686836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6600" dirty="0">
                <a:latin typeface="Arial Rounded MT Bold" panose="020F0704030504030204" pitchFamily="34" charset="0"/>
              </a:rPr>
              <a:t>The </a:t>
            </a:r>
            <a:r>
              <a:rPr lang="fr-FR" sz="6600" dirty="0" err="1">
                <a:latin typeface="Arial Rounded MT Bold" panose="020F0704030504030204" pitchFamily="34" charset="0"/>
              </a:rPr>
              <a:t>school</a:t>
            </a:r>
            <a:r>
              <a:rPr lang="fr-FR" sz="6600" dirty="0">
                <a:latin typeface="Arial Rounded MT Bold" panose="020F0704030504030204" pitchFamily="34" charset="0"/>
              </a:rPr>
              <a:t> </a:t>
            </a:r>
            <a:r>
              <a:rPr lang="fr-FR" sz="6600" dirty="0" err="1">
                <a:latin typeface="Arial Rounded MT Bold" panose="020F0704030504030204" pitchFamily="34" charset="0"/>
              </a:rPr>
              <a:t>uniform</a:t>
            </a:r>
            <a:r>
              <a:rPr lang="fr-FR" sz="6600" dirty="0">
                <a:latin typeface="Arial Rounded MT Bold" panose="020F0704030504030204" pitchFamily="34" charset="0"/>
              </a:rPr>
              <a:t> :</a:t>
            </a:r>
          </a:p>
          <a:p>
            <a:pPr algn="ctr"/>
            <a:r>
              <a:rPr lang="fr-FR" sz="6600" dirty="0">
                <a:latin typeface="Arial Rounded MT Bold" panose="020F0704030504030204" pitchFamily="34" charset="0"/>
              </a:rPr>
              <a:t>a </a:t>
            </a:r>
            <a:r>
              <a:rPr lang="fr-FR" sz="6600" dirty="0" err="1">
                <a:latin typeface="Arial Rounded MT Bold" panose="020F0704030504030204" pitchFamily="34" charset="0"/>
              </a:rPr>
              <a:t>choice</a:t>
            </a:r>
            <a:r>
              <a:rPr lang="fr-FR" sz="6600" dirty="0">
                <a:latin typeface="Arial Rounded MT Bold" panose="020F0704030504030204" pitchFamily="34" charset="0"/>
              </a:rPr>
              <a:t> or an obligation?</a:t>
            </a:r>
          </a:p>
        </p:txBody>
      </p:sp>
    </p:spTree>
    <p:extLst>
      <p:ext uri="{BB962C8B-B14F-4D97-AF65-F5344CB8AC3E}">
        <p14:creationId xmlns:p14="http://schemas.microsoft.com/office/powerpoint/2010/main" val="37249501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27000">
              <a:schemeClr val="accent2">
                <a:lumMod val="0"/>
                <a:lumOff val="100000"/>
              </a:schemeClr>
            </a:gs>
            <a:gs pos="78000">
              <a:schemeClr val="accent2">
                <a:lumMod val="1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EA214E1-B06C-42D8-A0CB-2894C73A88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013" y="397176"/>
            <a:ext cx="1411338" cy="4102569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DD24216-E7E5-4DB9-AEE7-B222AB73356F}"/>
              </a:ext>
            </a:extLst>
          </p:cNvPr>
          <p:cNvSpPr txBox="1"/>
          <p:nvPr/>
        </p:nvSpPr>
        <p:spPr>
          <a:xfrm>
            <a:off x="1862443" y="608616"/>
            <a:ext cx="4731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/>
              <a:t>Girls’ </a:t>
            </a:r>
            <a:r>
              <a:rPr lang="fr-FR" sz="4000" b="1" noProof="1"/>
              <a:t>school uniform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5DBE7308-4DB6-408F-A7B5-A03038BA2FA8}"/>
              </a:ext>
            </a:extLst>
          </p:cNvPr>
          <p:cNvSpPr txBox="1"/>
          <p:nvPr/>
        </p:nvSpPr>
        <p:spPr>
          <a:xfrm>
            <a:off x="411213" y="1316502"/>
            <a:ext cx="8013650" cy="5100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00"/>
              </a:lnSpc>
            </a:pPr>
            <a:r>
              <a:rPr lang="fr-FR" sz="3600" b="1" noProof="1">
                <a:latin typeface="Ink Free" panose="03080402000500000000" pitchFamily="66" charset="0"/>
              </a:rPr>
              <a:t>In my school, We  must wear a green blazer with the school emblem on it. Girls  must wear a white blouse and the school tie. My tie is green yellow and red. We  must wear a grey skirt and grey tights. We must  also wear black shoes but we mustn’t wear trainers. It’s a nice uniform, I like it!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ACD64C2-CF29-4351-95BB-8D745E6801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740502" y="4914900"/>
            <a:ext cx="1202969" cy="1202969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67E70EBF-48AC-491D-9061-0266130B0CB9}"/>
              </a:ext>
            </a:extLst>
          </p:cNvPr>
          <p:cNvSpPr txBox="1"/>
          <p:nvPr/>
        </p:nvSpPr>
        <p:spPr>
          <a:xfrm>
            <a:off x="3771900" y="1470390"/>
            <a:ext cx="1206307" cy="55399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0">
            <a:solidFill>
              <a:schemeClr val="accent1"/>
            </a:solidFill>
          </a:ln>
        </p:spPr>
        <p:txBody>
          <a:bodyPr wrap="square" lIns="144000" tIns="0" rIns="0" bIns="0" rtlCol="0">
            <a:spAutoFit/>
          </a:bodyPr>
          <a:lstStyle/>
          <a:p>
            <a:r>
              <a:rPr lang="fr-FR" sz="3600" b="1" noProof="1">
                <a:latin typeface="Ink Free" panose="03080402000500000000" pitchFamily="66" charset="0"/>
              </a:rPr>
              <a:t>must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5B1E9AF-0573-4097-A2DC-E6BD7C457B54}"/>
              </a:ext>
            </a:extLst>
          </p:cNvPr>
          <p:cNvSpPr txBox="1"/>
          <p:nvPr/>
        </p:nvSpPr>
        <p:spPr>
          <a:xfrm>
            <a:off x="1542063" y="2688042"/>
            <a:ext cx="1206307" cy="55399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0">
            <a:solidFill>
              <a:schemeClr val="accent1"/>
            </a:solidFill>
          </a:ln>
        </p:spPr>
        <p:txBody>
          <a:bodyPr wrap="square" lIns="144000" tIns="0" rIns="0" bIns="0" rtlCol="0">
            <a:spAutoFit/>
          </a:bodyPr>
          <a:lstStyle/>
          <a:p>
            <a:r>
              <a:rPr lang="fr-FR" sz="3600" b="1" noProof="1">
                <a:latin typeface="Ink Free" panose="03080402000500000000" pitchFamily="66" charset="0"/>
              </a:rPr>
              <a:t>must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95FCB38-F3FF-4424-865C-ED554C8CE4E1}"/>
              </a:ext>
            </a:extLst>
          </p:cNvPr>
          <p:cNvSpPr txBox="1"/>
          <p:nvPr/>
        </p:nvSpPr>
        <p:spPr>
          <a:xfrm>
            <a:off x="1899557" y="3945747"/>
            <a:ext cx="1206307" cy="55399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0">
            <a:solidFill>
              <a:schemeClr val="accent1"/>
            </a:solidFill>
          </a:ln>
        </p:spPr>
        <p:txBody>
          <a:bodyPr wrap="square" lIns="144000" tIns="0" rIns="0" bIns="0" rtlCol="0">
            <a:spAutoFit/>
          </a:bodyPr>
          <a:lstStyle/>
          <a:p>
            <a:r>
              <a:rPr lang="fr-FR" sz="3600" b="1" noProof="1">
                <a:latin typeface="Ink Free" panose="03080402000500000000" pitchFamily="66" charset="0"/>
              </a:rPr>
              <a:t>must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6689406-909E-45DE-8AB8-AA651BBF5B54}"/>
              </a:ext>
            </a:extLst>
          </p:cNvPr>
          <p:cNvSpPr txBox="1"/>
          <p:nvPr/>
        </p:nvSpPr>
        <p:spPr>
          <a:xfrm>
            <a:off x="3624960" y="4499745"/>
            <a:ext cx="1206307" cy="55399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0">
            <a:solidFill>
              <a:schemeClr val="accent1"/>
            </a:solidFill>
          </a:ln>
        </p:spPr>
        <p:txBody>
          <a:bodyPr wrap="square" lIns="144000" tIns="0" rIns="0" bIns="0" rtlCol="0">
            <a:spAutoFit/>
          </a:bodyPr>
          <a:lstStyle/>
          <a:p>
            <a:r>
              <a:rPr lang="fr-FR" sz="3600" b="1" noProof="1">
                <a:latin typeface="Ink Free" panose="03080402000500000000" pitchFamily="66" charset="0"/>
              </a:rPr>
              <a:t>must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FCF6BB82-0BB0-450D-8242-098259F329A2}"/>
              </a:ext>
            </a:extLst>
          </p:cNvPr>
          <p:cNvSpPr txBox="1"/>
          <p:nvPr/>
        </p:nvSpPr>
        <p:spPr>
          <a:xfrm>
            <a:off x="5977611" y="5110611"/>
            <a:ext cx="1953218" cy="55399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 w="0">
            <a:solidFill>
              <a:schemeClr val="accent1"/>
            </a:solidFill>
          </a:ln>
        </p:spPr>
        <p:txBody>
          <a:bodyPr wrap="square" lIns="144000" tIns="0" rIns="0" bIns="0" rtlCol="0">
            <a:spAutoFit/>
          </a:bodyPr>
          <a:lstStyle/>
          <a:p>
            <a:r>
              <a:rPr lang="fr-FR" sz="3600" b="1" noProof="1">
                <a:latin typeface="Ink Free" panose="03080402000500000000" pitchFamily="66" charset="0"/>
              </a:rPr>
              <a:t>trainers.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4A048BD-88FE-49C7-B6D8-387D9B25AACC}"/>
              </a:ext>
            </a:extLst>
          </p:cNvPr>
          <p:cNvSpPr txBox="1"/>
          <p:nvPr/>
        </p:nvSpPr>
        <p:spPr>
          <a:xfrm>
            <a:off x="3105864" y="5110611"/>
            <a:ext cx="1725403" cy="553998"/>
          </a:xfrm>
          <a:prstGeom prst="rect">
            <a:avLst/>
          </a:prstGeom>
          <a:gradFill flip="none" rotWithShape="1">
            <a:gsLst>
              <a:gs pos="100000">
                <a:srgbClr val="FF0000"/>
              </a:gs>
              <a:gs pos="23000">
                <a:srgbClr val="FF0000"/>
              </a:gs>
              <a:gs pos="69000">
                <a:srgbClr val="FF0000"/>
              </a:gs>
              <a:gs pos="7000">
                <a:srgbClr val="FF0000"/>
              </a:gs>
            </a:gsLst>
            <a:path path="rect">
              <a:fillToRect l="100000" t="100000"/>
            </a:path>
            <a:tileRect r="-100000" b="-100000"/>
          </a:gradFill>
          <a:ln w="0">
            <a:solidFill>
              <a:schemeClr val="accent1"/>
            </a:solidFill>
          </a:ln>
        </p:spPr>
        <p:txBody>
          <a:bodyPr wrap="square" lIns="144000" tIns="0" rIns="0" bIns="0" rtlCol="0">
            <a:spAutoFit/>
          </a:bodyPr>
          <a:lstStyle/>
          <a:p>
            <a:r>
              <a:rPr lang="fr-FR" sz="3600" b="1" noProof="1">
                <a:latin typeface="Ink Free" panose="03080402000500000000" pitchFamily="66" charset="0"/>
              </a:rPr>
              <a:t>Mustn’t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5A5BDB9C-17BA-4AAB-BCF2-2EDD46D789AB}"/>
              </a:ext>
            </a:extLst>
          </p:cNvPr>
          <p:cNvSpPr/>
          <p:nvPr/>
        </p:nvSpPr>
        <p:spPr>
          <a:xfrm>
            <a:off x="7525918" y="5180180"/>
            <a:ext cx="237820" cy="430106"/>
          </a:xfrm>
          <a:prstGeom prst="roundRect">
            <a:avLst/>
          </a:prstGeom>
          <a:solidFill>
            <a:schemeClr val="accent1">
              <a:alpha val="0"/>
            </a:schemeClr>
          </a:solidFill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889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chemeClr val="tx1"/>
            </a:gs>
            <a:gs pos="100000">
              <a:schemeClr val="accent2">
                <a:lumMod val="10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F8528D3B-A1A6-4FF9-8CEC-630CFCB1242B}"/>
              </a:ext>
            </a:extLst>
          </p:cNvPr>
          <p:cNvSpPr txBox="1"/>
          <p:nvPr/>
        </p:nvSpPr>
        <p:spPr>
          <a:xfrm>
            <a:off x="412392" y="3708032"/>
            <a:ext cx="113672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6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Pour exprimer une interdiction en anglais j’utilise :</a:t>
            </a:r>
          </a:p>
          <a:p>
            <a:pPr algn="ctr"/>
            <a:r>
              <a:rPr lang="fr-FR" sz="36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MUSTN’T</a:t>
            </a:r>
            <a:r>
              <a:rPr lang="fr-FR" sz="36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 + un verbe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948B963C-95DF-4BE6-8282-921BD96C7DDF}"/>
              </a:ext>
            </a:extLst>
          </p:cNvPr>
          <p:cNvCxnSpPr>
            <a:cxnSpLocks/>
          </p:cNvCxnSpPr>
          <p:nvPr/>
        </p:nvCxnSpPr>
        <p:spPr>
          <a:xfrm flipH="1">
            <a:off x="4796430" y="4256620"/>
            <a:ext cx="381000" cy="600165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0CB293C4-D7E3-4DBD-B110-D9DBD02CBBC1}"/>
              </a:ext>
            </a:extLst>
          </p:cNvPr>
          <p:cNvSpPr txBox="1"/>
          <p:nvPr/>
        </p:nvSpPr>
        <p:spPr>
          <a:xfrm>
            <a:off x="412391" y="996409"/>
            <a:ext cx="109990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6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Pour exprimer une obligation en anglais j’utilise :</a:t>
            </a:r>
          </a:p>
          <a:p>
            <a:pPr algn="ctr"/>
            <a:r>
              <a:rPr lang="fr-FR" sz="36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MUST</a:t>
            </a:r>
            <a:r>
              <a:rPr lang="fr-FR" sz="36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 + un verbe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FC8027F-3CF8-4726-A546-43E4004AEA28}"/>
              </a:ext>
            </a:extLst>
          </p:cNvPr>
          <p:cNvSpPr txBox="1"/>
          <p:nvPr/>
        </p:nvSpPr>
        <p:spPr>
          <a:xfrm>
            <a:off x="1314450" y="2346202"/>
            <a:ext cx="77877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  <a:latin typeface="Kristen ITC" panose="03050502040202030202" pitchFamily="66" charset="0"/>
              </a:rPr>
              <a:t>In </a:t>
            </a:r>
            <a:r>
              <a:rPr lang="fr-FR" sz="3200" dirty="0" err="1">
                <a:solidFill>
                  <a:schemeClr val="bg1"/>
                </a:solidFill>
                <a:latin typeface="Kristen ITC" panose="03050502040202030202" pitchFamily="66" charset="0"/>
              </a:rPr>
              <a:t>England</a:t>
            </a:r>
            <a:r>
              <a:rPr lang="fr-FR" sz="3200" dirty="0">
                <a:solidFill>
                  <a:schemeClr val="bg1"/>
                </a:solidFill>
                <a:latin typeface="Kristen ITC" panose="03050502040202030202" pitchFamily="66" charset="0"/>
              </a:rPr>
              <a:t>, </a:t>
            </a:r>
            <a:r>
              <a:rPr lang="fr-FR" sz="3200" dirty="0" err="1">
                <a:solidFill>
                  <a:schemeClr val="bg1"/>
                </a:solidFill>
                <a:latin typeface="Kristen ITC" panose="03050502040202030202" pitchFamily="66" charset="0"/>
              </a:rPr>
              <a:t>they</a:t>
            </a:r>
            <a:r>
              <a:rPr lang="fr-FR" sz="3200" dirty="0">
                <a:solidFill>
                  <a:schemeClr val="bg1"/>
                </a:solidFill>
                <a:latin typeface="Kristen ITC" panose="03050502040202030202" pitchFamily="66" charset="0"/>
              </a:rPr>
              <a:t> </a:t>
            </a:r>
            <a:r>
              <a:rPr lang="fr-FR" sz="3200" dirty="0">
                <a:solidFill>
                  <a:srgbClr val="0070C0"/>
                </a:solidFill>
                <a:latin typeface="Kristen ITC" panose="03050502040202030202" pitchFamily="66" charset="0"/>
              </a:rPr>
              <a:t>must</a:t>
            </a:r>
            <a:r>
              <a:rPr lang="fr-FR" sz="3200" dirty="0">
                <a:solidFill>
                  <a:schemeClr val="bg1"/>
                </a:solidFill>
                <a:latin typeface="Kristen ITC" panose="03050502040202030202" pitchFamily="66" charset="0"/>
              </a:rPr>
              <a:t> wear a </a:t>
            </a:r>
            <a:r>
              <a:rPr lang="fr-FR" sz="3200" dirty="0" err="1">
                <a:solidFill>
                  <a:schemeClr val="bg1"/>
                </a:solidFill>
                <a:latin typeface="Kristen ITC" panose="03050502040202030202" pitchFamily="66" charset="0"/>
              </a:rPr>
              <a:t>uniform</a:t>
            </a:r>
            <a:r>
              <a:rPr lang="fr-FR" sz="3200" dirty="0">
                <a:solidFill>
                  <a:schemeClr val="bg1"/>
                </a:solidFill>
                <a:latin typeface="Kristen ITC" panose="03050502040202030202" pitchFamily="66" charset="0"/>
              </a:rPr>
              <a:t>!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4343ECE-E005-424A-9279-5EB7657FEE10}"/>
              </a:ext>
            </a:extLst>
          </p:cNvPr>
          <p:cNvSpPr txBox="1"/>
          <p:nvPr/>
        </p:nvSpPr>
        <p:spPr>
          <a:xfrm>
            <a:off x="1481162" y="5204815"/>
            <a:ext cx="76209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err="1">
                <a:solidFill>
                  <a:schemeClr val="bg1"/>
                </a:solidFill>
                <a:latin typeface="Kristen ITC" panose="03050502040202030202" pitchFamily="66" charset="0"/>
              </a:rPr>
              <a:t>They</a:t>
            </a:r>
            <a:r>
              <a:rPr lang="fr-FR" sz="3200" dirty="0">
                <a:solidFill>
                  <a:schemeClr val="bg1"/>
                </a:solidFill>
                <a:latin typeface="Kristen ITC" panose="03050502040202030202" pitchFamily="66" charset="0"/>
              </a:rPr>
              <a:t> </a:t>
            </a:r>
            <a:r>
              <a:rPr lang="fr-FR" sz="3200" dirty="0" err="1">
                <a:solidFill>
                  <a:srgbClr val="FF0000"/>
                </a:solidFill>
                <a:latin typeface="Kristen ITC" panose="03050502040202030202" pitchFamily="66" charset="0"/>
              </a:rPr>
              <a:t>mustn’t</a:t>
            </a:r>
            <a:r>
              <a:rPr lang="fr-FR" sz="3200" dirty="0">
                <a:solidFill>
                  <a:schemeClr val="bg1"/>
                </a:solidFill>
                <a:latin typeface="Kristen ITC" panose="03050502040202030202" pitchFamily="66" charset="0"/>
              </a:rPr>
              <a:t> wear </a:t>
            </a:r>
            <a:r>
              <a:rPr lang="fr-FR" sz="3200" dirty="0" err="1">
                <a:solidFill>
                  <a:schemeClr val="bg1"/>
                </a:solidFill>
                <a:latin typeface="Kristen ITC" panose="03050502040202030202" pitchFamily="66" charset="0"/>
              </a:rPr>
              <a:t>trainers</a:t>
            </a:r>
            <a:r>
              <a:rPr lang="fr-FR" sz="3200" dirty="0">
                <a:solidFill>
                  <a:schemeClr val="bg1"/>
                </a:solidFill>
                <a:latin typeface="Kristen ITC" panose="03050502040202030202" pitchFamily="66" charset="0"/>
              </a:rPr>
              <a:t> at </a:t>
            </a:r>
            <a:r>
              <a:rPr lang="fr-FR" sz="3200" dirty="0" err="1">
                <a:solidFill>
                  <a:schemeClr val="bg1"/>
                </a:solidFill>
                <a:latin typeface="Kristen ITC" panose="03050502040202030202" pitchFamily="66" charset="0"/>
              </a:rPr>
              <a:t>school</a:t>
            </a:r>
            <a:r>
              <a:rPr lang="fr-FR" sz="3200" dirty="0">
                <a:solidFill>
                  <a:schemeClr val="bg1"/>
                </a:solidFill>
                <a:latin typeface="Kristen ITC" panose="03050502040202030202" pitchFamily="66" charset="0"/>
              </a:rPr>
              <a:t>!</a:t>
            </a: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D9533491-B6D9-4EC4-87BB-A7713DCCAC98}"/>
              </a:ext>
            </a:extLst>
          </p:cNvPr>
          <p:cNvCxnSpPr/>
          <p:nvPr/>
        </p:nvCxnSpPr>
        <p:spPr>
          <a:xfrm>
            <a:off x="5899355" y="2930977"/>
            <a:ext cx="87015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8B383325-D95F-4403-909C-D3F544E4B133}"/>
              </a:ext>
            </a:extLst>
          </p:cNvPr>
          <p:cNvCxnSpPr/>
          <p:nvPr/>
        </p:nvCxnSpPr>
        <p:spPr>
          <a:xfrm>
            <a:off x="4296697" y="5716812"/>
            <a:ext cx="87015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4459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4000">
              <a:srgbClr val="FF0000"/>
            </a:gs>
            <a:gs pos="0">
              <a:schemeClr val="accent1">
                <a:lumMod val="40000"/>
                <a:lumOff val="60000"/>
              </a:schemeClr>
            </a:gs>
            <a:gs pos="68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308045F8-544C-490B-9FBE-7C8B6458CEC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3301168" y="4632496"/>
            <a:ext cx="1838325" cy="1838325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9DE017D-30CB-42C8-AA58-D31EDF9BFEE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1"/>
              </a:ext>
            </a:extLst>
          </a:blip>
          <a:stretch>
            <a:fillRect/>
          </a:stretch>
        </p:blipFill>
        <p:spPr>
          <a:xfrm>
            <a:off x="9775062" y="465551"/>
            <a:ext cx="1619250" cy="2162175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7D766BE9-ABA3-4BB6-8DBF-6B92D42D21E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3"/>
              </a:ext>
            </a:extLst>
          </a:blip>
          <a:stretch>
            <a:fillRect/>
          </a:stretch>
        </p:blipFill>
        <p:spPr>
          <a:xfrm>
            <a:off x="6349051" y="4572000"/>
            <a:ext cx="2286000" cy="22860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7112F9E4-0779-4E4B-B6F6-EA3A99F9E8F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5"/>
              </a:ext>
            </a:extLst>
          </a:blip>
          <a:stretch>
            <a:fillRect/>
          </a:stretch>
        </p:blipFill>
        <p:spPr>
          <a:xfrm>
            <a:off x="6046353" y="2538263"/>
            <a:ext cx="2012312" cy="1781473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9AF92D16-6847-414C-A373-3F2F7618609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7"/>
              </a:ext>
            </a:extLst>
          </a:blip>
          <a:stretch>
            <a:fillRect/>
          </a:stretch>
        </p:blipFill>
        <p:spPr>
          <a:xfrm rot="20699575">
            <a:off x="2080477" y="3032160"/>
            <a:ext cx="2024019" cy="1161281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4E559FEA-1C12-4C04-BAE1-31B0B18E0909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9"/>
              </a:ext>
            </a:extLst>
          </a:blip>
          <a:stretch>
            <a:fillRect/>
          </a:stretch>
        </p:blipFill>
        <p:spPr>
          <a:xfrm>
            <a:off x="805176" y="4742033"/>
            <a:ext cx="1619250" cy="1619250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C6A3BB5C-6532-4695-A1F2-713C418C7434}"/>
              </a:ext>
            </a:extLst>
          </p:cNvPr>
          <p:cNvSpPr/>
          <p:nvPr/>
        </p:nvSpPr>
        <p:spPr>
          <a:xfrm>
            <a:off x="2758422" y="465551"/>
            <a:ext cx="672847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  <a:cs typeface="Aharoni" panose="02010803020104030203" pitchFamily="2" charset="-79"/>
              </a:rPr>
              <a:t>You must wear </a:t>
            </a:r>
            <a:r>
              <a:rPr lang="fr-FR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  <a:cs typeface="Aharoni" panose="02010803020104030203" pitchFamily="2" charset="-79"/>
              </a:rPr>
              <a:t>your</a:t>
            </a:r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  <a:cs typeface="Aharoni" panose="02010803020104030203" pitchFamily="2" charset="-79"/>
              </a:rPr>
              <a:t> </a:t>
            </a:r>
            <a:r>
              <a:rPr lang="fr-FR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  <a:cs typeface="Aharoni" panose="02010803020104030203" pitchFamily="2" charset="-79"/>
              </a:rPr>
              <a:t>uniform</a:t>
            </a:r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  <a:cs typeface="Aharoni" panose="02010803020104030203" pitchFamily="2" charset="-79"/>
              </a:rPr>
              <a:t>!</a:t>
            </a:r>
          </a:p>
        </p:txBody>
      </p:sp>
      <p:pic>
        <p:nvPicPr>
          <p:cNvPr id="2" name="No-caps">
            <a:hlinkClick r:id="" action="ppaction://media"/>
            <a:extLst>
              <a:ext uri="{FF2B5EF4-FFF2-40B4-BE49-F238E27FC236}">
                <a16:creationId xmlns:a16="http://schemas.microsoft.com/office/drawing/2014/main" id="{11EEB2ED-4FE6-4DB0-AF75-EFA0C9F1A0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Shirt-tie">
            <a:hlinkClick r:id="" action="ppaction://media"/>
            <a:extLst>
              <a:ext uri="{FF2B5EF4-FFF2-40B4-BE49-F238E27FC236}">
                <a16:creationId xmlns:a16="http://schemas.microsoft.com/office/drawing/2014/main" id="{735D6EA4-43D5-4786-907B-49D80FD9AE1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5" name="Black-socks">
            <a:hlinkClick r:id="" action="ppaction://media"/>
            <a:extLst>
              <a:ext uri="{FF2B5EF4-FFF2-40B4-BE49-F238E27FC236}">
                <a16:creationId xmlns:a16="http://schemas.microsoft.com/office/drawing/2014/main" id="{98652EF5-C2EF-4DFC-A290-9567AD39C2B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6" name="Trainers">
            <a:hlinkClick r:id="" action="ppaction://media"/>
            <a:extLst>
              <a:ext uri="{FF2B5EF4-FFF2-40B4-BE49-F238E27FC236}">
                <a16:creationId xmlns:a16="http://schemas.microsoft.com/office/drawing/2014/main" id="{EB48065B-A843-428D-A015-EE0DCA53B70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7" name="Skirt2_1">
            <a:hlinkClick r:id="" action="ppaction://media"/>
            <a:extLst>
              <a:ext uri="{FF2B5EF4-FFF2-40B4-BE49-F238E27FC236}">
                <a16:creationId xmlns:a16="http://schemas.microsoft.com/office/drawing/2014/main" id="{1D609315-A649-4A04-ABF6-D43A979F595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8" name="Black-shoes">
            <a:hlinkClick r:id="" action="ppaction://media"/>
            <a:extLst>
              <a:ext uri="{FF2B5EF4-FFF2-40B4-BE49-F238E27FC236}">
                <a16:creationId xmlns:a16="http://schemas.microsoft.com/office/drawing/2014/main" id="{D8AA8FD5-3855-477B-A3B6-3BD0E7748E89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9" name="Jeans">
            <a:hlinkClick r:id="" action="ppaction://media"/>
            <a:extLst>
              <a:ext uri="{FF2B5EF4-FFF2-40B4-BE49-F238E27FC236}">
                <a16:creationId xmlns:a16="http://schemas.microsoft.com/office/drawing/2014/main" id="{1102A62E-BC93-43B1-BC8F-C0B13E1A01CF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1" name="Blazer">
            <a:hlinkClick r:id="" action="ppaction://media"/>
            <a:extLst>
              <a:ext uri="{FF2B5EF4-FFF2-40B4-BE49-F238E27FC236}">
                <a16:creationId xmlns:a16="http://schemas.microsoft.com/office/drawing/2014/main" id="{26819AA0-DA3B-4289-BACB-FA5735AE2B45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020188C9-EED0-48A8-AD58-635896F4CF72}"/>
              </a:ext>
            </a:extLst>
          </p:cNvPr>
          <p:cNvSpPr txBox="1"/>
          <p:nvPr/>
        </p:nvSpPr>
        <p:spPr>
          <a:xfrm>
            <a:off x="560988" y="1439080"/>
            <a:ext cx="28073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600" b="1" dirty="0" err="1"/>
              <a:t>They</a:t>
            </a:r>
            <a:r>
              <a:rPr lang="fr-FR" sz="3600" b="1" dirty="0"/>
              <a:t> </a:t>
            </a:r>
            <a:r>
              <a:rPr lang="fr-FR" sz="3600" b="1" dirty="0" err="1"/>
              <a:t>mustn’t</a:t>
            </a:r>
            <a:r>
              <a:rPr lang="fr-FR" sz="3600" b="1" dirty="0"/>
              <a:t> </a:t>
            </a:r>
          </a:p>
          <a:p>
            <a:r>
              <a:rPr lang="fr-FR" sz="3600" b="1" dirty="0"/>
              <a:t>wear caps.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69F604F-0F1C-4506-8E16-32B8B819B370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2"/>
              </a:ext>
            </a:extLst>
          </a:blip>
          <a:stretch>
            <a:fillRect/>
          </a:stretch>
        </p:blipFill>
        <p:spPr>
          <a:xfrm>
            <a:off x="805176" y="802714"/>
            <a:ext cx="1899925" cy="1899925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340B5B27-F571-4780-AEC6-DEA03E9BE280}"/>
              </a:ext>
            </a:extLst>
          </p:cNvPr>
          <p:cNvSpPr txBox="1"/>
          <p:nvPr/>
        </p:nvSpPr>
        <p:spPr>
          <a:xfrm>
            <a:off x="817145" y="2789915"/>
            <a:ext cx="33161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/>
              <a:t>Boys must wear a white </a:t>
            </a:r>
            <a:r>
              <a:rPr lang="fr-FR" sz="3600" b="1" dirty="0" err="1"/>
              <a:t>shirt</a:t>
            </a:r>
            <a:r>
              <a:rPr lang="fr-FR" sz="3600" b="1" dirty="0"/>
              <a:t> and a </a:t>
            </a:r>
            <a:r>
              <a:rPr lang="fr-FR" sz="3600" b="1" dirty="0" err="1"/>
              <a:t>grey</a:t>
            </a:r>
            <a:r>
              <a:rPr lang="fr-FR" sz="3600" b="1" dirty="0"/>
              <a:t> tie.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5C5929A9-2199-4A7E-8710-821C4F53188B}"/>
              </a:ext>
            </a:extLst>
          </p:cNvPr>
          <p:cNvSpPr txBox="1"/>
          <p:nvPr/>
        </p:nvSpPr>
        <p:spPr>
          <a:xfrm>
            <a:off x="441833" y="4729444"/>
            <a:ext cx="28073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err="1"/>
              <a:t>They</a:t>
            </a:r>
            <a:r>
              <a:rPr lang="fr-FR" sz="3600" b="1" dirty="0"/>
              <a:t> must </a:t>
            </a:r>
          </a:p>
          <a:p>
            <a:pPr algn="ctr"/>
            <a:r>
              <a:rPr lang="fr-FR" sz="3600" b="1" dirty="0"/>
              <a:t>wear black </a:t>
            </a:r>
            <a:r>
              <a:rPr lang="fr-FR" sz="3600" b="1" dirty="0" err="1"/>
              <a:t>socks</a:t>
            </a:r>
            <a:r>
              <a:rPr lang="fr-FR" sz="3600" b="1" dirty="0"/>
              <a:t>.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8C320475-FDF3-412B-9DBE-FB5B51CD7323}"/>
              </a:ext>
            </a:extLst>
          </p:cNvPr>
          <p:cNvSpPr txBox="1"/>
          <p:nvPr/>
        </p:nvSpPr>
        <p:spPr>
          <a:xfrm>
            <a:off x="3093520" y="4397496"/>
            <a:ext cx="22852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err="1"/>
              <a:t>They</a:t>
            </a:r>
            <a:r>
              <a:rPr lang="fr-FR" sz="3600" b="1" dirty="0"/>
              <a:t> </a:t>
            </a:r>
            <a:r>
              <a:rPr lang="fr-FR" sz="3600" b="1" dirty="0" err="1"/>
              <a:t>mustn’t</a:t>
            </a:r>
            <a:r>
              <a:rPr lang="fr-FR" sz="3600" b="1" dirty="0"/>
              <a:t> </a:t>
            </a:r>
          </a:p>
          <a:p>
            <a:pPr algn="ctr"/>
            <a:r>
              <a:rPr lang="fr-FR" sz="3600" b="1" dirty="0"/>
              <a:t>wear </a:t>
            </a:r>
            <a:r>
              <a:rPr lang="fr-FR" sz="3600" b="1" dirty="0" err="1"/>
              <a:t>trainers</a:t>
            </a:r>
            <a:r>
              <a:rPr lang="fr-FR" sz="3600" b="1" dirty="0"/>
              <a:t>.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633FEFC-0DBC-4B4E-B389-F1B93EDF5949}"/>
              </a:ext>
            </a:extLst>
          </p:cNvPr>
          <p:cNvSpPr txBox="1"/>
          <p:nvPr/>
        </p:nvSpPr>
        <p:spPr>
          <a:xfrm>
            <a:off x="5701315" y="2386166"/>
            <a:ext cx="26580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/>
              <a:t>Girls must wear a </a:t>
            </a:r>
            <a:r>
              <a:rPr lang="fr-FR" sz="3600" b="1" dirty="0" err="1"/>
              <a:t>blue</a:t>
            </a:r>
            <a:r>
              <a:rPr lang="fr-FR" sz="3600" b="1" dirty="0"/>
              <a:t> </a:t>
            </a:r>
            <a:r>
              <a:rPr lang="fr-FR" sz="3600" b="1" dirty="0" err="1"/>
              <a:t>skirt</a:t>
            </a:r>
            <a:r>
              <a:rPr lang="fr-FR" sz="3600" b="1" dirty="0"/>
              <a:t>.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FAB032D5-8E34-4E97-B6C8-A8DD5AE40EAE}"/>
              </a:ext>
            </a:extLst>
          </p:cNvPr>
          <p:cNvSpPr txBox="1"/>
          <p:nvPr/>
        </p:nvSpPr>
        <p:spPr>
          <a:xfrm>
            <a:off x="5799350" y="4736759"/>
            <a:ext cx="28073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err="1"/>
              <a:t>They</a:t>
            </a:r>
            <a:r>
              <a:rPr lang="fr-FR" sz="3600" b="1" dirty="0"/>
              <a:t> must </a:t>
            </a:r>
          </a:p>
          <a:p>
            <a:pPr algn="ctr"/>
            <a:r>
              <a:rPr lang="fr-FR" sz="3600" b="1" dirty="0"/>
              <a:t>wear black </a:t>
            </a:r>
            <a:r>
              <a:rPr lang="fr-FR" sz="3600" b="1" dirty="0" err="1"/>
              <a:t>shoes</a:t>
            </a:r>
            <a:r>
              <a:rPr lang="fr-FR" sz="3600" b="1" dirty="0"/>
              <a:t>.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B6B52D43-2845-4496-AE23-DCC55F7DCF35}"/>
              </a:ext>
            </a:extLst>
          </p:cNvPr>
          <p:cNvSpPr txBox="1"/>
          <p:nvPr/>
        </p:nvSpPr>
        <p:spPr>
          <a:xfrm>
            <a:off x="9700901" y="3432827"/>
            <a:ext cx="22304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err="1"/>
              <a:t>They</a:t>
            </a:r>
            <a:r>
              <a:rPr lang="fr-FR" sz="3600" b="1" dirty="0"/>
              <a:t> </a:t>
            </a:r>
            <a:r>
              <a:rPr lang="fr-FR" sz="3600" b="1" dirty="0" err="1"/>
              <a:t>mustn’t</a:t>
            </a:r>
            <a:r>
              <a:rPr lang="fr-FR" sz="3600" b="1" dirty="0"/>
              <a:t> </a:t>
            </a:r>
          </a:p>
          <a:p>
            <a:r>
              <a:rPr lang="fr-FR" sz="3600" b="1" dirty="0"/>
              <a:t>wear jeans.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76445B86-5946-4C4A-8DC8-F36C136E8E72}"/>
              </a:ext>
            </a:extLst>
          </p:cNvPr>
          <p:cNvSpPr txBox="1"/>
          <p:nvPr/>
        </p:nvSpPr>
        <p:spPr>
          <a:xfrm>
            <a:off x="9392671" y="1116849"/>
            <a:ext cx="2197434" cy="1809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err="1"/>
              <a:t>They</a:t>
            </a:r>
            <a:r>
              <a:rPr lang="fr-FR" sz="3600" b="1" dirty="0"/>
              <a:t> must </a:t>
            </a:r>
          </a:p>
          <a:p>
            <a:pPr algn="ctr"/>
            <a:r>
              <a:rPr lang="fr-FR" sz="3600" b="1" dirty="0"/>
              <a:t>wear a blazer.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F8DDC39C-6650-4F7D-A758-CFBA2B8633B0}"/>
              </a:ext>
            </a:extLst>
          </p:cNvPr>
          <p:cNvGrpSpPr/>
          <p:nvPr/>
        </p:nvGrpSpPr>
        <p:grpSpPr>
          <a:xfrm>
            <a:off x="9124515" y="3224590"/>
            <a:ext cx="2121813" cy="2815812"/>
            <a:chOff x="9027196" y="3229525"/>
            <a:chExt cx="2121813" cy="2815812"/>
          </a:xfrm>
        </p:grpSpPr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028BFF05-D229-46CA-B00E-22FDDE0D3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4"/>
                </a:ext>
              </a:extLst>
            </a:blip>
            <a:stretch>
              <a:fillRect/>
            </a:stretch>
          </p:blipFill>
          <p:spPr>
            <a:xfrm>
              <a:off x="9227982" y="3229525"/>
              <a:ext cx="1868999" cy="2815812"/>
            </a:xfrm>
            <a:prstGeom prst="rect">
              <a:avLst/>
            </a:prstGeom>
          </p:spPr>
        </p:pic>
        <p:cxnSp>
          <p:nvCxnSpPr>
            <p:cNvPr id="35" name="Connecteur droit 34">
              <a:extLst>
                <a:ext uri="{FF2B5EF4-FFF2-40B4-BE49-F238E27FC236}">
                  <a16:creationId xmlns:a16="http://schemas.microsoft.com/office/drawing/2014/main" id="{E4FA909C-927B-49B0-AD06-242F4C56025A}"/>
                </a:ext>
              </a:extLst>
            </p:cNvPr>
            <p:cNvCxnSpPr>
              <a:cxnSpLocks/>
            </p:cNvCxnSpPr>
            <p:nvPr/>
          </p:nvCxnSpPr>
          <p:spPr>
            <a:xfrm>
              <a:off x="9374835" y="3751684"/>
              <a:ext cx="1575292" cy="1562100"/>
            </a:xfrm>
            <a:prstGeom prst="line">
              <a:avLst/>
            </a:prstGeom>
            <a:ln w="476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35">
              <a:extLst>
                <a:ext uri="{FF2B5EF4-FFF2-40B4-BE49-F238E27FC236}">
                  <a16:creationId xmlns:a16="http://schemas.microsoft.com/office/drawing/2014/main" id="{431E11C2-EEB4-485B-9026-5704A905FD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27196" y="4073396"/>
              <a:ext cx="2121813" cy="941689"/>
            </a:xfrm>
            <a:prstGeom prst="line">
              <a:avLst/>
            </a:prstGeom>
            <a:ln w="476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44641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7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9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3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9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7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323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308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2" grpId="0"/>
      <p:bldP spid="23" grpId="0"/>
      <p:bldP spid="24" grpId="0"/>
      <p:bldP spid="26" grpId="0"/>
      <p:bldP spid="27" grpId="0"/>
      <p:bldP spid="29" grpId="0"/>
      <p:bldP spid="30" grpId="0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510F8BC-DF28-4472-9445-4FC41CB2C0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51244" y="0"/>
            <a:ext cx="10289512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C4E5AC0-7C7A-40A9-BEED-71238EA454DF}"/>
              </a:ext>
            </a:extLst>
          </p:cNvPr>
          <p:cNvSpPr txBox="1"/>
          <p:nvPr/>
        </p:nvSpPr>
        <p:spPr>
          <a:xfrm>
            <a:off x="2824480" y="304800"/>
            <a:ext cx="36127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noProof="1"/>
              <a:t>The library</a:t>
            </a:r>
          </a:p>
        </p:txBody>
      </p:sp>
    </p:spTree>
    <p:extLst>
      <p:ext uri="{BB962C8B-B14F-4D97-AF65-F5344CB8AC3E}">
        <p14:creationId xmlns:p14="http://schemas.microsoft.com/office/powerpoint/2010/main" val="1771835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>
            <a:extLst>
              <a:ext uri="{FF2B5EF4-FFF2-40B4-BE49-F238E27FC236}">
                <a16:creationId xmlns:a16="http://schemas.microsoft.com/office/drawing/2014/main" id="{CDDABBA6-C288-4420-94A8-D9EF66A74527}"/>
              </a:ext>
            </a:extLst>
          </p:cNvPr>
          <p:cNvSpPr txBox="1"/>
          <p:nvPr/>
        </p:nvSpPr>
        <p:spPr>
          <a:xfrm>
            <a:off x="2804160" y="400825"/>
            <a:ext cx="61035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noProof="1"/>
              <a:t>Actions in the school library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C21C2586-0BB3-4792-934D-A29AA206E063}"/>
              </a:ext>
            </a:extLst>
          </p:cNvPr>
          <p:cNvSpPr txBox="1"/>
          <p:nvPr/>
        </p:nvSpPr>
        <p:spPr>
          <a:xfrm>
            <a:off x="908243" y="1706275"/>
            <a:ext cx="12223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 err="1"/>
              <a:t>read</a:t>
            </a:r>
            <a:endParaRPr lang="fr-FR" sz="4400" dirty="0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496A8CF4-E210-438A-BBF5-F86616D25A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36682" y="1486396"/>
            <a:ext cx="3078678" cy="2039124"/>
          </a:xfrm>
          <a:prstGeom prst="rect">
            <a:avLst/>
          </a:prstGeom>
        </p:spPr>
      </p:pic>
      <p:sp>
        <p:nvSpPr>
          <p:cNvPr id="44" name="ZoneTexte 43">
            <a:extLst>
              <a:ext uri="{FF2B5EF4-FFF2-40B4-BE49-F238E27FC236}">
                <a16:creationId xmlns:a16="http://schemas.microsoft.com/office/drawing/2014/main" id="{6A0AAF34-5134-4611-B17E-1AD904065375}"/>
              </a:ext>
            </a:extLst>
          </p:cNvPr>
          <p:cNvSpPr txBox="1"/>
          <p:nvPr/>
        </p:nvSpPr>
        <p:spPr>
          <a:xfrm>
            <a:off x="4499392" y="1648903"/>
            <a:ext cx="14863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 err="1"/>
              <a:t>shout</a:t>
            </a:r>
            <a:endParaRPr lang="fr-FR" sz="4400" dirty="0"/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A9692CF9-5BFE-4CF0-B0D9-09EB17434F86}"/>
              </a:ext>
            </a:extLst>
          </p:cNvPr>
          <p:cNvSpPr txBox="1"/>
          <p:nvPr/>
        </p:nvSpPr>
        <p:spPr>
          <a:xfrm>
            <a:off x="7559238" y="1599223"/>
            <a:ext cx="9199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 err="1"/>
              <a:t>eat</a:t>
            </a:r>
            <a:endParaRPr lang="fr-FR" sz="4400" dirty="0"/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381442B0-2898-439B-B856-E175FA34AC88}"/>
              </a:ext>
            </a:extLst>
          </p:cNvPr>
          <p:cNvSpPr txBox="1"/>
          <p:nvPr/>
        </p:nvSpPr>
        <p:spPr>
          <a:xfrm>
            <a:off x="9630760" y="1321270"/>
            <a:ext cx="200240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 err="1"/>
              <a:t>Borrow</a:t>
            </a:r>
            <a:r>
              <a:rPr lang="fr-FR" sz="4400" dirty="0"/>
              <a:t> </a:t>
            </a:r>
          </a:p>
          <a:p>
            <a:r>
              <a:rPr lang="fr-FR" sz="4400" dirty="0"/>
              <a:t>books</a:t>
            </a: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A65479A0-BB38-4672-8BDC-10375EB72E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175298" y="1393774"/>
            <a:ext cx="2495460" cy="166364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C6569CE2-4A6D-4DF4-85C5-3ED8E238EE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485870" y="1321270"/>
            <a:ext cx="1645920" cy="245653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71CB240D-E177-4BED-86D2-DB5851C584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9630760" y="1129837"/>
            <a:ext cx="1862475" cy="2481748"/>
          </a:xfrm>
          <a:prstGeom prst="rect">
            <a:avLst/>
          </a:prstGeom>
        </p:spPr>
      </p:pic>
      <p:sp>
        <p:nvSpPr>
          <p:cNvPr id="47" name="ZoneTexte 46">
            <a:extLst>
              <a:ext uri="{FF2B5EF4-FFF2-40B4-BE49-F238E27FC236}">
                <a16:creationId xmlns:a16="http://schemas.microsoft.com/office/drawing/2014/main" id="{3EA419E4-DB27-4D82-B480-98EFACD20A82}"/>
              </a:ext>
            </a:extLst>
          </p:cNvPr>
          <p:cNvSpPr txBox="1"/>
          <p:nvPr/>
        </p:nvSpPr>
        <p:spPr>
          <a:xfrm>
            <a:off x="6674523" y="4576187"/>
            <a:ext cx="137428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/>
              <a:t>Be</a:t>
            </a:r>
          </a:p>
          <a:p>
            <a:r>
              <a:rPr lang="fr-FR" sz="4400" dirty="0"/>
              <a:t>quiet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885C6229-C9CB-4DDC-80C6-5CF37066A3E4}"/>
              </a:ext>
            </a:extLst>
          </p:cNvPr>
          <p:cNvSpPr txBox="1"/>
          <p:nvPr/>
        </p:nvSpPr>
        <p:spPr>
          <a:xfrm>
            <a:off x="653155" y="4473565"/>
            <a:ext cx="263290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/>
              <a:t>Use the</a:t>
            </a:r>
          </a:p>
          <a:p>
            <a:r>
              <a:rPr lang="fr-FR" sz="4400" dirty="0"/>
              <a:t>computers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C0C8C86-6591-4FFE-B44A-FEB9E875C5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264160" y="3977640"/>
            <a:ext cx="3251200" cy="2438400"/>
          </a:xfrm>
          <a:prstGeom prst="rect">
            <a:avLst/>
          </a:prstGeom>
        </p:spPr>
      </p:pic>
      <p:sp>
        <p:nvSpPr>
          <p:cNvPr id="49" name="ZoneTexte 48">
            <a:extLst>
              <a:ext uri="{FF2B5EF4-FFF2-40B4-BE49-F238E27FC236}">
                <a16:creationId xmlns:a16="http://schemas.microsoft.com/office/drawing/2014/main" id="{59E79D63-3C33-4685-BB12-55C1E90F5945}"/>
              </a:ext>
            </a:extLst>
          </p:cNvPr>
          <p:cNvSpPr txBox="1"/>
          <p:nvPr/>
        </p:nvSpPr>
        <p:spPr>
          <a:xfrm>
            <a:off x="4175298" y="5023286"/>
            <a:ext cx="13612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/>
              <a:t>drink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7F1B259E-A39E-4C3E-A5A1-5A830D26277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4075842" y="4576187"/>
            <a:ext cx="1671237" cy="1663640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5DD16953-7276-446C-A67E-1F6955359DD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6096000" y="4576187"/>
            <a:ext cx="2212830" cy="1765360"/>
          </a:xfrm>
          <a:prstGeom prst="rect">
            <a:avLst/>
          </a:prstGeom>
        </p:spPr>
      </p:pic>
      <p:sp>
        <p:nvSpPr>
          <p:cNvPr id="50" name="ZoneTexte 49">
            <a:extLst>
              <a:ext uri="{FF2B5EF4-FFF2-40B4-BE49-F238E27FC236}">
                <a16:creationId xmlns:a16="http://schemas.microsoft.com/office/drawing/2014/main" id="{CD31961F-10E5-4C86-9728-57C1F6C33CD4}"/>
              </a:ext>
            </a:extLst>
          </p:cNvPr>
          <p:cNvSpPr txBox="1"/>
          <p:nvPr/>
        </p:nvSpPr>
        <p:spPr>
          <a:xfrm>
            <a:off x="9587050" y="4913002"/>
            <a:ext cx="9749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/>
              <a:t>run</a:t>
            </a: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4C87B20D-41FA-4359-85E0-F2BBFB1995A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8779671" y="4308462"/>
            <a:ext cx="2932120" cy="2199090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9E2A1B75-B531-4F38-8C26-CE26C4A7CB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11558" y="1523613"/>
            <a:ext cx="3078678" cy="2039124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42CCA2C1-CC11-4FAC-9846-882BA1E9D5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127442" y="1393774"/>
            <a:ext cx="2495460" cy="1663640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BEA41889-6651-4E53-AC7C-426F95E656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510994" y="1343520"/>
            <a:ext cx="1645920" cy="2456535"/>
          </a:xfrm>
          <a:prstGeom prst="rect">
            <a:avLst/>
          </a:prstGeom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id="{10BC1467-5481-440D-BA1F-487F485EBE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9630760" y="1125380"/>
            <a:ext cx="1862475" cy="2481748"/>
          </a:xfrm>
          <a:prstGeom prst="rect">
            <a:avLst/>
          </a:prstGeom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889A42F3-9712-4DD9-852D-FE77BBE5A38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281427" y="3977640"/>
            <a:ext cx="3251200" cy="2438400"/>
          </a:xfrm>
          <a:prstGeom prst="rect">
            <a:avLst/>
          </a:prstGeom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DF49E1A8-A4BF-4231-86D1-7E36AD44442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4065107" y="4576186"/>
            <a:ext cx="1671237" cy="1663640"/>
          </a:xfrm>
          <a:prstGeom prst="rect">
            <a:avLst/>
          </a:prstGeom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ED36E97F-1CF9-44F5-9286-B1F5AC27DD7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6106735" y="4570098"/>
            <a:ext cx="2212830" cy="1765360"/>
          </a:xfrm>
          <a:prstGeom prst="rect">
            <a:avLst/>
          </a:prstGeom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10E1E28F-7A6C-4D40-BC2C-9FE291ABDC4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8762404" y="4304005"/>
            <a:ext cx="2932120" cy="219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71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chemeClr val="tx1"/>
            </a:gs>
            <a:gs pos="100000">
              <a:schemeClr val="accent2">
                <a:lumMod val="10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F8528D3B-A1A6-4FF9-8CEC-630CFCB1242B}"/>
              </a:ext>
            </a:extLst>
          </p:cNvPr>
          <p:cNvSpPr txBox="1"/>
          <p:nvPr/>
        </p:nvSpPr>
        <p:spPr>
          <a:xfrm>
            <a:off x="1609194" y="2528030"/>
            <a:ext cx="89736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6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Pour exprimer une interdiction j’utilise :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CB293C4-D7E3-4DBD-B110-D9DBD02CBBC1}"/>
              </a:ext>
            </a:extLst>
          </p:cNvPr>
          <p:cNvSpPr txBox="1"/>
          <p:nvPr/>
        </p:nvSpPr>
        <p:spPr>
          <a:xfrm>
            <a:off x="1609193" y="996409"/>
            <a:ext cx="86054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6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Pour exprimer une obligation j’utilise :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FA6548F-A0FE-45F2-ADAE-27710751F162}"/>
              </a:ext>
            </a:extLst>
          </p:cNvPr>
          <p:cNvSpPr txBox="1"/>
          <p:nvPr/>
        </p:nvSpPr>
        <p:spPr>
          <a:xfrm>
            <a:off x="4591050" y="252559"/>
            <a:ext cx="18085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highlight>
                  <a:srgbClr val="FF0000"/>
                </a:highlight>
              </a:rPr>
              <a:t>Rappel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54965C4-C0B3-4DB7-82F6-E2D008DBE2DE}"/>
              </a:ext>
            </a:extLst>
          </p:cNvPr>
          <p:cNvSpPr txBox="1"/>
          <p:nvPr/>
        </p:nvSpPr>
        <p:spPr>
          <a:xfrm>
            <a:off x="1337996" y="4154878"/>
            <a:ext cx="91478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chemeClr val="bg1"/>
                </a:solidFill>
              </a:rPr>
              <a:t>Tu viens de voir que </a:t>
            </a:r>
            <a:r>
              <a:rPr lang="fr-FR" sz="36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pour exprimer une possibilité ou une permission  j’utilise :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D1FBE81-031F-45C5-B8AD-00420C5DCA2E}"/>
              </a:ext>
            </a:extLst>
          </p:cNvPr>
          <p:cNvSpPr txBox="1"/>
          <p:nvPr/>
        </p:nvSpPr>
        <p:spPr>
          <a:xfrm>
            <a:off x="3842818" y="1502793"/>
            <a:ext cx="45063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0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MUST</a:t>
            </a:r>
            <a:r>
              <a:rPr lang="fr-FR" sz="36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 + une action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BF24DBE-DCD2-4651-8862-DC592B1ACAE6}"/>
              </a:ext>
            </a:extLst>
          </p:cNvPr>
          <p:cNvSpPr txBox="1"/>
          <p:nvPr/>
        </p:nvSpPr>
        <p:spPr>
          <a:xfrm>
            <a:off x="4591050" y="3294551"/>
            <a:ext cx="53767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MUSTN’T</a:t>
            </a:r>
            <a:r>
              <a:rPr lang="fr-FR" sz="36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 + une action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D3D670E-45BB-4182-9DE9-B47BBBC478C5}"/>
              </a:ext>
            </a:extLst>
          </p:cNvPr>
          <p:cNvSpPr txBox="1"/>
          <p:nvPr/>
        </p:nvSpPr>
        <p:spPr>
          <a:xfrm>
            <a:off x="6243457" y="5507648"/>
            <a:ext cx="41649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Rounded MT Bold" panose="020F0704030504030204" pitchFamily="34" charset="0"/>
              </a:rPr>
              <a:t>CAN</a:t>
            </a:r>
            <a:r>
              <a:rPr lang="fr-FR" sz="36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 + une action</a:t>
            </a:r>
          </a:p>
        </p:txBody>
      </p:sp>
    </p:spTree>
    <p:extLst>
      <p:ext uri="{BB962C8B-B14F-4D97-AF65-F5344CB8AC3E}">
        <p14:creationId xmlns:p14="http://schemas.microsoft.com/office/powerpoint/2010/main" val="2423204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chemeClr val="tx1"/>
            </a:gs>
            <a:gs pos="100000">
              <a:schemeClr val="accent2">
                <a:lumMod val="10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0CB293C4-D7E3-4DBD-B110-D9DBD02CBBC1}"/>
              </a:ext>
            </a:extLst>
          </p:cNvPr>
          <p:cNvSpPr txBox="1"/>
          <p:nvPr/>
        </p:nvSpPr>
        <p:spPr>
          <a:xfrm>
            <a:off x="367250" y="1110702"/>
            <a:ext cx="73637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En mettant </a:t>
            </a:r>
            <a:r>
              <a:rPr lang="fr-FR" sz="36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MUST</a:t>
            </a:r>
            <a:r>
              <a:rPr lang="fr-FR" sz="36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 à la forme négative tu obtiens </a:t>
            </a:r>
            <a:r>
              <a:rPr lang="fr-FR" sz="36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MUSTN’T</a:t>
            </a:r>
            <a:r>
              <a:rPr lang="fr-FR" sz="36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 </a:t>
            </a:r>
          </a:p>
          <a:p>
            <a:pPr algn="ctr"/>
            <a:r>
              <a:rPr lang="fr-FR" sz="36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Tu passes ainsi d’une obligation à une interdiction.  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FA6548F-A0FE-45F2-ADAE-27710751F162}"/>
              </a:ext>
            </a:extLst>
          </p:cNvPr>
          <p:cNvSpPr txBox="1"/>
          <p:nvPr/>
        </p:nvSpPr>
        <p:spPr>
          <a:xfrm>
            <a:off x="7997655" y="363585"/>
            <a:ext cx="25980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highlight>
                  <a:srgbClr val="FF0000"/>
                </a:highlight>
              </a:rPr>
              <a:t>Remarque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54965C4-C0B3-4DB7-82F6-E2D008DBE2DE}"/>
              </a:ext>
            </a:extLst>
          </p:cNvPr>
          <p:cNvSpPr txBox="1"/>
          <p:nvPr/>
        </p:nvSpPr>
        <p:spPr>
          <a:xfrm>
            <a:off x="2786671" y="3632093"/>
            <a:ext cx="914782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chemeClr val="bg1"/>
                </a:solidFill>
              </a:rPr>
              <a:t>En mettant </a:t>
            </a:r>
            <a:r>
              <a:rPr lang="fr-FR" sz="3600" b="1" dirty="0">
                <a:latin typeface="Arial Rounded MT Bold" panose="020F0704030504030204" pitchFamily="34" charset="0"/>
              </a:rPr>
              <a:t>CAN</a:t>
            </a:r>
            <a:r>
              <a:rPr lang="fr-FR" sz="3600" b="1" dirty="0">
                <a:solidFill>
                  <a:schemeClr val="bg1"/>
                </a:solidFill>
              </a:rPr>
              <a:t> à la forme négative tu obtiens </a:t>
            </a:r>
            <a:r>
              <a:rPr lang="fr-FR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Rounded MT Bold" panose="020F0704030504030204" pitchFamily="34" charset="0"/>
              </a:rPr>
              <a:t>CAN’T</a:t>
            </a:r>
            <a:r>
              <a:rPr lang="fr-FR" sz="36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. </a:t>
            </a:r>
          </a:p>
          <a:p>
            <a:pPr algn="ctr"/>
            <a:r>
              <a:rPr lang="fr-FR" sz="36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Tu passes ainsi d’une permission à une non permission, c’est-à-dire à une interdiction!</a:t>
            </a:r>
            <a:endParaRPr lang="fr-FR" sz="3600" b="1" dirty="0">
              <a:solidFill>
                <a:schemeClr val="tx1">
                  <a:lumMod val="95000"/>
                  <a:lumOff val="5000"/>
                </a:schemeClr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836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BF90042F-A449-4412-B098-AF0A1523FF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529206" y="468531"/>
            <a:ext cx="5133590" cy="5920937"/>
          </a:xfrm>
          <a:prstGeom prst="rect">
            <a:avLst/>
          </a:prstGeom>
        </p:spPr>
      </p:pic>
      <p:pic>
        <p:nvPicPr>
          <p:cNvPr id="40" name="Graphique 39">
            <a:extLst>
              <a:ext uri="{FF2B5EF4-FFF2-40B4-BE49-F238E27FC236}">
                <a16:creationId xmlns:a16="http://schemas.microsoft.com/office/drawing/2014/main" id="{103A68B4-B972-4089-AD08-314583A5D3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761661" y="3971227"/>
            <a:ext cx="1108155" cy="1211800"/>
          </a:xfrm>
          <a:prstGeom prst="rect">
            <a:avLst/>
          </a:prstGeom>
        </p:spPr>
      </p:pic>
      <p:sp>
        <p:nvSpPr>
          <p:cNvPr id="38" name="ZoneTexte 37">
            <a:extLst>
              <a:ext uri="{FF2B5EF4-FFF2-40B4-BE49-F238E27FC236}">
                <a16:creationId xmlns:a16="http://schemas.microsoft.com/office/drawing/2014/main" id="{8396CBD3-5DF7-42D7-81ED-826CC324A3A0}"/>
              </a:ext>
            </a:extLst>
          </p:cNvPr>
          <p:cNvSpPr txBox="1"/>
          <p:nvPr/>
        </p:nvSpPr>
        <p:spPr>
          <a:xfrm>
            <a:off x="3529206" y="4093893"/>
            <a:ext cx="22962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dirty="0">
                <a:latin typeface="Bahnschrift" panose="020B0502040204020203" pitchFamily="34" charset="0"/>
              </a:rPr>
              <a:t>6 books 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02A917A5-B7AE-40C0-B652-2D6923828B0D}"/>
              </a:ext>
            </a:extLst>
          </p:cNvPr>
          <p:cNvSpPr txBox="1"/>
          <p:nvPr/>
        </p:nvSpPr>
        <p:spPr>
          <a:xfrm>
            <a:off x="8881712" y="674923"/>
            <a:ext cx="296738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err="1">
                <a:latin typeface="Arial Rounded MT Bold" panose="020F0704030504030204" pitchFamily="34" charset="0"/>
              </a:rPr>
              <a:t>Let’s</a:t>
            </a:r>
            <a:r>
              <a:rPr lang="fr-FR" sz="4000" dirty="0">
                <a:latin typeface="Arial Rounded MT Bold" panose="020F0704030504030204" pitchFamily="34" charset="0"/>
              </a:rPr>
              <a:t> </a:t>
            </a:r>
            <a:r>
              <a:rPr lang="fr-FR" sz="4000" dirty="0" err="1">
                <a:latin typeface="Arial Rounded MT Bold" panose="020F0704030504030204" pitchFamily="34" charset="0"/>
              </a:rPr>
              <a:t>practise</a:t>
            </a:r>
            <a:r>
              <a:rPr lang="fr-FR" sz="4000" dirty="0">
                <a:latin typeface="Arial Rounded MT Bold" panose="020F0704030504030204" pitchFamily="34" charset="0"/>
              </a:rPr>
              <a:t>!</a:t>
            </a:r>
          </a:p>
          <a:p>
            <a:endParaRPr lang="fr-FR" sz="4000" dirty="0">
              <a:latin typeface="Arial Rounded MT Bold" panose="020F0704030504030204" pitchFamily="34" charset="0"/>
            </a:endParaRPr>
          </a:p>
          <a:p>
            <a:r>
              <a:rPr lang="fr-FR" sz="4000" dirty="0" err="1">
                <a:latin typeface="Arial Rounded MT Bold" panose="020F0704030504030204" pitchFamily="34" charset="0"/>
              </a:rPr>
              <a:t>Speak</a:t>
            </a:r>
            <a:r>
              <a:rPr lang="fr-FR" sz="4000" dirty="0">
                <a:latin typeface="Arial Rounded MT Bold" panose="020F0704030504030204" pitchFamily="34" charset="0"/>
              </a:rPr>
              <a:t> about the </a:t>
            </a:r>
            <a:r>
              <a:rPr lang="fr-FR" sz="4000" dirty="0" err="1">
                <a:latin typeface="Arial Rounded MT Bold" panose="020F0704030504030204" pitchFamily="34" charset="0"/>
              </a:rPr>
              <a:t>rules</a:t>
            </a:r>
            <a:r>
              <a:rPr lang="fr-FR" sz="4000" dirty="0">
                <a:latin typeface="Arial Rounded MT Bold" panose="020F0704030504030204" pitchFamily="34" charset="0"/>
              </a:rPr>
              <a:t> in the </a:t>
            </a:r>
            <a:r>
              <a:rPr lang="fr-FR" sz="4000" dirty="0" err="1">
                <a:latin typeface="Arial Rounded MT Bold" panose="020F0704030504030204" pitchFamily="34" charset="0"/>
              </a:rPr>
              <a:t>library</a:t>
            </a:r>
            <a:r>
              <a:rPr lang="fr-FR" sz="4000" dirty="0">
                <a:latin typeface="Arial Rounded MT Bold" panose="020F0704030504030204" pitchFamily="34" charset="0"/>
              </a:rPr>
              <a:t>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2953E2D-23FA-4ACB-AD78-976CA5E94963}"/>
              </a:ext>
            </a:extLst>
          </p:cNvPr>
          <p:cNvSpPr txBox="1"/>
          <p:nvPr/>
        </p:nvSpPr>
        <p:spPr>
          <a:xfrm>
            <a:off x="342900" y="1906029"/>
            <a:ext cx="27578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Arial Rounded MT Bold" panose="020F0704030504030204" pitchFamily="34" charset="0"/>
              </a:rPr>
              <a:t>You </a:t>
            </a:r>
            <a:r>
              <a:rPr lang="fr-FR" sz="4000" b="1" u="sng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can</a:t>
            </a:r>
            <a:r>
              <a:rPr lang="fr-FR" sz="4000" dirty="0">
                <a:latin typeface="Arial Rounded MT Bold" panose="020F0704030504030204" pitchFamily="34" charset="0"/>
              </a:rPr>
              <a:t> </a:t>
            </a:r>
            <a:r>
              <a:rPr lang="fr-FR" sz="4000" dirty="0" err="1">
                <a:latin typeface="Arial Rounded MT Bold" panose="020F0704030504030204" pitchFamily="34" charset="0"/>
              </a:rPr>
              <a:t>borrow</a:t>
            </a:r>
            <a:r>
              <a:rPr lang="fr-FR" sz="4000" dirty="0">
                <a:latin typeface="Arial Rounded MT Bold" panose="020F0704030504030204" pitchFamily="34" charset="0"/>
              </a:rPr>
              <a:t> six books.</a:t>
            </a:r>
          </a:p>
        </p:txBody>
      </p:sp>
    </p:spTree>
    <p:extLst>
      <p:ext uri="{BB962C8B-B14F-4D97-AF65-F5344CB8AC3E}">
        <p14:creationId xmlns:p14="http://schemas.microsoft.com/office/powerpoint/2010/main" val="3785543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972942A-21EA-48C8-8B3F-DF967F058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794" y="2003334"/>
            <a:ext cx="2295525" cy="40767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F80EB73-0259-4B33-A917-EC834E5D25D4}"/>
              </a:ext>
            </a:extLst>
          </p:cNvPr>
          <p:cNvSpPr/>
          <p:nvPr/>
        </p:nvSpPr>
        <p:spPr>
          <a:xfrm rot="20690115">
            <a:off x="3997706" y="2176596"/>
            <a:ext cx="6294975" cy="136270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Left">
              <a:avLst/>
            </a:prstTxWarp>
            <a:spAutoFit/>
          </a:bodyPr>
          <a:lstStyle/>
          <a:p>
            <a:pPr algn="ctr"/>
            <a:r>
              <a:rPr lang="fr-FR" sz="5400" b="1" cap="none" spc="0" noProof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School in England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7F80F26-FFE9-4FC3-8B42-13CF09B6E3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054124" y="4211897"/>
            <a:ext cx="1584223" cy="158422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D230D38-D0C8-4B43-86F4-DEB90ABE91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676126" y="4185659"/>
            <a:ext cx="1755058" cy="175505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A8F2A39-6429-47B3-99B6-690399E44D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360" y="240299"/>
            <a:ext cx="1992766" cy="256568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B2F401B-F5F3-49BC-9BF9-0BF5D9D6C6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8162154" y="3195789"/>
            <a:ext cx="3810000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4778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 35">
            <a:extLst>
              <a:ext uri="{FF2B5EF4-FFF2-40B4-BE49-F238E27FC236}">
                <a16:creationId xmlns:a16="http://schemas.microsoft.com/office/drawing/2014/main" id="{E7BCE407-D73C-4C90-A97F-B2B71EEF43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677448" y="468532"/>
            <a:ext cx="5032795" cy="592093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2A137CA6-6A8E-4526-B981-F9DA5DECE951}"/>
              </a:ext>
            </a:extLst>
          </p:cNvPr>
          <p:cNvSpPr txBox="1"/>
          <p:nvPr/>
        </p:nvSpPr>
        <p:spPr>
          <a:xfrm>
            <a:off x="1657350" y="2129657"/>
            <a:ext cx="31813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Arial Rounded MT Bold" panose="020F0704030504030204" pitchFamily="34" charset="0"/>
              </a:rPr>
              <a:t>You </a:t>
            </a:r>
            <a:r>
              <a:rPr lang="fr-FR" sz="4000" b="1" u="sng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can</a:t>
            </a:r>
            <a:r>
              <a:rPr lang="fr-FR" sz="4000" dirty="0">
                <a:latin typeface="Arial Rounded MT Bold" panose="020F0704030504030204" pitchFamily="34" charset="0"/>
              </a:rPr>
              <a:t> </a:t>
            </a:r>
            <a:r>
              <a:rPr lang="fr-FR" sz="4000" dirty="0" err="1">
                <a:latin typeface="Arial Rounded MT Bold" panose="020F0704030504030204" pitchFamily="34" charset="0"/>
              </a:rPr>
              <a:t>read</a:t>
            </a:r>
            <a:r>
              <a:rPr lang="fr-FR" sz="4000" dirty="0">
                <a:latin typeface="Arial Rounded MT Bold" panose="020F0704030504030204" pitchFamily="34" charset="0"/>
              </a:rPr>
              <a:t> in the </a:t>
            </a:r>
            <a:r>
              <a:rPr lang="fr-FR" sz="4000" dirty="0" err="1">
                <a:latin typeface="Arial Rounded MT Bold" panose="020F0704030504030204" pitchFamily="34" charset="0"/>
              </a:rPr>
              <a:t>library</a:t>
            </a:r>
            <a:r>
              <a:rPr lang="fr-FR" sz="4000" dirty="0">
                <a:latin typeface="Arial Rounded MT Bold" panose="020F07040305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7478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00A6C22-0321-4166-BE9B-745BC04B7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583" y="930925"/>
            <a:ext cx="3419196" cy="4407991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4748D578-394D-4CFD-8478-F8C396F30326}"/>
              </a:ext>
            </a:extLst>
          </p:cNvPr>
          <p:cNvSpPr txBox="1"/>
          <p:nvPr/>
        </p:nvSpPr>
        <p:spPr>
          <a:xfrm>
            <a:off x="501445" y="2129657"/>
            <a:ext cx="5014452" cy="1820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000" dirty="0">
                <a:latin typeface="Arial Rounded MT Bold" panose="020F0704030504030204" pitchFamily="34" charset="0"/>
              </a:rPr>
              <a:t>You </a:t>
            </a:r>
            <a:r>
              <a:rPr lang="fr-FR" sz="4000" b="1" u="sng" dirty="0" err="1">
                <a:solidFill>
                  <a:srgbClr val="FF0000"/>
                </a:solidFill>
                <a:latin typeface="Arial Rounded MT Bold" panose="020F0704030504030204" pitchFamily="34" charset="0"/>
              </a:rPr>
              <a:t>mustn’t</a:t>
            </a:r>
            <a:r>
              <a:rPr lang="fr-FR" sz="4000" b="1" u="sng" dirty="0">
                <a:solidFill>
                  <a:srgbClr val="FF0000"/>
                </a:solidFill>
                <a:latin typeface="Arial Rounded MT Bold" panose="020F0704030504030204" pitchFamily="34" charset="0"/>
              </a:rPr>
              <a:t> / </a:t>
            </a:r>
            <a:r>
              <a:rPr lang="fr-FR" sz="4000" b="1" u="sng" dirty="0" err="1">
                <a:solidFill>
                  <a:srgbClr val="FF0000"/>
                </a:solidFill>
                <a:latin typeface="Arial Rounded MT Bold" panose="020F0704030504030204" pitchFamily="34" charset="0"/>
              </a:rPr>
              <a:t>can’t</a:t>
            </a:r>
            <a:r>
              <a:rPr lang="fr-FR" sz="4000" b="1" u="sng" dirty="0">
                <a:solidFill>
                  <a:srgbClr val="FF0000"/>
                </a:solidFill>
                <a:latin typeface="Arial Rounded MT Bold" panose="020F0704030504030204" pitchFamily="34" charset="0"/>
              </a:rPr>
              <a:t> </a:t>
            </a:r>
            <a:r>
              <a:rPr lang="fr-FR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 </a:t>
            </a:r>
            <a:r>
              <a:rPr lang="fr-FR" sz="4000" dirty="0">
                <a:latin typeface="Arial Rounded MT Bold" panose="020F0704030504030204" pitchFamily="34" charset="0"/>
              </a:rPr>
              <a:t>run in the </a:t>
            </a:r>
            <a:r>
              <a:rPr lang="fr-FR" sz="4000" dirty="0" err="1">
                <a:latin typeface="Arial Rounded MT Bold" panose="020F0704030504030204" pitchFamily="34" charset="0"/>
              </a:rPr>
              <a:t>library</a:t>
            </a:r>
            <a:r>
              <a:rPr lang="fr-FR" sz="4000" dirty="0">
                <a:latin typeface="Arial Rounded MT Bold" panose="020F07040305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3718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92FCACAC-51D3-4A2C-9E5C-1935C57CFB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693383" y="409353"/>
            <a:ext cx="4461514" cy="5773724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CC2185E1-05CE-4283-9A14-5DDAA64546E4}"/>
              </a:ext>
            </a:extLst>
          </p:cNvPr>
          <p:cNvSpPr txBox="1"/>
          <p:nvPr/>
        </p:nvSpPr>
        <p:spPr>
          <a:xfrm>
            <a:off x="501445" y="2129657"/>
            <a:ext cx="50144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Arial Rounded MT Bold" panose="020F0704030504030204" pitchFamily="34" charset="0"/>
              </a:rPr>
              <a:t>You </a:t>
            </a:r>
            <a:r>
              <a:rPr lang="fr-FR" sz="4000" b="1" u="sng" dirty="0" err="1">
                <a:solidFill>
                  <a:srgbClr val="FF0000"/>
                </a:solidFill>
                <a:latin typeface="Arial Rounded MT Bold" panose="020F0704030504030204" pitchFamily="34" charset="0"/>
              </a:rPr>
              <a:t>mustn’t</a:t>
            </a:r>
            <a:r>
              <a:rPr lang="fr-FR" sz="4000" b="1" u="sng" dirty="0">
                <a:solidFill>
                  <a:srgbClr val="FF0000"/>
                </a:solidFill>
                <a:latin typeface="Arial Rounded MT Bold" panose="020F0704030504030204" pitchFamily="34" charset="0"/>
              </a:rPr>
              <a:t> / </a:t>
            </a:r>
            <a:r>
              <a:rPr lang="fr-FR" sz="4000" b="1" u="sng" dirty="0" err="1">
                <a:solidFill>
                  <a:srgbClr val="FF0000"/>
                </a:solidFill>
                <a:latin typeface="Arial Rounded MT Bold" panose="020F0704030504030204" pitchFamily="34" charset="0"/>
              </a:rPr>
              <a:t>can’t</a:t>
            </a:r>
            <a:r>
              <a:rPr lang="fr-FR" sz="4000" b="1" u="sng" dirty="0">
                <a:solidFill>
                  <a:srgbClr val="FF0000"/>
                </a:solidFill>
                <a:latin typeface="Arial Rounded MT Bold" panose="020F0704030504030204" pitchFamily="34" charset="0"/>
              </a:rPr>
              <a:t> </a:t>
            </a:r>
            <a:r>
              <a:rPr lang="fr-FR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 </a:t>
            </a:r>
            <a:r>
              <a:rPr lang="fr-FR" sz="4000" dirty="0" err="1">
                <a:latin typeface="Arial Rounded MT Bold" panose="020F0704030504030204" pitchFamily="34" charset="0"/>
              </a:rPr>
              <a:t>eat</a:t>
            </a:r>
            <a:r>
              <a:rPr lang="fr-FR" sz="4000" dirty="0">
                <a:latin typeface="Arial Rounded MT Bold" panose="020F0704030504030204" pitchFamily="34" charset="0"/>
              </a:rPr>
              <a:t> or drink in the </a:t>
            </a:r>
            <a:r>
              <a:rPr lang="fr-FR" sz="4000" dirty="0" err="1">
                <a:latin typeface="Arial Rounded MT Bold" panose="020F0704030504030204" pitchFamily="34" charset="0"/>
              </a:rPr>
              <a:t>library</a:t>
            </a:r>
            <a:r>
              <a:rPr lang="fr-FR" sz="4000" dirty="0">
                <a:latin typeface="Arial Rounded MT Bold" panose="020F07040305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264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CA60254-2B4F-4D5D-BD0D-E9EB2536EF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232" y="1559181"/>
            <a:ext cx="2992992" cy="385347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ED403FAF-FECA-4E12-8AB8-0DD2E1F320D1}"/>
              </a:ext>
            </a:extLst>
          </p:cNvPr>
          <p:cNvSpPr txBox="1"/>
          <p:nvPr/>
        </p:nvSpPr>
        <p:spPr>
          <a:xfrm>
            <a:off x="575187" y="1156263"/>
            <a:ext cx="5014452" cy="6437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000" dirty="0">
                <a:latin typeface="Arial Rounded MT Bold" panose="020F0704030504030204" pitchFamily="34" charset="0"/>
              </a:rPr>
              <a:t>You </a:t>
            </a:r>
            <a:r>
              <a:rPr lang="fr-FR" sz="4000" b="1" u="sng" dirty="0" err="1">
                <a:solidFill>
                  <a:srgbClr val="FF0000"/>
                </a:solidFill>
                <a:latin typeface="Arial Rounded MT Bold" panose="020F0704030504030204" pitchFamily="34" charset="0"/>
              </a:rPr>
              <a:t>mustn’t</a:t>
            </a:r>
            <a:r>
              <a:rPr lang="fr-FR" sz="4000" b="1" u="sng" dirty="0">
                <a:solidFill>
                  <a:srgbClr val="FF0000"/>
                </a:solidFill>
                <a:latin typeface="Arial Rounded MT Bold" panose="020F0704030504030204" pitchFamily="34" charset="0"/>
              </a:rPr>
              <a:t> / </a:t>
            </a:r>
            <a:r>
              <a:rPr lang="fr-FR" sz="4000" b="1" u="sng" dirty="0" err="1">
                <a:solidFill>
                  <a:srgbClr val="FF0000"/>
                </a:solidFill>
                <a:latin typeface="Arial Rounded MT Bold" panose="020F0704030504030204" pitchFamily="34" charset="0"/>
              </a:rPr>
              <a:t>can’t</a:t>
            </a:r>
            <a:r>
              <a:rPr lang="fr-FR" sz="4000" b="1" u="sng" dirty="0">
                <a:solidFill>
                  <a:srgbClr val="FF0000"/>
                </a:solidFill>
                <a:latin typeface="Arial Rounded MT Bold" panose="020F0704030504030204" pitchFamily="34" charset="0"/>
              </a:rPr>
              <a:t> </a:t>
            </a:r>
            <a:r>
              <a:rPr lang="fr-FR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 </a:t>
            </a:r>
            <a:r>
              <a:rPr lang="fr-FR" sz="4000" dirty="0">
                <a:latin typeface="Arial Rounded MT Bold" panose="020F0704030504030204" pitchFamily="34" charset="0"/>
              </a:rPr>
              <a:t>use </a:t>
            </a:r>
            <a:r>
              <a:rPr lang="fr-FR" sz="4000" dirty="0" err="1">
                <a:latin typeface="Arial Rounded MT Bold" panose="020F0704030504030204" pitchFamily="34" charset="0"/>
              </a:rPr>
              <a:t>your</a:t>
            </a:r>
            <a:r>
              <a:rPr lang="fr-FR" sz="4000" dirty="0">
                <a:latin typeface="Arial Rounded MT Bold" panose="020F0704030504030204" pitchFamily="34" charset="0"/>
              </a:rPr>
              <a:t> mobile.</a:t>
            </a:r>
          </a:p>
          <a:p>
            <a:pPr algn="ctr">
              <a:lnSpc>
                <a:spcPct val="150000"/>
              </a:lnSpc>
            </a:pPr>
            <a:r>
              <a:rPr lang="fr-FR" sz="4000" dirty="0">
                <a:latin typeface="Arial Rounded MT Bold" panose="020F0704030504030204" pitchFamily="34" charset="0"/>
              </a:rPr>
              <a:t>You </a:t>
            </a:r>
            <a:r>
              <a:rPr lang="fr-FR" sz="4000" b="1" u="sng" dirty="0" err="1">
                <a:solidFill>
                  <a:srgbClr val="FF0000"/>
                </a:solidFill>
                <a:latin typeface="Arial Rounded MT Bold" panose="020F0704030504030204" pitchFamily="34" charset="0"/>
              </a:rPr>
              <a:t>mustn’t</a:t>
            </a:r>
            <a:r>
              <a:rPr lang="fr-FR" sz="4000" b="1" u="sng" dirty="0">
                <a:solidFill>
                  <a:srgbClr val="FF0000"/>
                </a:solidFill>
                <a:latin typeface="Arial Rounded MT Bold" panose="020F0704030504030204" pitchFamily="34" charset="0"/>
              </a:rPr>
              <a:t> / </a:t>
            </a:r>
            <a:r>
              <a:rPr lang="fr-FR" sz="4000" b="1" u="sng" dirty="0" err="1">
                <a:solidFill>
                  <a:srgbClr val="FF0000"/>
                </a:solidFill>
                <a:latin typeface="Arial Rounded MT Bold" panose="020F0704030504030204" pitchFamily="34" charset="0"/>
              </a:rPr>
              <a:t>can’t</a:t>
            </a:r>
            <a:r>
              <a:rPr lang="fr-FR" sz="4000" b="1" u="sng" dirty="0">
                <a:solidFill>
                  <a:srgbClr val="FF0000"/>
                </a:solidFill>
                <a:latin typeface="Arial Rounded MT Bold" panose="020F0704030504030204" pitchFamily="34" charset="0"/>
              </a:rPr>
              <a:t> </a:t>
            </a:r>
            <a:r>
              <a:rPr lang="fr-FR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 </a:t>
            </a:r>
            <a:r>
              <a:rPr lang="fr-FR" sz="4000" dirty="0" err="1">
                <a:latin typeface="Arial Rounded MT Bold" panose="020F0704030504030204" pitchFamily="34" charset="0"/>
              </a:rPr>
              <a:t>shout</a:t>
            </a:r>
            <a:r>
              <a:rPr lang="fr-FR" sz="4000" dirty="0">
                <a:latin typeface="Arial Rounded MT Bold" panose="020F0704030504030204" pitchFamily="34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fr-FR" sz="4000" dirty="0">
                <a:latin typeface="Arial Rounded MT Bold" panose="020F0704030504030204" pitchFamily="34" charset="0"/>
              </a:rPr>
              <a:t>You </a:t>
            </a:r>
            <a:r>
              <a:rPr lang="fr-FR" sz="4000" b="1" u="sng" dirty="0">
                <a:solidFill>
                  <a:srgbClr val="002060"/>
                </a:solidFill>
                <a:latin typeface="Arial Rounded MT Bold" panose="020F0704030504030204" pitchFamily="34" charset="0"/>
              </a:rPr>
              <a:t>must</a:t>
            </a:r>
            <a:r>
              <a:rPr lang="fr-FR" sz="4000" b="1" u="sng" dirty="0">
                <a:solidFill>
                  <a:srgbClr val="FF0000"/>
                </a:solidFill>
                <a:latin typeface="Arial Rounded MT Bold" panose="020F0704030504030204" pitchFamily="34" charset="0"/>
              </a:rPr>
              <a:t> </a:t>
            </a:r>
            <a:r>
              <a:rPr lang="fr-FR" sz="4000" b="1" dirty="0" err="1">
                <a:latin typeface="Arial Rounded MT Bold" panose="020F0704030504030204" pitchFamily="34" charset="0"/>
              </a:rPr>
              <a:t>be</a:t>
            </a:r>
            <a:r>
              <a:rPr lang="fr-FR" sz="4000" b="1" dirty="0">
                <a:latin typeface="Arial Rounded MT Bold" panose="020F0704030504030204" pitchFamily="34" charset="0"/>
              </a:rPr>
              <a:t> quiet!</a:t>
            </a:r>
            <a:r>
              <a:rPr lang="fr-FR" sz="4000" dirty="0">
                <a:latin typeface="Arial Rounded MT Bold" panose="020F0704030504030204" pitchFamily="34" charset="0"/>
              </a:rPr>
              <a:t>.</a:t>
            </a:r>
          </a:p>
          <a:p>
            <a:pPr algn="ctr">
              <a:lnSpc>
                <a:spcPct val="150000"/>
              </a:lnSpc>
            </a:pPr>
            <a:endParaRPr lang="fr-FR" sz="4000" dirty="0">
              <a:latin typeface="Arial Rounded MT Bold" panose="020F0704030504030204" pitchFamily="34" charset="0"/>
            </a:endParaRPr>
          </a:p>
          <a:p>
            <a:pPr algn="ctr">
              <a:lnSpc>
                <a:spcPct val="150000"/>
              </a:lnSpc>
            </a:pPr>
            <a:endParaRPr lang="fr-FR" sz="40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29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AD817032-CF38-4340-9F20-5D4F6A636B8A}"/>
              </a:ext>
            </a:extLst>
          </p:cNvPr>
          <p:cNvSpPr txBox="1"/>
          <p:nvPr/>
        </p:nvSpPr>
        <p:spPr>
          <a:xfrm>
            <a:off x="783155" y="427564"/>
            <a:ext cx="94970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err="1">
                <a:latin typeface="Arial Black" panose="020B0A04020102020204" pitchFamily="34" charset="0"/>
              </a:rPr>
              <a:t>Now</a:t>
            </a:r>
            <a:r>
              <a:rPr lang="fr-FR" sz="3200" dirty="0">
                <a:latin typeface="Arial Black" panose="020B0A04020102020204" pitchFamily="34" charset="0"/>
              </a:rPr>
              <a:t> use must, </a:t>
            </a:r>
            <a:r>
              <a:rPr lang="fr-FR" sz="3200" dirty="0" err="1">
                <a:latin typeface="Arial Black" panose="020B0A04020102020204" pitchFamily="34" charset="0"/>
              </a:rPr>
              <a:t>mustn’t</a:t>
            </a:r>
            <a:r>
              <a:rPr lang="fr-FR" sz="3200" dirty="0">
                <a:latin typeface="Arial Black" panose="020B0A04020102020204" pitchFamily="34" charset="0"/>
              </a:rPr>
              <a:t> or can in </a:t>
            </a:r>
            <a:r>
              <a:rPr lang="fr-FR" sz="3200" dirty="0" err="1">
                <a:latin typeface="Arial Black" panose="020B0A04020102020204" pitchFamily="34" charset="0"/>
              </a:rPr>
              <a:t>this</a:t>
            </a:r>
            <a:r>
              <a:rPr lang="fr-FR" sz="3200" dirty="0">
                <a:latin typeface="Arial Black" panose="020B0A04020102020204" pitchFamily="34" charset="0"/>
              </a:rPr>
              <a:t> </a:t>
            </a:r>
            <a:r>
              <a:rPr lang="fr-FR" sz="3200" dirty="0" err="1">
                <a:latin typeface="Arial Black" panose="020B0A04020102020204" pitchFamily="34" charset="0"/>
              </a:rPr>
              <a:t>text</a:t>
            </a:r>
            <a:r>
              <a:rPr lang="fr-FR" dirty="0"/>
              <a:t>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1AAE47B-B885-4D06-9F21-6044372AFB46}"/>
              </a:ext>
            </a:extLst>
          </p:cNvPr>
          <p:cNvSpPr txBox="1"/>
          <p:nvPr/>
        </p:nvSpPr>
        <p:spPr>
          <a:xfrm>
            <a:off x="681976" y="1268017"/>
            <a:ext cx="48690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/>
              <a:t>In </a:t>
            </a:r>
            <a:r>
              <a:rPr lang="fr-FR" sz="4000" dirty="0" err="1"/>
              <a:t>my</a:t>
            </a:r>
            <a:r>
              <a:rPr lang="fr-FR" sz="4000" dirty="0"/>
              <a:t> English class, </a:t>
            </a:r>
            <a:r>
              <a:rPr lang="fr-FR" sz="4000" dirty="0" err="1"/>
              <a:t>we</a:t>
            </a:r>
            <a:endParaRPr lang="fr-FR" sz="40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222981E-4FE8-4B7B-A14A-2EDF1017CBDA}"/>
              </a:ext>
            </a:extLst>
          </p:cNvPr>
          <p:cNvSpPr txBox="1"/>
          <p:nvPr/>
        </p:nvSpPr>
        <p:spPr>
          <a:xfrm>
            <a:off x="6696165" y="1258841"/>
            <a:ext cx="45259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 err="1"/>
              <a:t>speak</a:t>
            </a:r>
            <a:r>
              <a:rPr lang="fr-FR" sz="4000" dirty="0"/>
              <a:t> English but </a:t>
            </a:r>
            <a:r>
              <a:rPr lang="fr-FR" sz="4000" dirty="0" err="1"/>
              <a:t>we</a:t>
            </a:r>
            <a:endParaRPr lang="fr-FR" sz="40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933C9A5-13E0-4C82-8B9C-AE99E8E59824}"/>
              </a:ext>
            </a:extLst>
          </p:cNvPr>
          <p:cNvSpPr txBox="1"/>
          <p:nvPr/>
        </p:nvSpPr>
        <p:spPr>
          <a:xfrm>
            <a:off x="3970578" y="1979648"/>
            <a:ext cx="30505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 err="1"/>
              <a:t>speak</a:t>
            </a:r>
            <a:r>
              <a:rPr lang="fr-FR" sz="4000" dirty="0"/>
              <a:t> French.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25F40EF-4830-41B4-80FB-FA31E4E73004}"/>
              </a:ext>
            </a:extLst>
          </p:cNvPr>
          <p:cNvSpPr txBox="1"/>
          <p:nvPr/>
        </p:nvSpPr>
        <p:spPr>
          <a:xfrm>
            <a:off x="6925514" y="1992633"/>
            <a:ext cx="8776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 err="1"/>
              <a:t>We</a:t>
            </a:r>
            <a:endParaRPr lang="fr-FR" sz="40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F45070D-975A-4635-98E9-560548A487AE}"/>
              </a:ext>
            </a:extLst>
          </p:cNvPr>
          <p:cNvSpPr txBox="1"/>
          <p:nvPr/>
        </p:nvSpPr>
        <p:spPr>
          <a:xfrm>
            <a:off x="646610" y="5055234"/>
            <a:ext cx="17431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/>
              <a:t>but </a:t>
            </a:r>
            <a:r>
              <a:rPr lang="fr-FR" sz="4000" dirty="0" err="1"/>
              <a:t>we</a:t>
            </a:r>
            <a:r>
              <a:rPr lang="fr-FR" sz="4000" dirty="0"/>
              <a:t>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D45422B-C1DE-42C0-B2CF-7FFD99B80DFD}"/>
              </a:ext>
            </a:extLst>
          </p:cNvPr>
          <p:cNvSpPr txBox="1"/>
          <p:nvPr/>
        </p:nvSpPr>
        <p:spPr>
          <a:xfrm>
            <a:off x="8618153" y="2010790"/>
            <a:ext cx="26540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/>
              <a:t>drink water,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DD6BFA8-546E-47D9-AB89-6EFA49F712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930644" y="1801362"/>
            <a:ext cx="877613" cy="1110093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72B66D85-0D17-4042-95FC-DF0BD128F56C}"/>
              </a:ext>
            </a:extLst>
          </p:cNvPr>
          <p:cNvSpPr txBox="1"/>
          <p:nvPr/>
        </p:nvSpPr>
        <p:spPr>
          <a:xfrm>
            <a:off x="681651" y="2731151"/>
            <a:ext cx="17527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/>
              <a:t>But </a:t>
            </a:r>
            <a:r>
              <a:rPr lang="fr-FR" sz="4000" dirty="0" err="1"/>
              <a:t>we</a:t>
            </a:r>
            <a:r>
              <a:rPr lang="fr-FR" sz="4000" dirty="0"/>
              <a:t>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60370C2-F298-4C06-B48B-76BC98198793}"/>
              </a:ext>
            </a:extLst>
          </p:cNvPr>
          <p:cNvSpPr txBox="1"/>
          <p:nvPr/>
        </p:nvSpPr>
        <p:spPr>
          <a:xfrm>
            <a:off x="2266619" y="2750713"/>
            <a:ext cx="3255635" cy="707886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sz="4000" dirty="0" err="1"/>
              <a:t>mustn’t</a:t>
            </a:r>
            <a:r>
              <a:rPr lang="fr-FR" sz="4000" dirty="0"/>
              <a:t> / </a:t>
            </a:r>
            <a:r>
              <a:rPr lang="fr-FR" sz="4000" dirty="0" err="1"/>
              <a:t>can’t</a:t>
            </a:r>
            <a:endParaRPr lang="fr-FR" sz="4000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19F0346-2032-48C7-8BB2-D9D7F590931D}"/>
              </a:ext>
            </a:extLst>
          </p:cNvPr>
          <p:cNvSpPr txBox="1"/>
          <p:nvPr/>
        </p:nvSpPr>
        <p:spPr>
          <a:xfrm>
            <a:off x="5499803" y="2775473"/>
            <a:ext cx="25780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 err="1"/>
              <a:t>eat</a:t>
            </a:r>
            <a:r>
              <a:rPr lang="fr-FR" sz="4000" dirty="0"/>
              <a:t> in class.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92E64F1-F679-4FE3-B6C0-2738C521378A}"/>
              </a:ext>
            </a:extLst>
          </p:cNvPr>
          <p:cNvSpPr txBox="1"/>
          <p:nvPr/>
        </p:nvSpPr>
        <p:spPr>
          <a:xfrm>
            <a:off x="8082811" y="2752901"/>
            <a:ext cx="8776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 err="1"/>
              <a:t>We</a:t>
            </a:r>
            <a:endParaRPr lang="fr-FR" sz="4000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367F133F-DECC-4135-A957-CAD658A3DD1F}"/>
              </a:ext>
            </a:extLst>
          </p:cNvPr>
          <p:cNvSpPr txBox="1"/>
          <p:nvPr/>
        </p:nvSpPr>
        <p:spPr>
          <a:xfrm>
            <a:off x="8903946" y="2731164"/>
            <a:ext cx="1230465" cy="707886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fr-FR" sz="4000" dirty="0"/>
              <a:t>must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3AF62BC-60FB-432C-A75A-563A31EA816D}"/>
              </a:ext>
            </a:extLst>
          </p:cNvPr>
          <p:cNvSpPr txBox="1"/>
          <p:nvPr/>
        </p:nvSpPr>
        <p:spPr>
          <a:xfrm>
            <a:off x="10206851" y="2762407"/>
            <a:ext cx="13034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 err="1"/>
              <a:t>listen</a:t>
            </a:r>
            <a:endParaRPr lang="fr-FR" sz="4000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A80250F-0344-4C37-BC6A-346CCE27646A}"/>
              </a:ext>
            </a:extLst>
          </p:cNvPr>
          <p:cNvSpPr txBox="1"/>
          <p:nvPr/>
        </p:nvSpPr>
        <p:spPr>
          <a:xfrm>
            <a:off x="689101" y="3536351"/>
            <a:ext cx="49979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/>
              <a:t>to the </a:t>
            </a:r>
            <a:r>
              <a:rPr lang="fr-FR" sz="4000" dirty="0" err="1"/>
              <a:t>teacher</a:t>
            </a:r>
            <a:r>
              <a:rPr lang="fr-FR" sz="4000" dirty="0"/>
              <a:t> and </a:t>
            </a:r>
            <a:r>
              <a:rPr lang="fr-FR" sz="4000" dirty="0" err="1"/>
              <a:t>we</a:t>
            </a:r>
            <a:r>
              <a:rPr lang="fr-FR" sz="4000" dirty="0"/>
              <a:t>  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502340E-74CC-411D-94CD-5703213591BF}"/>
              </a:ext>
            </a:extLst>
          </p:cNvPr>
          <p:cNvSpPr txBox="1"/>
          <p:nvPr/>
        </p:nvSpPr>
        <p:spPr>
          <a:xfrm>
            <a:off x="5495835" y="3536351"/>
            <a:ext cx="1230465" cy="707886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fr-FR" sz="4000" dirty="0"/>
              <a:t>must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8B619BD-BBD0-4CAA-8576-909D4DBDD06D}"/>
              </a:ext>
            </a:extLst>
          </p:cNvPr>
          <p:cNvSpPr txBox="1"/>
          <p:nvPr/>
        </p:nvSpPr>
        <p:spPr>
          <a:xfrm>
            <a:off x="7736147" y="2002465"/>
            <a:ext cx="911403" cy="70788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4000" dirty="0"/>
              <a:t>can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56CACD9F-94EF-4006-A3EA-5E0B1E70FB98}"/>
              </a:ext>
            </a:extLst>
          </p:cNvPr>
          <p:cNvSpPr txBox="1"/>
          <p:nvPr/>
        </p:nvSpPr>
        <p:spPr>
          <a:xfrm>
            <a:off x="6751423" y="3536351"/>
            <a:ext cx="50568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/>
              <a:t>respect </a:t>
            </a:r>
            <a:r>
              <a:rPr lang="fr-FR" sz="4000" dirty="0" err="1"/>
              <a:t>our</a:t>
            </a:r>
            <a:r>
              <a:rPr lang="fr-FR" sz="4000" dirty="0"/>
              <a:t> </a:t>
            </a:r>
            <a:r>
              <a:rPr lang="fr-FR" sz="4000" dirty="0" err="1"/>
              <a:t>classmates</a:t>
            </a:r>
            <a:r>
              <a:rPr lang="fr-FR" sz="4000" dirty="0"/>
              <a:t>.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F13E8DB-EED2-4FC1-B8B3-F708257DEE2A}"/>
              </a:ext>
            </a:extLst>
          </p:cNvPr>
          <p:cNvSpPr txBox="1"/>
          <p:nvPr/>
        </p:nvSpPr>
        <p:spPr>
          <a:xfrm>
            <a:off x="680400" y="4250034"/>
            <a:ext cx="8776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 err="1"/>
              <a:t>We</a:t>
            </a:r>
            <a:endParaRPr lang="fr-FR" sz="4000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09D9C7D6-C864-4397-BBEA-F163BD1C2774}"/>
              </a:ext>
            </a:extLst>
          </p:cNvPr>
          <p:cNvSpPr txBox="1"/>
          <p:nvPr/>
        </p:nvSpPr>
        <p:spPr>
          <a:xfrm>
            <a:off x="1581417" y="4271487"/>
            <a:ext cx="911403" cy="70788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4000" dirty="0"/>
              <a:t>can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C5180CAC-C12C-4371-8225-D87B6E4F34E4}"/>
              </a:ext>
            </a:extLst>
          </p:cNvPr>
          <p:cNvSpPr txBox="1"/>
          <p:nvPr/>
        </p:nvSpPr>
        <p:spPr>
          <a:xfrm>
            <a:off x="2464590" y="4279039"/>
            <a:ext cx="79687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 err="1"/>
              <a:t>ask</a:t>
            </a:r>
            <a:r>
              <a:rPr lang="fr-FR" sz="4000" dirty="0"/>
              <a:t> a question if </a:t>
            </a:r>
            <a:r>
              <a:rPr lang="fr-FR" sz="4000" dirty="0" err="1"/>
              <a:t>we’ve</a:t>
            </a:r>
            <a:r>
              <a:rPr lang="fr-FR" sz="4000" dirty="0"/>
              <a:t> </a:t>
            </a:r>
            <a:r>
              <a:rPr lang="fr-FR" sz="4000" dirty="0" err="1"/>
              <a:t>got</a:t>
            </a:r>
            <a:r>
              <a:rPr lang="fr-FR" sz="4000" dirty="0"/>
              <a:t> a </a:t>
            </a:r>
            <a:r>
              <a:rPr lang="fr-FR" sz="4000" dirty="0" err="1"/>
              <a:t>problem</a:t>
            </a:r>
            <a:r>
              <a:rPr lang="fr-FR" sz="4000" dirty="0"/>
              <a:t>,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51805510-572D-442D-89CA-1697E50651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401715" y="5021727"/>
            <a:ext cx="1502231" cy="1502231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F1E8FDC5-F473-4AE4-A781-24DD5372D473}"/>
              </a:ext>
            </a:extLst>
          </p:cNvPr>
          <p:cNvSpPr txBox="1"/>
          <p:nvPr/>
        </p:nvSpPr>
        <p:spPr>
          <a:xfrm>
            <a:off x="5488751" y="1268869"/>
            <a:ext cx="1230465" cy="707886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fr-FR" sz="4000" dirty="0"/>
              <a:t>must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250F1E24-4966-45A2-9E15-E29A6013278C}"/>
              </a:ext>
            </a:extLst>
          </p:cNvPr>
          <p:cNvSpPr txBox="1"/>
          <p:nvPr/>
        </p:nvSpPr>
        <p:spPr>
          <a:xfrm>
            <a:off x="681651" y="1983251"/>
            <a:ext cx="3255635" cy="707886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sz="4000" dirty="0" err="1"/>
              <a:t>mustn’t</a:t>
            </a:r>
            <a:r>
              <a:rPr lang="fr-FR" sz="4000" dirty="0"/>
              <a:t> / </a:t>
            </a:r>
            <a:r>
              <a:rPr lang="fr-FR" sz="4000" dirty="0" err="1"/>
              <a:t>can’t</a:t>
            </a:r>
            <a:endParaRPr lang="fr-FR" sz="4000" dirty="0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74BB676E-31BE-457F-95B7-0378A95C341D}"/>
              </a:ext>
            </a:extLst>
          </p:cNvPr>
          <p:cNvSpPr txBox="1"/>
          <p:nvPr/>
        </p:nvSpPr>
        <p:spPr>
          <a:xfrm>
            <a:off x="2389716" y="5058815"/>
            <a:ext cx="1230465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4000" dirty="0"/>
              <a:t>must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63D602A7-CF6D-4D26-AE3F-2D82CECDABB5}"/>
              </a:ext>
            </a:extLst>
          </p:cNvPr>
          <p:cNvSpPr txBox="1"/>
          <p:nvPr/>
        </p:nvSpPr>
        <p:spPr>
          <a:xfrm>
            <a:off x="3769698" y="5055234"/>
            <a:ext cx="35420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 err="1"/>
              <a:t>raise</a:t>
            </a:r>
            <a:r>
              <a:rPr lang="fr-FR" sz="4000" dirty="0"/>
              <a:t> </a:t>
            </a:r>
            <a:r>
              <a:rPr lang="fr-FR" sz="4000" dirty="0" err="1"/>
              <a:t>our</a:t>
            </a:r>
            <a:r>
              <a:rPr lang="fr-FR" sz="4000" dirty="0"/>
              <a:t> hands!</a:t>
            </a:r>
          </a:p>
        </p:txBody>
      </p:sp>
    </p:spTree>
    <p:extLst>
      <p:ext uri="{BB962C8B-B14F-4D97-AF65-F5344CB8AC3E}">
        <p14:creationId xmlns:p14="http://schemas.microsoft.com/office/powerpoint/2010/main" val="884049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20" grpId="0" animBg="1"/>
      <p:bldP spid="21" grpId="0" animBg="1"/>
      <p:bldP spid="24" grpId="0" animBg="1"/>
      <p:bldP spid="29" grpId="0" animBg="1"/>
      <p:bldP spid="30" grpId="0" animBg="1"/>
      <p:bldP spid="3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66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C78E185-935B-4747-A80F-F90A1F30EEE4}"/>
              </a:ext>
            </a:extLst>
          </p:cNvPr>
          <p:cNvSpPr txBox="1"/>
          <p:nvPr/>
        </p:nvSpPr>
        <p:spPr>
          <a:xfrm>
            <a:off x="2705100" y="537523"/>
            <a:ext cx="70734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b="1" dirty="0"/>
              <a:t>Dans ce cours tu as appris :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185A1F5-A848-4C07-AB34-0A103BD27E23}"/>
              </a:ext>
            </a:extLst>
          </p:cNvPr>
          <p:cNvSpPr txBox="1"/>
          <p:nvPr/>
        </p:nvSpPr>
        <p:spPr>
          <a:xfrm>
            <a:off x="1581150" y="1916847"/>
            <a:ext cx="96309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fr-FR" sz="4800" b="1" dirty="0"/>
              <a:t>À parler de l’uniforme britannique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8D87D23-C9BA-44C4-A974-581FC294B8AE}"/>
              </a:ext>
            </a:extLst>
          </p:cNvPr>
          <p:cNvSpPr txBox="1"/>
          <p:nvPr/>
        </p:nvSpPr>
        <p:spPr>
          <a:xfrm>
            <a:off x="1581150" y="3013501"/>
            <a:ext cx="96309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fr-FR" sz="4800" b="1" dirty="0"/>
              <a:t>À parler d’obligations, d’interdictions et de permissions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1F8EB01-C53C-440F-8093-DC54D97102D3}"/>
              </a:ext>
            </a:extLst>
          </p:cNvPr>
          <p:cNvSpPr txBox="1"/>
          <p:nvPr/>
        </p:nvSpPr>
        <p:spPr>
          <a:xfrm>
            <a:off x="1447801" y="4815362"/>
            <a:ext cx="85534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fr-FR" sz="4800" b="1" dirty="0"/>
              <a:t>Comment mieux comprendre un texte</a:t>
            </a:r>
          </a:p>
        </p:txBody>
      </p:sp>
    </p:spTree>
    <p:extLst>
      <p:ext uri="{BB962C8B-B14F-4D97-AF65-F5344CB8AC3E}">
        <p14:creationId xmlns:p14="http://schemas.microsoft.com/office/powerpoint/2010/main" val="30514942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solidFill>
            <a:srgbClr val="355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050" name="Picture 2" descr="Stay home. Stay safe. Save lives. | News | thedesertreview.com">
            <a:extLst>
              <a:ext uri="{FF2B5EF4-FFF2-40B4-BE49-F238E27FC236}">
                <a16:creationId xmlns:a16="http://schemas.microsoft.com/office/drawing/2014/main" id="{8AD74023-F25D-4C04-A301-8C36155C11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1" r="-1" b="-1"/>
          <a:stretch/>
        </p:blipFill>
        <p:spPr bwMode="auto">
          <a:xfrm>
            <a:off x="3236181" y="1530713"/>
            <a:ext cx="5462546" cy="384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4479770-BCD3-450C-AE01-F361CD217B8E}"/>
              </a:ext>
            </a:extLst>
          </p:cNvPr>
          <p:cNvSpPr txBox="1"/>
          <p:nvPr/>
        </p:nvSpPr>
        <p:spPr>
          <a:xfrm>
            <a:off x="3236181" y="158090"/>
            <a:ext cx="5462546" cy="20763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noProof="1">
                <a:latin typeface="+mj-lt"/>
                <a:ea typeface="+mj-ea"/>
                <a:cs typeface="+mj-cs"/>
              </a:rPr>
              <a:t>Thank you very much, see you soon!</a:t>
            </a:r>
          </a:p>
        </p:txBody>
      </p:sp>
    </p:spTree>
    <p:extLst>
      <p:ext uri="{BB962C8B-B14F-4D97-AF65-F5344CB8AC3E}">
        <p14:creationId xmlns:p14="http://schemas.microsoft.com/office/powerpoint/2010/main" val="1729766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81506E2-D200-4057-ACC9-C36C5651D56F}"/>
              </a:ext>
            </a:extLst>
          </p:cNvPr>
          <p:cNvSpPr txBox="1"/>
          <p:nvPr/>
        </p:nvSpPr>
        <p:spPr>
          <a:xfrm>
            <a:off x="1450871" y="363347"/>
            <a:ext cx="102592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latin typeface="Arial Rounded MT Bold" panose="020F0704030504030204" pitchFamily="34" charset="0"/>
              </a:rPr>
              <a:t>Dans ce cours tu vas apprendre à mieux connaître: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EB8DD74-B6EF-44FF-AF23-4770F47D0A35}"/>
              </a:ext>
            </a:extLst>
          </p:cNvPr>
          <p:cNvSpPr txBox="1"/>
          <p:nvPr/>
        </p:nvSpPr>
        <p:spPr>
          <a:xfrm>
            <a:off x="1998813" y="1712258"/>
            <a:ext cx="75971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latin typeface="Arial Rounded MT Bold" panose="020F0704030504030204" pitchFamily="34" charset="0"/>
              </a:rPr>
              <a:t>L’uniforme d’un collégien britannique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E07DCB8-7F2F-476F-BE58-76E4B8F2C235}"/>
              </a:ext>
            </a:extLst>
          </p:cNvPr>
          <p:cNvSpPr txBox="1"/>
          <p:nvPr/>
        </p:nvSpPr>
        <p:spPr>
          <a:xfrm>
            <a:off x="1998813" y="2540252"/>
            <a:ext cx="80558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latin typeface="Arial Rounded MT Bold" panose="020F0704030504030204" pitchFamily="34" charset="0"/>
              </a:rPr>
              <a:t>Les obligations et interdictions à l’école</a:t>
            </a:r>
          </a:p>
        </p:txBody>
      </p:sp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604EAEB1-8298-4B8F-8BC7-CB847DE1D531}"/>
              </a:ext>
            </a:extLst>
          </p:cNvPr>
          <p:cNvSpPr/>
          <p:nvPr/>
        </p:nvSpPr>
        <p:spPr>
          <a:xfrm>
            <a:off x="1280160" y="1899138"/>
            <a:ext cx="647114" cy="211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Flèche : droite 8">
            <a:extLst>
              <a:ext uri="{FF2B5EF4-FFF2-40B4-BE49-F238E27FC236}">
                <a16:creationId xmlns:a16="http://schemas.microsoft.com/office/drawing/2014/main" id="{8AFC59FF-85E8-4316-B5C1-B768495AC135}"/>
              </a:ext>
            </a:extLst>
          </p:cNvPr>
          <p:cNvSpPr/>
          <p:nvPr/>
        </p:nvSpPr>
        <p:spPr>
          <a:xfrm>
            <a:off x="1280160" y="2764580"/>
            <a:ext cx="647114" cy="211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BC90D56-BD91-4EFE-B9E1-21F7754F7104}"/>
              </a:ext>
            </a:extLst>
          </p:cNvPr>
          <p:cNvSpPr txBox="1"/>
          <p:nvPr/>
        </p:nvSpPr>
        <p:spPr>
          <a:xfrm>
            <a:off x="2656478" y="4068524"/>
            <a:ext cx="59017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Arial Rounded MT Bold" panose="020F0704030504030204" pitchFamily="34" charset="0"/>
              </a:rPr>
              <a:t>Et tu vas t’entraîner à comprendre un texte</a:t>
            </a:r>
          </a:p>
        </p:txBody>
      </p:sp>
    </p:spTree>
    <p:extLst>
      <p:ext uri="{BB962C8B-B14F-4D97-AF65-F5344CB8AC3E}">
        <p14:creationId xmlns:p14="http://schemas.microsoft.com/office/powerpoint/2010/main" val="244912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27000">
              <a:schemeClr val="accent2">
                <a:lumMod val="0"/>
                <a:lumOff val="100000"/>
              </a:schemeClr>
            </a:gs>
            <a:gs pos="78000">
              <a:schemeClr val="accent2">
                <a:lumMod val="1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EA214E1-B06C-42D8-A0CB-2894C73A88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012" y="397176"/>
            <a:ext cx="2085975" cy="6063648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DD24216-E7E5-4DB9-AEE7-B222AB73356F}"/>
              </a:ext>
            </a:extLst>
          </p:cNvPr>
          <p:cNvSpPr txBox="1"/>
          <p:nvPr/>
        </p:nvSpPr>
        <p:spPr>
          <a:xfrm>
            <a:off x="1862443" y="608616"/>
            <a:ext cx="4731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/>
              <a:t>Girls’ </a:t>
            </a:r>
            <a:r>
              <a:rPr lang="fr-FR" sz="4000" b="1" noProof="1"/>
              <a:t>school uniform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5DBE7308-4DB6-408F-A7B5-A03038BA2FA8}"/>
              </a:ext>
            </a:extLst>
          </p:cNvPr>
          <p:cNvSpPr txBox="1"/>
          <p:nvPr/>
        </p:nvSpPr>
        <p:spPr>
          <a:xfrm>
            <a:off x="716013" y="1700028"/>
            <a:ext cx="8013650" cy="4472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00"/>
              </a:lnSpc>
            </a:pPr>
            <a:r>
              <a:rPr lang="fr-FR" sz="3600" b="1" noProof="1">
                <a:latin typeface="Ink Free" panose="03080402000500000000" pitchFamily="66" charset="0"/>
              </a:rPr>
              <a:t>In my school, We must wear a green blazer with the school emblem on it. Girls must wear a white blouse and the school tie. My tie is green yellow and red. We must wear a grey skirt and grey tights. We must also wear black shoes. It’s a nice uniform, I like it!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6BF44E15-4BC6-4161-A4C7-984CAEE19FAC}"/>
              </a:ext>
            </a:extLst>
          </p:cNvPr>
          <p:cNvSpPr txBox="1"/>
          <p:nvPr/>
        </p:nvSpPr>
        <p:spPr>
          <a:xfrm>
            <a:off x="4635717" y="3659218"/>
            <a:ext cx="3916137" cy="55399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fr-FR" sz="3600" b="1" noProof="1">
                <a:latin typeface="Ink Free" panose="03080402000500000000" pitchFamily="66" charset="0"/>
              </a:rPr>
              <a:t>green yellow and red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38B3B069-889E-4F80-B7AA-350516C60CD0}"/>
              </a:ext>
            </a:extLst>
          </p:cNvPr>
          <p:cNvSpPr txBox="1"/>
          <p:nvPr/>
        </p:nvSpPr>
        <p:spPr>
          <a:xfrm>
            <a:off x="4386262" y="2998693"/>
            <a:ext cx="1271587" cy="553998"/>
          </a:xfrm>
          <a:prstGeom prst="rect">
            <a:avLst/>
          </a:prstGeom>
          <a:solidFill>
            <a:schemeClr val="bg1"/>
          </a:solidFill>
          <a:ln w="0">
            <a:solidFill>
              <a:schemeClr val="accent1"/>
            </a:solidFill>
          </a:ln>
        </p:spPr>
        <p:txBody>
          <a:bodyPr wrap="square" lIns="144000" tIns="0" rIns="0" bIns="0" rtlCol="0">
            <a:spAutoFit/>
          </a:bodyPr>
          <a:lstStyle/>
          <a:p>
            <a:r>
              <a:rPr lang="fr-FR" sz="3600" b="1" noProof="1">
                <a:latin typeface="Ink Free" panose="03080402000500000000" pitchFamily="66" charset="0"/>
              </a:rPr>
              <a:t>white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8135AE39-5D34-4FA5-8577-99FB1D283D0D}"/>
              </a:ext>
            </a:extLst>
          </p:cNvPr>
          <p:cNvSpPr txBox="1"/>
          <p:nvPr/>
        </p:nvSpPr>
        <p:spPr>
          <a:xfrm>
            <a:off x="6720312" y="1848626"/>
            <a:ext cx="1271587" cy="553998"/>
          </a:xfrm>
          <a:prstGeom prst="rect">
            <a:avLst/>
          </a:prstGeom>
          <a:solidFill>
            <a:schemeClr val="bg1"/>
          </a:solidFill>
          <a:ln w="0">
            <a:solidFill>
              <a:schemeClr val="accent1"/>
            </a:solidFill>
          </a:ln>
        </p:spPr>
        <p:txBody>
          <a:bodyPr wrap="square" lIns="144000" tIns="0" rIns="0" bIns="0" rtlCol="0">
            <a:spAutoFit/>
          </a:bodyPr>
          <a:lstStyle/>
          <a:p>
            <a:r>
              <a:rPr lang="fr-FR" sz="3600" b="1" noProof="1">
                <a:latin typeface="Ink Free" panose="03080402000500000000" pitchFamily="66" charset="0"/>
              </a:rPr>
              <a:t>green</a:t>
            </a:r>
          </a:p>
        </p:txBody>
      </p: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0ACB4CC5-37A5-47A6-AE45-7453BF0405CD}"/>
              </a:ext>
            </a:extLst>
          </p:cNvPr>
          <p:cNvCxnSpPr/>
          <p:nvPr/>
        </p:nvCxnSpPr>
        <p:spPr>
          <a:xfrm>
            <a:off x="830313" y="2884393"/>
            <a:ext cx="114643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1A9CA3A4-B66D-4314-86CB-32C91A874B11}"/>
              </a:ext>
            </a:extLst>
          </p:cNvPr>
          <p:cNvCxnSpPr/>
          <p:nvPr/>
        </p:nvCxnSpPr>
        <p:spPr>
          <a:xfrm>
            <a:off x="5657849" y="3546246"/>
            <a:ext cx="114643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13F21ED2-D14E-4D25-8555-D05C920ED76A}"/>
              </a:ext>
            </a:extLst>
          </p:cNvPr>
          <p:cNvCxnSpPr>
            <a:cxnSpLocks/>
          </p:cNvCxnSpPr>
          <p:nvPr/>
        </p:nvCxnSpPr>
        <p:spPr>
          <a:xfrm>
            <a:off x="3614738" y="4192484"/>
            <a:ext cx="48608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ZoneTexte 50">
            <a:extLst>
              <a:ext uri="{FF2B5EF4-FFF2-40B4-BE49-F238E27FC236}">
                <a16:creationId xmlns:a16="http://schemas.microsoft.com/office/drawing/2014/main" id="{FE6C7E79-063D-4F17-BE5C-AAE8D3F8F907}"/>
              </a:ext>
            </a:extLst>
          </p:cNvPr>
          <p:cNvSpPr txBox="1"/>
          <p:nvPr/>
        </p:nvSpPr>
        <p:spPr>
          <a:xfrm>
            <a:off x="3986213" y="4319742"/>
            <a:ext cx="1014412" cy="553995"/>
          </a:xfrm>
          <a:prstGeom prst="rect">
            <a:avLst/>
          </a:prstGeom>
          <a:solidFill>
            <a:schemeClr val="bg1"/>
          </a:solidFill>
          <a:ln w="0">
            <a:solidFill>
              <a:schemeClr val="accent1"/>
            </a:solidFill>
          </a:ln>
        </p:spPr>
        <p:txBody>
          <a:bodyPr wrap="square" lIns="144000" tIns="0" rIns="0" bIns="0" rtlCol="0">
            <a:spAutoFit/>
          </a:bodyPr>
          <a:lstStyle/>
          <a:p>
            <a:r>
              <a:rPr lang="fr-FR" sz="3600" b="1" noProof="1">
                <a:latin typeface="Ink Free" panose="03080402000500000000" pitchFamily="66" charset="0"/>
              </a:rPr>
              <a:t>grey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C3375081-7212-4860-88D3-E8DEAFD632C6}"/>
              </a:ext>
            </a:extLst>
          </p:cNvPr>
          <p:cNvSpPr txBox="1"/>
          <p:nvPr/>
        </p:nvSpPr>
        <p:spPr>
          <a:xfrm>
            <a:off x="6848899" y="4319741"/>
            <a:ext cx="1014412" cy="553995"/>
          </a:xfrm>
          <a:prstGeom prst="rect">
            <a:avLst/>
          </a:prstGeom>
          <a:solidFill>
            <a:schemeClr val="bg1"/>
          </a:solidFill>
          <a:ln w="0">
            <a:solidFill>
              <a:schemeClr val="accent1"/>
            </a:solidFill>
          </a:ln>
        </p:spPr>
        <p:txBody>
          <a:bodyPr wrap="square" lIns="144000" tIns="0" rIns="0" bIns="0" rtlCol="0">
            <a:spAutoFit/>
          </a:bodyPr>
          <a:lstStyle/>
          <a:p>
            <a:r>
              <a:rPr lang="fr-FR" sz="3600" b="1" noProof="1">
                <a:latin typeface="Ink Free" panose="03080402000500000000" pitchFamily="66" charset="0"/>
              </a:rPr>
              <a:t>grey</a:t>
            </a:r>
          </a:p>
        </p:txBody>
      </p: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94B73508-20FF-4994-9DC8-5E022C11BDBC}"/>
              </a:ext>
            </a:extLst>
          </p:cNvPr>
          <p:cNvCxnSpPr>
            <a:cxnSpLocks/>
          </p:cNvCxnSpPr>
          <p:nvPr/>
        </p:nvCxnSpPr>
        <p:spPr>
          <a:xfrm>
            <a:off x="5171769" y="4832357"/>
            <a:ext cx="924231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54">
            <a:extLst>
              <a:ext uri="{FF2B5EF4-FFF2-40B4-BE49-F238E27FC236}">
                <a16:creationId xmlns:a16="http://schemas.microsoft.com/office/drawing/2014/main" id="{84969210-DB68-46A6-813B-3EE3B04B8BEE}"/>
              </a:ext>
            </a:extLst>
          </p:cNvPr>
          <p:cNvCxnSpPr>
            <a:cxnSpLocks/>
          </p:cNvCxnSpPr>
          <p:nvPr/>
        </p:nvCxnSpPr>
        <p:spPr>
          <a:xfrm>
            <a:off x="917448" y="5445022"/>
            <a:ext cx="1182815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 : coins arrondis 56">
            <a:extLst>
              <a:ext uri="{FF2B5EF4-FFF2-40B4-BE49-F238E27FC236}">
                <a16:creationId xmlns:a16="http://schemas.microsoft.com/office/drawing/2014/main" id="{885CB7FD-BF6E-42CE-85D8-4ECAAE4A88E7}"/>
              </a:ext>
            </a:extLst>
          </p:cNvPr>
          <p:cNvSpPr/>
          <p:nvPr/>
        </p:nvSpPr>
        <p:spPr>
          <a:xfrm>
            <a:off x="1862443" y="5014913"/>
            <a:ext cx="237820" cy="430106"/>
          </a:xfrm>
          <a:prstGeom prst="roundRect">
            <a:avLst/>
          </a:prstGeom>
          <a:solidFill>
            <a:schemeClr val="accent1">
              <a:alpha val="0"/>
            </a:schemeClr>
          </a:solidFill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B7B3C997-2621-42F2-89B5-8D65F60BDED5}"/>
              </a:ext>
            </a:extLst>
          </p:cNvPr>
          <p:cNvSpPr txBox="1"/>
          <p:nvPr/>
        </p:nvSpPr>
        <p:spPr>
          <a:xfrm>
            <a:off x="5918176" y="4915813"/>
            <a:ext cx="1182815" cy="553998"/>
          </a:xfrm>
          <a:prstGeom prst="rect">
            <a:avLst/>
          </a:prstGeom>
          <a:solidFill>
            <a:schemeClr val="bg1"/>
          </a:solidFill>
          <a:ln w="0">
            <a:solidFill>
              <a:schemeClr val="accent1"/>
            </a:solidFill>
          </a:ln>
        </p:spPr>
        <p:txBody>
          <a:bodyPr wrap="square" lIns="144000" tIns="0" rIns="0" bIns="0" rtlCol="0">
            <a:spAutoFit/>
          </a:bodyPr>
          <a:lstStyle/>
          <a:p>
            <a:r>
              <a:rPr lang="fr-FR" sz="3600" b="1" noProof="1">
                <a:latin typeface="Ink Free" panose="03080402000500000000" pitchFamily="66" charset="0"/>
              </a:rPr>
              <a:t>black</a:t>
            </a:r>
          </a:p>
        </p:txBody>
      </p: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id="{60B14910-91A3-4074-99E0-E0121C22D54C}"/>
              </a:ext>
            </a:extLst>
          </p:cNvPr>
          <p:cNvCxnSpPr>
            <a:cxnSpLocks/>
          </p:cNvCxnSpPr>
          <p:nvPr/>
        </p:nvCxnSpPr>
        <p:spPr>
          <a:xfrm>
            <a:off x="7232946" y="5469811"/>
            <a:ext cx="1182815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1A5004CC-1128-4306-95ED-951F5B9C7E67}"/>
              </a:ext>
            </a:extLst>
          </p:cNvPr>
          <p:cNvSpPr/>
          <p:nvPr/>
        </p:nvSpPr>
        <p:spPr>
          <a:xfrm>
            <a:off x="7991899" y="4956721"/>
            <a:ext cx="237820" cy="430106"/>
          </a:xfrm>
          <a:prstGeom prst="roundRect">
            <a:avLst/>
          </a:prstGeom>
          <a:solidFill>
            <a:schemeClr val="accent1">
              <a:alpha val="0"/>
            </a:schemeClr>
          </a:solidFill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0015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3" grpId="0" animBg="1"/>
      <p:bldP spid="44" grpId="0" animBg="1"/>
      <p:bldP spid="45" grpId="0" animBg="1"/>
      <p:bldP spid="51" grpId="0" animBg="1"/>
      <p:bldP spid="52" grpId="0" animBg="1"/>
      <p:bldP spid="57" grpId="0" animBg="1"/>
      <p:bldP spid="58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rgbClr val="FF0000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AA42F208-7E28-4295-9FA4-39CFA32CB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7187" y="77750"/>
            <a:ext cx="2410285" cy="6295717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90E7C616-402B-4247-921E-EE8140C952EB}"/>
              </a:ext>
            </a:extLst>
          </p:cNvPr>
          <p:cNvSpPr txBox="1"/>
          <p:nvPr/>
        </p:nvSpPr>
        <p:spPr>
          <a:xfrm>
            <a:off x="257623" y="527724"/>
            <a:ext cx="4498732" cy="5802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3600" noProof="1">
                <a:latin typeface="Arial Rounded MT Bold" panose="020F0704030504030204" pitchFamily="34" charset="0"/>
              </a:rPr>
              <a:t>Tights</a:t>
            </a:r>
          </a:p>
          <a:p>
            <a:pPr>
              <a:lnSpc>
                <a:spcPct val="150000"/>
              </a:lnSpc>
            </a:pPr>
            <a:r>
              <a:rPr lang="fr-FR" sz="3600" noProof="1">
                <a:latin typeface="Arial Rounded MT Bold" panose="020F0704030504030204" pitchFamily="34" charset="0"/>
              </a:rPr>
              <a:t>A blazer</a:t>
            </a:r>
          </a:p>
          <a:p>
            <a:pPr>
              <a:lnSpc>
                <a:spcPct val="150000"/>
              </a:lnSpc>
            </a:pPr>
            <a:r>
              <a:rPr lang="fr-FR" sz="3600" noProof="1">
                <a:latin typeface="Arial Rounded MT Bold" panose="020F0704030504030204" pitchFamily="34" charset="0"/>
              </a:rPr>
              <a:t>A tie</a:t>
            </a:r>
          </a:p>
          <a:p>
            <a:pPr>
              <a:lnSpc>
                <a:spcPct val="150000"/>
              </a:lnSpc>
            </a:pPr>
            <a:r>
              <a:rPr lang="fr-FR" sz="3600" noProof="1">
                <a:latin typeface="Arial Rounded MT Bold" panose="020F0704030504030204" pitchFamily="34" charset="0"/>
              </a:rPr>
              <a:t>A skirt</a:t>
            </a:r>
          </a:p>
          <a:p>
            <a:pPr>
              <a:lnSpc>
                <a:spcPct val="150000"/>
              </a:lnSpc>
            </a:pPr>
            <a:r>
              <a:rPr lang="fr-FR" sz="3600" noProof="1">
                <a:latin typeface="Arial Rounded MT Bold" panose="020F0704030504030204" pitchFamily="34" charset="0"/>
              </a:rPr>
              <a:t>Shoes</a:t>
            </a:r>
          </a:p>
          <a:p>
            <a:pPr>
              <a:lnSpc>
                <a:spcPct val="150000"/>
              </a:lnSpc>
            </a:pPr>
            <a:r>
              <a:rPr lang="fr-FR" sz="3600" noProof="1">
                <a:latin typeface="Arial Rounded MT Bold" panose="020F0704030504030204" pitchFamily="34" charset="0"/>
              </a:rPr>
              <a:t>A blouse</a:t>
            </a:r>
          </a:p>
          <a:p>
            <a:pPr>
              <a:lnSpc>
                <a:spcPct val="150000"/>
              </a:lnSpc>
            </a:pPr>
            <a:r>
              <a:rPr lang="fr-FR" sz="3600" noProof="1">
                <a:latin typeface="Arial Rounded MT Bold" panose="020F0704030504030204" pitchFamily="34" charset="0"/>
              </a:rPr>
              <a:t>The school emblem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8D41DCF-32BF-4F71-9B21-29403FE5F1FD}"/>
              </a:ext>
            </a:extLst>
          </p:cNvPr>
          <p:cNvSpPr/>
          <p:nvPr/>
        </p:nvSpPr>
        <p:spPr>
          <a:xfrm>
            <a:off x="7315200" y="4775200"/>
            <a:ext cx="242272" cy="487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EAA4116-6F86-42BA-97D5-88EA6D93E118}"/>
              </a:ext>
            </a:extLst>
          </p:cNvPr>
          <p:cNvSpPr txBox="1"/>
          <p:nvPr/>
        </p:nvSpPr>
        <p:spPr>
          <a:xfrm>
            <a:off x="7619126" y="4893548"/>
            <a:ext cx="338554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Arial Black" panose="020B0A04020102020204" pitchFamily="34" charset="0"/>
              </a:rPr>
              <a:t>1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3A994E5B-3E07-49EF-80AF-DCC8272E90FE}"/>
              </a:ext>
            </a:extLst>
          </p:cNvPr>
          <p:cNvCxnSpPr>
            <a:stCxn id="12" idx="1"/>
          </p:cNvCxnSpPr>
          <p:nvPr/>
        </p:nvCxnSpPr>
        <p:spPr>
          <a:xfrm flipH="1" flipV="1">
            <a:off x="7059434" y="4864051"/>
            <a:ext cx="559692" cy="214163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5ED3C6C4-CD1B-447C-97BF-E816DA5F6F91}"/>
              </a:ext>
            </a:extLst>
          </p:cNvPr>
          <p:cNvSpPr txBox="1"/>
          <p:nvPr/>
        </p:nvSpPr>
        <p:spPr>
          <a:xfrm>
            <a:off x="8284019" y="2556518"/>
            <a:ext cx="338554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Arial Black" panose="020B0A04020102020204" pitchFamily="34" charset="0"/>
              </a:rPr>
              <a:t>2</a:t>
            </a: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BCAAA91C-9ACE-4643-A327-F3AADFA593DA}"/>
              </a:ext>
            </a:extLst>
          </p:cNvPr>
          <p:cNvCxnSpPr>
            <a:cxnSpLocks/>
          </p:cNvCxnSpPr>
          <p:nvPr/>
        </p:nvCxnSpPr>
        <p:spPr>
          <a:xfrm flipH="1" flipV="1">
            <a:off x="6766561" y="2082801"/>
            <a:ext cx="1572575" cy="540035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CEC8C518-C5AF-4552-8E76-6FB2503435A7}"/>
              </a:ext>
            </a:extLst>
          </p:cNvPr>
          <p:cNvSpPr txBox="1"/>
          <p:nvPr/>
        </p:nvSpPr>
        <p:spPr>
          <a:xfrm>
            <a:off x="8339136" y="1007725"/>
            <a:ext cx="338554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Arial Black" panose="020B0A04020102020204" pitchFamily="34" charset="0"/>
              </a:rPr>
              <a:t>3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C8354186-D805-497C-A457-C833C4B7F61A}"/>
              </a:ext>
            </a:extLst>
          </p:cNvPr>
          <p:cNvCxnSpPr>
            <a:cxnSpLocks/>
            <a:stCxn id="20" idx="1"/>
          </p:cNvCxnSpPr>
          <p:nvPr/>
        </p:nvCxnSpPr>
        <p:spPr>
          <a:xfrm flipH="1" flipV="1">
            <a:off x="6313678" y="857907"/>
            <a:ext cx="2025458" cy="334484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B4DA03CD-4ACB-47BD-9D49-F4316BE3D370}"/>
              </a:ext>
            </a:extLst>
          </p:cNvPr>
          <p:cNvSpPr txBox="1"/>
          <p:nvPr/>
        </p:nvSpPr>
        <p:spPr>
          <a:xfrm>
            <a:off x="8453296" y="3684393"/>
            <a:ext cx="338554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Arial Black" panose="020B0A04020102020204" pitchFamily="34" charset="0"/>
              </a:rPr>
              <a:t>4</a:t>
            </a: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4FE3BE69-DA38-42F3-A625-941AB4329054}"/>
              </a:ext>
            </a:extLst>
          </p:cNvPr>
          <p:cNvCxnSpPr>
            <a:cxnSpLocks/>
            <a:stCxn id="23" idx="1"/>
          </p:cNvCxnSpPr>
          <p:nvPr/>
        </p:nvCxnSpPr>
        <p:spPr>
          <a:xfrm flipH="1" flipV="1">
            <a:off x="6766560" y="3647325"/>
            <a:ext cx="1686736" cy="221734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AE4E59A8-C987-4D34-BFE6-D6973509A22E}"/>
              </a:ext>
            </a:extLst>
          </p:cNvPr>
          <p:cNvSpPr txBox="1"/>
          <p:nvPr/>
        </p:nvSpPr>
        <p:spPr>
          <a:xfrm>
            <a:off x="7744755" y="5721540"/>
            <a:ext cx="401419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Arial Black" panose="020B0A04020102020204" pitchFamily="34" charset="0"/>
              </a:rPr>
              <a:t>5</a:t>
            </a: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5E41A947-408A-4C4D-A73D-465E4AA5CD27}"/>
              </a:ext>
            </a:extLst>
          </p:cNvPr>
          <p:cNvCxnSpPr>
            <a:cxnSpLocks/>
            <a:stCxn id="26" idx="1"/>
          </p:cNvCxnSpPr>
          <p:nvPr/>
        </p:nvCxnSpPr>
        <p:spPr>
          <a:xfrm flipH="1">
            <a:off x="7107745" y="5906206"/>
            <a:ext cx="637010" cy="167000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DD88261F-D39E-474C-889B-A94B1B2F94C1}"/>
              </a:ext>
            </a:extLst>
          </p:cNvPr>
          <p:cNvSpPr txBox="1"/>
          <p:nvPr/>
        </p:nvSpPr>
        <p:spPr>
          <a:xfrm>
            <a:off x="8081862" y="316708"/>
            <a:ext cx="338554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Arial Black" panose="020B0A04020102020204" pitchFamily="34" charset="0"/>
              </a:rPr>
              <a:t>6</a:t>
            </a:r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B2808666-EAD8-4245-8B86-FAB860020F88}"/>
              </a:ext>
            </a:extLst>
          </p:cNvPr>
          <p:cNvCxnSpPr>
            <a:cxnSpLocks/>
            <a:stCxn id="29" idx="1"/>
          </p:cNvCxnSpPr>
          <p:nvPr/>
        </p:nvCxnSpPr>
        <p:spPr>
          <a:xfrm flipH="1" flipV="1">
            <a:off x="6461760" y="316708"/>
            <a:ext cx="1620102" cy="184666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>
            <a:extLst>
              <a:ext uri="{FF2B5EF4-FFF2-40B4-BE49-F238E27FC236}">
                <a16:creationId xmlns:a16="http://schemas.microsoft.com/office/drawing/2014/main" id="{B5DBDFE5-B90C-4290-AFB3-448E1EFCB170}"/>
              </a:ext>
            </a:extLst>
          </p:cNvPr>
          <p:cNvSpPr txBox="1"/>
          <p:nvPr/>
        </p:nvSpPr>
        <p:spPr>
          <a:xfrm>
            <a:off x="8339136" y="1595120"/>
            <a:ext cx="338554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Arial Black" panose="020B0A04020102020204" pitchFamily="34" charset="0"/>
              </a:rPr>
              <a:t>7</a:t>
            </a:r>
          </a:p>
        </p:txBody>
      </p: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0031D595-E816-4DC1-803E-03E4435B6FDD}"/>
              </a:ext>
            </a:extLst>
          </p:cNvPr>
          <p:cNvCxnSpPr>
            <a:cxnSpLocks/>
            <a:stCxn id="35" idx="1"/>
          </p:cNvCxnSpPr>
          <p:nvPr/>
        </p:nvCxnSpPr>
        <p:spPr>
          <a:xfrm flipH="1" flipV="1">
            <a:off x="6908800" y="1324258"/>
            <a:ext cx="1430336" cy="455528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3267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  <p:bldP spid="20" grpId="0" animBg="1"/>
      <p:bldP spid="23" grpId="0" animBg="1"/>
      <p:bldP spid="26" grpId="0" animBg="1"/>
      <p:bldP spid="29" grpId="0" animBg="1"/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EA214E1-B06C-42D8-A0CB-2894C73A88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649" y="280003"/>
            <a:ext cx="2085975" cy="6063648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DD24216-E7E5-4DB9-AEE7-B222AB73356F}"/>
              </a:ext>
            </a:extLst>
          </p:cNvPr>
          <p:cNvSpPr txBox="1"/>
          <p:nvPr/>
        </p:nvSpPr>
        <p:spPr>
          <a:xfrm>
            <a:off x="469305" y="280003"/>
            <a:ext cx="4731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/>
              <a:t>Girls’ </a:t>
            </a:r>
            <a:r>
              <a:rPr lang="fr-FR" sz="4000" b="1" noProof="1"/>
              <a:t>school uniform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7280B98-0FEC-4182-9CA4-5E900E2FAC66}"/>
              </a:ext>
            </a:extLst>
          </p:cNvPr>
          <p:cNvSpPr txBox="1"/>
          <p:nvPr/>
        </p:nvSpPr>
        <p:spPr>
          <a:xfrm>
            <a:off x="577942" y="1451063"/>
            <a:ext cx="4357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/>
              <a:t>A </a:t>
            </a:r>
            <a:r>
              <a:rPr lang="fr-FR" sz="3600" dirty="0" err="1"/>
              <a:t>school</a:t>
            </a:r>
            <a:r>
              <a:rPr lang="fr-FR" sz="3600" dirty="0"/>
              <a:t> blazer</a:t>
            </a:r>
            <a:endParaRPr lang="fr-FR" sz="3600" noProof="1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D2200062-0086-4A2B-B73D-4FD8BA3CB420}"/>
              </a:ext>
            </a:extLst>
          </p:cNvPr>
          <p:cNvCxnSpPr>
            <a:cxnSpLocks/>
          </p:cNvCxnSpPr>
          <p:nvPr/>
        </p:nvCxnSpPr>
        <p:spPr>
          <a:xfrm flipH="1" flipV="1">
            <a:off x="6243636" y="1396426"/>
            <a:ext cx="2286000" cy="201854"/>
          </a:xfrm>
          <a:prstGeom prst="straightConnector1">
            <a:avLst/>
          </a:prstGeom>
          <a:ln w="317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CD67559F-F0CD-44A0-ACE0-B4B3A27EA62E}"/>
              </a:ext>
            </a:extLst>
          </p:cNvPr>
          <p:cNvSpPr txBox="1"/>
          <p:nvPr/>
        </p:nvSpPr>
        <p:spPr>
          <a:xfrm>
            <a:off x="8051061" y="2625879"/>
            <a:ext cx="3990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/>
              <a:t>The school emblem</a:t>
            </a:r>
            <a:endParaRPr lang="fr-FR" sz="3600" noProof="1"/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672030CD-55CD-47AB-8A57-07F8C3A7239F}"/>
              </a:ext>
            </a:extLst>
          </p:cNvPr>
          <p:cNvCxnSpPr>
            <a:cxnSpLocks/>
            <a:stCxn id="12" idx="1"/>
          </p:cNvCxnSpPr>
          <p:nvPr/>
        </p:nvCxnSpPr>
        <p:spPr>
          <a:xfrm flipH="1" flipV="1">
            <a:off x="6572250" y="2245588"/>
            <a:ext cx="1478811" cy="703457"/>
          </a:xfrm>
          <a:prstGeom prst="straightConnector1">
            <a:avLst/>
          </a:prstGeom>
          <a:ln w="317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983ACFDC-0CB6-4C28-9CEA-EF6784C673D5}"/>
              </a:ext>
            </a:extLst>
          </p:cNvPr>
          <p:cNvCxnSpPr>
            <a:cxnSpLocks/>
          </p:cNvCxnSpPr>
          <p:nvPr/>
        </p:nvCxnSpPr>
        <p:spPr>
          <a:xfrm flipV="1">
            <a:off x="3520563" y="3974266"/>
            <a:ext cx="2283325" cy="406275"/>
          </a:xfrm>
          <a:prstGeom prst="straightConnector1">
            <a:avLst/>
          </a:prstGeom>
          <a:ln w="317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EC305399-184A-42F2-8619-68714E949D1B}"/>
              </a:ext>
            </a:extLst>
          </p:cNvPr>
          <p:cNvCxnSpPr>
            <a:cxnSpLocks/>
          </p:cNvCxnSpPr>
          <p:nvPr/>
        </p:nvCxnSpPr>
        <p:spPr>
          <a:xfrm flipV="1">
            <a:off x="4275587" y="1815437"/>
            <a:ext cx="1896614" cy="1180907"/>
          </a:xfrm>
          <a:prstGeom prst="straightConnector1">
            <a:avLst/>
          </a:prstGeom>
          <a:ln w="317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FA77442C-16DE-44EF-AB91-9F9F6906B150}"/>
              </a:ext>
            </a:extLst>
          </p:cNvPr>
          <p:cNvCxnSpPr>
            <a:cxnSpLocks/>
          </p:cNvCxnSpPr>
          <p:nvPr/>
        </p:nvCxnSpPr>
        <p:spPr>
          <a:xfrm flipV="1">
            <a:off x="4691061" y="1670201"/>
            <a:ext cx="1112827" cy="145235"/>
          </a:xfrm>
          <a:prstGeom prst="straightConnector1">
            <a:avLst/>
          </a:prstGeom>
          <a:ln w="317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B7073C49-8E15-447F-8E6D-503F9C4ED7B1}"/>
              </a:ext>
            </a:extLst>
          </p:cNvPr>
          <p:cNvCxnSpPr>
            <a:cxnSpLocks/>
          </p:cNvCxnSpPr>
          <p:nvPr/>
        </p:nvCxnSpPr>
        <p:spPr>
          <a:xfrm flipH="1">
            <a:off x="6383397" y="5529263"/>
            <a:ext cx="1818447" cy="434097"/>
          </a:xfrm>
          <a:prstGeom prst="straightConnector1">
            <a:avLst/>
          </a:prstGeom>
          <a:ln w="317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72CA358A-DFC6-4EDB-A8F0-6805C7E6928A}"/>
              </a:ext>
            </a:extLst>
          </p:cNvPr>
          <p:cNvCxnSpPr>
            <a:cxnSpLocks/>
          </p:cNvCxnSpPr>
          <p:nvPr/>
        </p:nvCxnSpPr>
        <p:spPr>
          <a:xfrm flipV="1">
            <a:off x="3703892" y="4937919"/>
            <a:ext cx="2099996" cy="526167"/>
          </a:xfrm>
          <a:prstGeom prst="straightConnector1">
            <a:avLst/>
          </a:prstGeom>
          <a:ln w="317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>
            <a:extLst>
              <a:ext uri="{FF2B5EF4-FFF2-40B4-BE49-F238E27FC236}">
                <a16:creationId xmlns:a16="http://schemas.microsoft.com/office/drawing/2014/main" id="{5BDE550D-48FE-48A5-A2E9-B8A16238466A}"/>
              </a:ext>
            </a:extLst>
          </p:cNvPr>
          <p:cNvSpPr txBox="1"/>
          <p:nvPr/>
        </p:nvSpPr>
        <p:spPr>
          <a:xfrm>
            <a:off x="1326711" y="3965449"/>
            <a:ext cx="3990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/>
              <a:t>A </a:t>
            </a:r>
            <a:r>
              <a:rPr lang="fr-FR" sz="3600" dirty="0" err="1"/>
              <a:t>skirt</a:t>
            </a:r>
            <a:endParaRPr lang="fr-FR" sz="3600" noProof="1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E89B89E4-D13F-4E7E-8CDD-23B8AF0E02A0}"/>
              </a:ext>
            </a:extLst>
          </p:cNvPr>
          <p:cNvSpPr txBox="1"/>
          <p:nvPr/>
        </p:nvSpPr>
        <p:spPr>
          <a:xfrm>
            <a:off x="8120724" y="5186642"/>
            <a:ext cx="3990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err="1"/>
              <a:t>shoe</a:t>
            </a:r>
            <a:r>
              <a:rPr lang="fr-FR" sz="3600" dirty="0" err="1">
                <a:highlight>
                  <a:srgbClr val="FF0000"/>
                </a:highlight>
              </a:rPr>
              <a:t>s</a:t>
            </a:r>
            <a:endParaRPr lang="fr-FR" sz="3600" noProof="1">
              <a:highlight>
                <a:srgbClr val="FF0000"/>
              </a:highlight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291955DC-A106-4A9E-BD94-4235DF8A44BD}"/>
              </a:ext>
            </a:extLst>
          </p:cNvPr>
          <p:cNvSpPr txBox="1"/>
          <p:nvPr/>
        </p:nvSpPr>
        <p:spPr>
          <a:xfrm>
            <a:off x="1210492" y="5083771"/>
            <a:ext cx="3990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err="1"/>
              <a:t>tight</a:t>
            </a:r>
            <a:r>
              <a:rPr lang="fr-FR" sz="3600" dirty="0" err="1">
                <a:highlight>
                  <a:srgbClr val="FF0000"/>
                </a:highlight>
              </a:rPr>
              <a:t>s</a:t>
            </a:r>
            <a:endParaRPr lang="fr-FR" sz="3600" noProof="1">
              <a:highlight>
                <a:srgbClr val="FF0000"/>
              </a:highlight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A63E7FB9-AA18-4029-95D4-1336D285BA8A}"/>
              </a:ext>
            </a:extLst>
          </p:cNvPr>
          <p:cNvSpPr txBox="1"/>
          <p:nvPr/>
        </p:nvSpPr>
        <p:spPr>
          <a:xfrm>
            <a:off x="1442929" y="2621086"/>
            <a:ext cx="3990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/>
              <a:t>The school tie</a:t>
            </a:r>
            <a:endParaRPr lang="fr-FR" sz="3600" noProof="1"/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5DBE7308-4DB6-408F-A7B5-A03038BA2FA8}"/>
              </a:ext>
            </a:extLst>
          </p:cNvPr>
          <p:cNvSpPr txBox="1"/>
          <p:nvPr/>
        </p:nvSpPr>
        <p:spPr>
          <a:xfrm>
            <a:off x="8458200" y="1212812"/>
            <a:ext cx="3990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/>
              <a:t>A blouse</a:t>
            </a:r>
            <a:endParaRPr lang="fr-FR" sz="3600" noProof="1"/>
          </a:p>
        </p:txBody>
      </p:sp>
    </p:spTree>
    <p:extLst>
      <p:ext uri="{BB962C8B-B14F-4D97-AF65-F5344CB8AC3E}">
        <p14:creationId xmlns:p14="http://schemas.microsoft.com/office/powerpoint/2010/main" val="192973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35" grpId="0"/>
      <p:bldP spid="37" grpId="0"/>
      <p:bldP spid="38" grpId="0"/>
      <p:bldP spid="39" grpId="0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27000">
              <a:schemeClr val="accent2">
                <a:lumMod val="0"/>
                <a:lumOff val="100000"/>
              </a:schemeClr>
            </a:gs>
            <a:gs pos="78000">
              <a:schemeClr val="accent2">
                <a:lumMod val="1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CDD24216-E7E5-4DB9-AEE7-B222AB73356F}"/>
              </a:ext>
            </a:extLst>
          </p:cNvPr>
          <p:cNvSpPr txBox="1"/>
          <p:nvPr/>
        </p:nvSpPr>
        <p:spPr>
          <a:xfrm>
            <a:off x="1862443" y="608616"/>
            <a:ext cx="4731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/>
              <a:t>Boys’ </a:t>
            </a:r>
            <a:r>
              <a:rPr lang="fr-FR" sz="4000" b="1" noProof="1"/>
              <a:t>school uniform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5DBE7308-4DB6-408F-A7B5-A03038BA2FA8}"/>
              </a:ext>
            </a:extLst>
          </p:cNvPr>
          <p:cNvSpPr txBox="1"/>
          <p:nvPr/>
        </p:nvSpPr>
        <p:spPr>
          <a:xfrm>
            <a:off x="533572" y="1358032"/>
            <a:ext cx="8596360" cy="5100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00"/>
              </a:lnSpc>
            </a:pPr>
            <a:r>
              <a:rPr lang="fr-FR" sz="3600" b="1" noProof="1">
                <a:latin typeface="Ink Free" panose="03080402000500000000" pitchFamily="66" charset="0"/>
              </a:rPr>
              <a:t> Boys must wear a white shirt and the school tie in my school. Mine is green red and yellow!</a:t>
            </a:r>
          </a:p>
          <a:p>
            <a:pPr>
              <a:lnSpc>
                <a:spcPts val="4900"/>
              </a:lnSpc>
            </a:pPr>
            <a:r>
              <a:rPr lang="fr-FR" sz="3600" b="1" noProof="1">
                <a:latin typeface="Ink Free" panose="03080402000500000000" pitchFamily="66" charset="0"/>
              </a:rPr>
              <a:t>We must wear a green blazer : you can see the school emblem on mine. We must wear grey trousers and black socks. We must also wear black shoes. I don’t like my uniform because I hate grey and green 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38B3B069-889E-4F80-B7AA-350516C60CD0}"/>
              </a:ext>
            </a:extLst>
          </p:cNvPr>
          <p:cNvSpPr txBox="1"/>
          <p:nvPr/>
        </p:nvSpPr>
        <p:spPr>
          <a:xfrm>
            <a:off x="4323013" y="1453088"/>
            <a:ext cx="1271587" cy="553998"/>
          </a:xfrm>
          <a:prstGeom prst="rect">
            <a:avLst/>
          </a:prstGeom>
          <a:solidFill>
            <a:schemeClr val="bg1"/>
          </a:solidFill>
          <a:ln w="0">
            <a:solidFill>
              <a:schemeClr val="accent1"/>
            </a:solidFill>
          </a:ln>
        </p:spPr>
        <p:txBody>
          <a:bodyPr wrap="square" lIns="144000" tIns="0" rIns="0" bIns="0" rtlCol="0">
            <a:spAutoFit/>
          </a:bodyPr>
          <a:lstStyle/>
          <a:p>
            <a:r>
              <a:rPr lang="fr-FR" sz="3600" b="1" noProof="1">
                <a:latin typeface="Ink Free" panose="03080402000500000000" pitchFamily="66" charset="0"/>
              </a:rPr>
              <a:t>white</a:t>
            </a:r>
          </a:p>
        </p:txBody>
      </p: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1A9CA3A4-B66D-4314-86CB-32C91A874B11}"/>
              </a:ext>
            </a:extLst>
          </p:cNvPr>
          <p:cNvCxnSpPr>
            <a:cxnSpLocks/>
          </p:cNvCxnSpPr>
          <p:nvPr/>
        </p:nvCxnSpPr>
        <p:spPr>
          <a:xfrm>
            <a:off x="5698997" y="2007086"/>
            <a:ext cx="894789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13F21ED2-D14E-4D25-8555-D05C920ED76A}"/>
              </a:ext>
            </a:extLst>
          </p:cNvPr>
          <p:cNvCxnSpPr>
            <a:cxnSpLocks/>
          </p:cNvCxnSpPr>
          <p:nvPr/>
        </p:nvCxnSpPr>
        <p:spPr>
          <a:xfrm>
            <a:off x="5288159" y="5099310"/>
            <a:ext cx="986032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ZoneTexte 51">
            <a:extLst>
              <a:ext uri="{FF2B5EF4-FFF2-40B4-BE49-F238E27FC236}">
                <a16:creationId xmlns:a16="http://schemas.microsoft.com/office/drawing/2014/main" id="{C3375081-7212-4860-88D3-E8DEAFD632C6}"/>
              </a:ext>
            </a:extLst>
          </p:cNvPr>
          <p:cNvSpPr txBox="1"/>
          <p:nvPr/>
        </p:nvSpPr>
        <p:spPr>
          <a:xfrm>
            <a:off x="592614" y="4582287"/>
            <a:ext cx="1014412" cy="553995"/>
          </a:xfrm>
          <a:prstGeom prst="rect">
            <a:avLst/>
          </a:prstGeom>
          <a:solidFill>
            <a:schemeClr val="bg1"/>
          </a:solidFill>
          <a:ln w="0">
            <a:solidFill>
              <a:schemeClr val="accent1"/>
            </a:solidFill>
          </a:ln>
        </p:spPr>
        <p:txBody>
          <a:bodyPr wrap="square" lIns="144000" tIns="0" rIns="0" bIns="0" rtlCol="0">
            <a:spAutoFit/>
          </a:bodyPr>
          <a:lstStyle/>
          <a:p>
            <a:r>
              <a:rPr lang="fr-FR" sz="3600" b="1" noProof="1">
                <a:latin typeface="Ink Free" panose="03080402000500000000" pitchFamily="66" charset="0"/>
              </a:rPr>
              <a:t>grey</a:t>
            </a:r>
          </a:p>
        </p:txBody>
      </p:sp>
      <p:cxnSp>
        <p:nvCxnSpPr>
          <p:cNvPr id="55" name="Connecteur droit 54">
            <a:extLst>
              <a:ext uri="{FF2B5EF4-FFF2-40B4-BE49-F238E27FC236}">
                <a16:creationId xmlns:a16="http://schemas.microsoft.com/office/drawing/2014/main" id="{84969210-DB68-46A6-813B-3EE3B04B8BEE}"/>
              </a:ext>
            </a:extLst>
          </p:cNvPr>
          <p:cNvCxnSpPr>
            <a:cxnSpLocks/>
          </p:cNvCxnSpPr>
          <p:nvPr/>
        </p:nvCxnSpPr>
        <p:spPr>
          <a:xfrm>
            <a:off x="1741234" y="5101667"/>
            <a:ext cx="1539959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 : coins arrondis 56">
            <a:extLst>
              <a:ext uri="{FF2B5EF4-FFF2-40B4-BE49-F238E27FC236}">
                <a16:creationId xmlns:a16="http://schemas.microsoft.com/office/drawing/2014/main" id="{885CB7FD-BF6E-42CE-85D8-4ECAAE4A88E7}"/>
              </a:ext>
            </a:extLst>
          </p:cNvPr>
          <p:cNvSpPr/>
          <p:nvPr/>
        </p:nvSpPr>
        <p:spPr>
          <a:xfrm>
            <a:off x="3053500" y="4669204"/>
            <a:ext cx="237820" cy="430106"/>
          </a:xfrm>
          <a:prstGeom prst="roundRect">
            <a:avLst/>
          </a:prstGeom>
          <a:solidFill>
            <a:schemeClr val="accent1">
              <a:alpha val="0"/>
            </a:schemeClr>
          </a:solidFill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B7B3C997-2621-42F2-89B5-8D65F60BDED5}"/>
              </a:ext>
            </a:extLst>
          </p:cNvPr>
          <p:cNvSpPr txBox="1"/>
          <p:nvPr/>
        </p:nvSpPr>
        <p:spPr>
          <a:xfrm>
            <a:off x="4093464" y="4545312"/>
            <a:ext cx="1182815" cy="553998"/>
          </a:xfrm>
          <a:prstGeom prst="rect">
            <a:avLst/>
          </a:prstGeom>
          <a:solidFill>
            <a:schemeClr val="bg1"/>
          </a:solidFill>
          <a:ln w="0">
            <a:solidFill>
              <a:schemeClr val="accent1"/>
            </a:solidFill>
          </a:ln>
        </p:spPr>
        <p:txBody>
          <a:bodyPr wrap="square" lIns="144000" tIns="0" rIns="0" bIns="0" rtlCol="0">
            <a:spAutoFit/>
          </a:bodyPr>
          <a:lstStyle/>
          <a:p>
            <a:r>
              <a:rPr lang="fr-FR" sz="3600" b="1" noProof="1">
                <a:latin typeface="Ink Free" panose="03080402000500000000" pitchFamily="66" charset="0"/>
              </a:rPr>
              <a:t>black</a:t>
            </a:r>
          </a:p>
        </p:txBody>
      </p:sp>
      <p:pic>
        <p:nvPicPr>
          <p:cNvPr id="20" name="Espace réservé du contenu 7">
            <a:extLst>
              <a:ext uri="{FF2B5EF4-FFF2-40B4-BE49-F238E27FC236}">
                <a16:creationId xmlns:a16="http://schemas.microsoft.com/office/drawing/2014/main" id="{530D7E1A-E055-41B2-9DA3-2820B77236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510" y="564474"/>
            <a:ext cx="1810001" cy="6082449"/>
          </a:xfrm>
        </p:spPr>
      </p:pic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B2B15D16-4EDC-436F-9106-30AAF2E092EA}"/>
              </a:ext>
            </a:extLst>
          </p:cNvPr>
          <p:cNvSpPr/>
          <p:nvPr/>
        </p:nvSpPr>
        <p:spPr>
          <a:xfrm>
            <a:off x="6096020" y="4669204"/>
            <a:ext cx="237820" cy="430106"/>
          </a:xfrm>
          <a:prstGeom prst="roundRect">
            <a:avLst/>
          </a:prstGeom>
          <a:solidFill>
            <a:schemeClr val="accent1">
              <a:alpha val="0"/>
            </a:schemeClr>
          </a:solidFill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1D81F5F-D467-43E5-AB36-2877839BB6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481734" y="4671853"/>
            <a:ext cx="798161" cy="92885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E04E56C-66CB-496C-AF77-2D3099BBBD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289406" y="5715000"/>
            <a:ext cx="884141" cy="88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268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4" grpId="0" animBg="1"/>
      <p:bldP spid="52" grpId="0" animBg="1"/>
      <p:bldP spid="57" grpId="0" animBg="1"/>
      <p:bldP spid="58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rgbClr val="FF0000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D6889E3-8663-42E7-BF9D-4F68FAE21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1239" y="-110016"/>
            <a:ext cx="2958955" cy="707802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90E7C616-402B-4247-921E-EE8140C952EB}"/>
              </a:ext>
            </a:extLst>
          </p:cNvPr>
          <p:cNvSpPr txBox="1"/>
          <p:nvPr/>
        </p:nvSpPr>
        <p:spPr>
          <a:xfrm>
            <a:off x="257623" y="527724"/>
            <a:ext cx="4498732" cy="6633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3600" noProof="1">
                <a:latin typeface="Arial Rounded MT Bold" panose="020F0704030504030204" pitchFamily="34" charset="0"/>
              </a:rPr>
              <a:t>A shirt</a:t>
            </a:r>
          </a:p>
          <a:p>
            <a:pPr>
              <a:lnSpc>
                <a:spcPct val="150000"/>
              </a:lnSpc>
            </a:pPr>
            <a:r>
              <a:rPr lang="fr-FR" sz="3600" noProof="1">
                <a:latin typeface="Arial Rounded MT Bold" panose="020F0704030504030204" pitchFamily="34" charset="0"/>
              </a:rPr>
              <a:t>A tie</a:t>
            </a:r>
          </a:p>
          <a:p>
            <a:pPr>
              <a:lnSpc>
                <a:spcPct val="150000"/>
              </a:lnSpc>
            </a:pPr>
            <a:r>
              <a:rPr lang="fr-FR" sz="3600" noProof="1">
                <a:latin typeface="Arial Rounded MT Bold" panose="020F0704030504030204" pitchFamily="34" charset="0"/>
              </a:rPr>
              <a:t>Trousers</a:t>
            </a:r>
          </a:p>
          <a:p>
            <a:pPr>
              <a:lnSpc>
                <a:spcPct val="150000"/>
              </a:lnSpc>
            </a:pPr>
            <a:r>
              <a:rPr lang="fr-FR" sz="3600" noProof="1">
                <a:latin typeface="Arial Rounded MT Bold" panose="020F0704030504030204" pitchFamily="34" charset="0"/>
              </a:rPr>
              <a:t>The school emblem</a:t>
            </a:r>
          </a:p>
          <a:p>
            <a:pPr>
              <a:lnSpc>
                <a:spcPct val="150000"/>
              </a:lnSpc>
            </a:pPr>
            <a:r>
              <a:rPr lang="fr-FR" sz="3600" noProof="1">
                <a:latin typeface="Arial Rounded MT Bold" panose="020F0704030504030204" pitchFamily="34" charset="0"/>
              </a:rPr>
              <a:t>Shoes</a:t>
            </a:r>
          </a:p>
          <a:p>
            <a:pPr>
              <a:lnSpc>
                <a:spcPct val="150000"/>
              </a:lnSpc>
            </a:pPr>
            <a:r>
              <a:rPr lang="fr-FR" sz="3600" noProof="1">
                <a:latin typeface="Arial Rounded MT Bold" panose="020F0704030504030204" pitchFamily="34" charset="0"/>
              </a:rPr>
              <a:t>A blazer</a:t>
            </a:r>
          </a:p>
          <a:p>
            <a:pPr>
              <a:lnSpc>
                <a:spcPct val="150000"/>
              </a:lnSpc>
            </a:pPr>
            <a:endParaRPr lang="fr-FR" sz="3600" noProof="1">
              <a:latin typeface="Arial Rounded MT Bold" panose="020F0704030504030204" pitchFamily="34" charset="0"/>
            </a:endParaRPr>
          </a:p>
          <a:p>
            <a:pPr>
              <a:lnSpc>
                <a:spcPct val="150000"/>
              </a:lnSpc>
            </a:pPr>
            <a:endParaRPr lang="fr-FR" sz="3600" noProof="1">
              <a:latin typeface="Arial Rounded MT Bold" panose="020F07040305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8D41DCF-32BF-4F71-9B21-29403FE5F1FD}"/>
              </a:ext>
            </a:extLst>
          </p:cNvPr>
          <p:cNvSpPr/>
          <p:nvPr/>
        </p:nvSpPr>
        <p:spPr>
          <a:xfrm>
            <a:off x="7315200" y="4775200"/>
            <a:ext cx="242272" cy="487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EAA4116-6F86-42BA-97D5-88EA6D93E118}"/>
              </a:ext>
            </a:extLst>
          </p:cNvPr>
          <p:cNvSpPr txBox="1"/>
          <p:nvPr/>
        </p:nvSpPr>
        <p:spPr>
          <a:xfrm>
            <a:off x="8385923" y="265540"/>
            <a:ext cx="338554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Arial Black" panose="020B0A04020102020204" pitchFamily="34" charset="0"/>
              </a:rPr>
              <a:t>1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3A994E5B-3E07-49EF-80AF-DCC8272E90FE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6339840" y="450206"/>
            <a:ext cx="2046083" cy="66936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5ED3C6C4-CD1B-447C-97BF-E816DA5F6F91}"/>
              </a:ext>
            </a:extLst>
          </p:cNvPr>
          <p:cNvSpPr txBox="1"/>
          <p:nvPr/>
        </p:nvSpPr>
        <p:spPr>
          <a:xfrm>
            <a:off x="8695112" y="1177280"/>
            <a:ext cx="338554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Arial Black" panose="020B0A04020102020204" pitchFamily="34" charset="0"/>
              </a:rPr>
              <a:t>2</a:t>
            </a: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BCAAA91C-9ACE-4643-A327-F3AADFA593DA}"/>
              </a:ext>
            </a:extLst>
          </p:cNvPr>
          <p:cNvCxnSpPr>
            <a:cxnSpLocks/>
          </p:cNvCxnSpPr>
          <p:nvPr/>
        </p:nvCxnSpPr>
        <p:spPr>
          <a:xfrm flipH="1" flipV="1">
            <a:off x="6096000" y="819538"/>
            <a:ext cx="2628478" cy="626242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CEC8C518-C5AF-4552-8E76-6FB2503435A7}"/>
              </a:ext>
            </a:extLst>
          </p:cNvPr>
          <p:cNvSpPr txBox="1"/>
          <p:nvPr/>
        </p:nvSpPr>
        <p:spPr>
          <a:xfrm>
            <a:off x="8747602" y="4590534"/>
            <a:ext cx="338554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Arial Black" panose="020B0A04020102020204" pitchFamily="34" charset="0"/>
              </a:rPr>
              <a:t>3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C8354186-D805-497C-A457-C833C4B7F61A}"/>
              </a:ext>
            </a:extLst>
          </p:cNvPr>
          <p:cNvCxnSpPr>
            <a:cxnSpLocks/>
            <a:stCxn id="20" idx="1"/>
          </p:cNvCxnSpPr>
          <p:nvPr/>
        </p:nvCxnSpPr>
        <p:spPr>
          <a:xfrm flipH="1" flipV="1">
            <a:off x="6722144" y="4440716"/>
            <a:ext cx="2025458" cy="334484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B4DA03CD-4ACB-47BD-9D49-F4316BE3D370}"/>
              </a:ext>
            </a:extLst>
          </p:cNvPr>
          <p:cNvSpPr txBox="1"/>
          <p:nvPr/>
        </p:nvSpPr>
        <p:spPr>
          <a:xfrm>
            <a:off x="8555200" y="1769843"/>
            <a:ext cx="338554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Arial Black" panose="020B0A04020102020204" pitchFamily="34" charset="0"/>
              </a:rPr>
              <a:t>4</a:t>
            </a: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4FE3BE69-DA38-42F3-A625-941AB4329054}"/>
              </a:ext>
            </a:extLst>
          </p:cNvPr>
          <p:cNvCxnSpPr>
            <a:cxnSpLocks/>
            <a:stCxn id="23" idx="1"/>
          </p:cNvCxnSpPr>
          <p:nvPr/>
        </p:nvCxnSpPr>
        <p:spPr>
          <a:xfrm flipH="1" flipV="1">
            <a:off x="6722144" y="1473967"/>
            <a:ext cx="1833056" cy="480542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AE4E59A8-C987-4D34-BFE6-D6973509A22E}"/>
              </a:ext>
            </a:extLst>
          </p:cNvPr>
          <p:cNvSpPr txBox="1"/>
          <p:nvPr/>
        </p:nvSpPr>
        <p:spPr>
          <a:xfrm>
            <a:off x="8632247" y="5853796"/>
            <a:ext cx="401419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Arial Black" panose="020B0A04020102020204" pitchFamily="34" charset="0"/>
              </a:rPr>
              <a:t>5</a:t>
            </a: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5E41A947-408A-4C4D-A73D-465E4AA5CD27}"/>
              </a:ext>
            </a:extLst>
          </p:cNvPr>
          <p:cNvCxnSpPr>
            <a:cxnSpLocks/>
            <a:stCxn id="26" idx="1"/>
          </p:cNvCxnSpPr>
          <p:nvPr/>
        </p:nvCxnSpPr>
        <p:spPr>
          <a:xfrm flipH="1">
            <a:off x="6905733" y="6038462"/>
            <a:ext cx="1726514" cy="390838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DD88261F-D39E-474C-889B-A94B1B2F94C1}"/>
              </a:ext>
            </a:extLst>
          </p:cNvPr>
          <p:cNvSpPr txBox="1"/>
          <p:nvPr/>
        </p:nvSpPr>
        <p:spPr>
          <a:xfrm>
            <a:off x="8525835" y="2417284"/>
            <a:ext cx="338554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Arial Black" panose="020B0A04020102020204" pitchFamily="34" charset="0"/>
              </a:rPr>
              <a:t>6</a:t>
            </a:r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B2808666-EAD8-4245-8B86-FAB860020F88}"/>
              </a:ext>
            </a:extLst>
          </p:cNvPr>
          <p:cNvCxnSpPr>
            <a:cxnSpLocks/>
            <a:stCxn id="29" idx="1"/>
          </p:cNvCxnSpPr>
          <p:nvPr/>
        </p:nvCxnSpPr>
        <p:spPr>
          <a:xfrm flipH="1" flipV="1">
            <a:off x="6905733" y="2417284"/>
            <a:ext cx="1620102" cy="184666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9123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  <p:bldP spid="20" grpId="0" animBg="1"/>
      <p:bldP spid="23" grpId="0" animBg="1"/>
      <p:bldP spid="26" grpId="0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40000"/>
                <a:lumOff val="60000"/>
              </a:schemeClr>
            </a:gs>
            <a:gs pos="46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14863C30-11AE-412B-AF7F-3AEAE2864E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177" y="280003"/>
            <a:ext cx="1807798" cy="6075046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DD24216-E7E5-4DB9-AEE7-B222AB73356F}"/>
              </a:ext>
            </a:extLst>
          </p:cNvPr>
          <p:cNvSpPr txBox="1"/>
          <p:nvPr/>
        </p:nvSpPr>
        <p:spPr>
          <a:xfrm>
            <a:off x="469305" y="280003"/>
            <a:ext cx="4731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/>
              <a:t>Boys’ </a:t>
            </a:r>
            <a:r>
              <a:rPr lang="fr-FR" sz="4000" b="1" noProof="1"/>
              <a:t>school uniform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7280B98-0FEC-4182-9CA4-5E900E2FAC66}"/>
              </a:ext>
            </a:extLst>
          </p:cNvPr>
          <p:cNvSpPr txBox="1"/>
          <p:nvPr/>
        </p:nvSpPr>
        <p:spPr>
          <a:xfrm>
            <a:off x="577942" y="1451063"/>
            <a:ext cx="4357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/>
              <a:t>A </a:t>
            </a:r>
            <a:r>
              <a:rPr lang="fr-FR" sz="3600" dirty="0" err="1"/>
              <a:t>school</a:t>
            </a:r>
            <a:r>
              <a:rPr lang="fr-FR" sz="3600" dirty="0"/>
              <a:t> blazer</a:t>
            </a:r>
            <a:endParaRPr lang="fr-FR" sz="3600" noProof="1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D2200062-0086-4A2B-B73D-4FD8BA3CB420}"/>
              </a:ext>
            </a:extLst>
          </p:cNvPr>
          <p:cNvCxnSpPr>
            <a:cxnSpLocks/>
          </p:cNvCxnSpPr>
          <p:nvPr/>
        </p:nvCxnSpPr>
        <p:spPr>
          <a:xfrm flipH="1" flipV="1">
            <a:off x="6172201" y="1451063"/>
            <a:ext cx="2286000" cy="84916"/>
          </a:xfrm>
          <a:prstGeom prst="straightConnector1">
            <a:avLst/>
          </a:prstGeom>
          <a:ln w="317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CD67559F-F0CD-44A0-ACE0-B4B3A27EA62E}"/>
              </a:ext>
            </a:extLst>
          </p:cNvPr>
          <p:cNvSpPr txBox="1"/>
          <p:nvPr/>
        </p:nvSpPr>
        <p:spPr>
          <a:xfrm>
            <a:off x="8051061" y="2625879"/>
            <a:ext cx="3990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/>
              <a:t>The school emblem</a:t>
            </a:r>
            <a:endParaRPr lang="fr-FR" sz="3600" noProof="1"/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672030CD-55CD-47AB-8A57-07F8C3A7239F}"/>
              </a:ext>
            </a:extLst>
          </p:cNvPr>
          <p:cNvCxnSpPr>
            <a:cxnSpLocks/>
            <a:stCxn id="12" idx="1"/>
          </p:cNvCxnSpPr>
          <p:nvPr/>
        </p:nvCxnSpPr>
        <p:spPr>
          <a:xfrm flipH="1" flipV="1">
            <a:off x="6572250" y="2245588"/>
            <a:ext cx="1478811" cy="703457"/>
          </a:xfrm>
          <a:prstGeom prst="straightConnector1">
            <a:avLst/>
          </a:prstGeom>
          <a:ln w="317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983ACFDC-0CB6-4C28-9CEA-EF6784C673D5}"/>
              </a:ext>
            </a:extLst>
          </p:cNvPr>
          <p:cNvCxnSpPr>
            <a:cxnSpLocks/>
          </p:cNvCxnSpPr>
          <p:nvPr/>
        </p:nvCxnSpPr>
        <p:spPr>
          <a:xfrm flipV="1">
            <a:off x="3520563" y="3974266"/>
            <a:ext cx="2283325" cy="406275"/>
          </a:xfrm>
          <a:prstGeom prst="straightConnector1">
            <a:avLst/>
          </a:prstGeom>
          <a:ln w="317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EC305399-184A-42F2-8619-68714E949D1B}"/>
              </a:ext>
            </a:extLst>
          </p:cNvPr>
          <p:cNvCxnSpPr>
            <a:cxnSpLocks/>
          </p:cNvCxnSpPr>
          <p:nvPr/>
        </p:nvCxnSpPr>
        <p:spPr>
          <a:xfrm flipV="1">
            <a:off x="4275587" y="1811310"/>
            <a:ext cx="1714082" cy="1185035"/>
          </a:xfrm>
          <a:prstGeom prst="straightConnector1">
            <a:avLst/>
          </a:prstGeom>
          <a:ln w="317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FA77442C-16DE-44EF-AB91-9F9F6906B150}"/>
              </a:ext>
            </a:extLst>
          </p:cNvPr>
          <p:cNvCxnSpPr>
            <a:cxnSpLocks/>
          </p:cNvCxnSpPr>
          <p:nvPr/>
        </p:nvCxnSpPr>
        <p:spPr>
          <a:xfrm flipV="1">
            <a:off x="4662225" y="1654582"/>
            <a:ext cx="1033519" cy="204561"/>
          </a:xfrm>
          <a:prstGeom prst="straightConnector1">
            <a:avLst/>
          </a:prstGeom>
          <a:ln w="317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B7073C49-8E15-447F-8E6D-503F9C4ED7B1}"/>
              </a:ext>
            </a:extLst>
          </p:cNvPr>
          <p:cNvCxnSpPr>
            <a:cxnSpLocks/>
          </p:cNvCxnSpPr>
          <p:nvPr/>
        </p:nvCxnSpPr>
        <p:spPr>
          <a:xfrm flipH="1">
            <a:off x="6383397" y="5529263"/>
            <a:ext cx="1818447" cy="434097"/>
          </a:xfrm>
          <a:prstGeom prst="straightConnector1">
            <a:avLst/>
          </a:prstGeom>
          <a:ln w="317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72CA358A-DFC6-4EDB-A8F0-6805C7E6928A}"/>
              </a:ext>
            </a:extLst>
          </p:cNvPr>
          <p:cNvCxnSpPr>
            <a:cxnSpLocks/>
          </p:cNvCxnSpPr>
          <p:nvPr/>
        </p:nvCxnSpPr>
        <p:spPr>
          <a:xfrm>
            <a:off x="3703892" y="5464087"/>
            <a:ext cx="1923738" cy="282224"/>
          </a:xfrm>
          <a:prstGeom prst="straightConnector1">
            <a:avLst/>
          </a:prstGeom>
          <a:ln w="317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>
            <a:extLst>
              <a:ext uri="{FF2B5EF4-FFF2-40B4-BE49-F238E27FC236}">
                <a16:creationId xmlns:a16="http://schemas.microsoft.com/office/drawing/2014/main" id="{5BDE550D-48FE-48A5-A2E9-B8A16238466A}"/>
              </a:ext>
            </a:extLst>
          </p:cNvPr>
          <p:cNvSpPr txBox="1"/>
          <p:nvPr/>
        </p:nvSpPr>
        <p:spPr>
          <a:xfrm>
            <a:off x="1442929" y="5206097"/>
            <a:ext cx="3990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noProof="1"/>
              <a:t>sock</a:t>
            </a:r>
            <a:r>
              <a:rPr lang="fr-FR" sz="3600" noProof="1">
                <a:highlight>
                  <a:srgbClr val="FF0000"/>
                </a:highlight>
              </a:rPr>
              <a:t>s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E89B89E4-D13F-4E7E-8CDD-23B8AF0E02A0}"/>
              </a:ext>
            </a:extLst>
          </p:cNvPr>
          <p:cNvSpPr txBox="1"/>
          <p:nvPr/>
        </p:nvSpPr>
        <p:spPr>
          <a:xfrm>
            <a:off x="8120724" y="5186642"/>
            <a:ext cx="3990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err="1"/>
              <a:t>shoe</a:t>
            </a:r>
            <a:r>
              <a:rPr lang="fr-FR" sz="3600" dirty="0" err="1">
                <a:highlight>
                  <a:srgbClr val="FF0000"/>
                </a:highlight>
              </a:rPr>
              <a:t>s</a:t>
            </a:r>
            <a:endParaRPr lang="fr-FR" sz="3600" noProof="1">
              <a:highlight>
                <a:srgbClr val="FF0000"/>
              </a:highlight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291955DC-A106-4A9E-BD94-4235DF8A44BD}"/>
              </a:ext>
            </a:extLst>
          </p:cNvPr>
          <p:cNvSpPr txBox="1"/>
          <p:nvPr/>
        </p:nvSpPr>
        <p:spPr>
          <a:xfrm>
            <a:off x="769785" y="3734210"/>
            <a:ext cx="3990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err="1"/>
              <a:t>trouser</a:t>
            </a:r>
            <a:r>
              <a:rPr lang="fr-FR" sz="3600" dirty="0" err="1">
                <a:highlight>
                  <a:srgbClr val="FF0000"/>
                </a:highlight>
              </a:rPr>
              <a:t>s</a:t>
            </a:r>
            <a:endParaRPr lang="fr-FR" sz="3600" noProof="1">
              <a:highlight>
                <a:srgbClr val="FF0000"/>
              </a:highlight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A63E7FB9-AA18-4029-95D4-1336D285BA8A}"/>
              </a:ext>
            </a:extLst>
          </p:cNvPr>
          <p:cNvSpPr txBox="1"/>
          <p:nvPr/>
        </p:nvSpPr>
        <p:spPr>
          <a:xfrm>
            <a:off x="1442929" y="2621086"/>
            <a:ext cx="3990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/>
              <a:t>The school tie</a:t>
            </a:r>
            <a:endParaRPr lang="fr-FR" sz="3600" noProof="1"/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5DBE7308-4DB6-408F-A7B5-A03038BA2FA8}"/>
              </a:ext>
            </a:extLst>
          </p:cNvPr>
          <p:cNvSpPr txBox="1"/>
          <p:nvPr/>
        </p:nvSpPr>
        <p:spPr>
          <a:xfrm>
            <a:off x="8458200" y="1212812"/>
            <a:ext cx="3990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/>
              <a:t>A </a:t>
            </a:r>
            <a:r>
              <a:rPr lang="fr-FR" sz="3600" dirty="0" err="1"/>
              <a:t>shirt</a:t>
            </a:r>
            <a:endParaRPr lang="fr-FR" sz="3600" noProof="1"/>
          </a:p>
        </p:txBody>
      </p:sp>
    </p:spTree>
    <p:extLst>
      <p:ext uri="{BB962C8B-B14F-4D97-AF65-F5344CB8AC3E}">
        <p14:creationId xmlns:p14="http://schemas.microsoft.com/office/powerpoint/2010/main" val="2055111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35" grpId="0"/>
      <p:bldP spid="37" grpId="0"/>
      <p:bldP spid="38" grpId="0"/>
      <p:bldP spid="39" grpId="0"/>
      <p:bldP spid="40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762</Words>
  <Application>Microsoft Office PowerPoint</Application>
  <PresentationFormat>Grand écran</PresentationFormat>
  <Paragraphs>166</Paragraphs>
  <Slides>26</Slides>
  <Notes>0</Notes>
  <HiddenSlides>0</HiddenSlides>
  <MMClips>8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6" baseType="lpstr">
      <vt:lpstr>Arial</vt:lpstr>
      <vt:lpstr>Arial Black</vt:lpstr>
      <vt:lpstr>Arial Rounded MT Bold</vt:lpstr>
      <vt:lpstr>Bahnschrift</vt:lpstr>
      <vt:lpstr>Calibri</vt:lpstr>
      <vt:lpstr>Calibri Light</vt:lpstr>
      <vt:lpstr>Ink Free</vt:lpstr>
      <vt:lpstr>Kristen ITC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khaoula.romdhane@outlook.com</dc:creator>
  <cp:lastModifiedBy>i5-OPS</cp:lastModifiedBy>
  <cp:revision>2</cp:revision>
  <dcterms:created xsi:type="dcterms:W3CDTF">2020-04-04T11:10:00Z</dcterms:created>
  <dcterms:modified xsi:type="dcterms:W3CDTF">2020-04-04T13:22:31Z</dcterms:modified>
</cp:coreProperties>
</file>