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69"/>
  </p:notesMasterIdLst>
  <p:sldIdLst>
    <p:sldId id="256" r:id="rId2"/>
    <p:sldId id="257" r:id="rId3"/>
    <p:sldId id="360" r:id="rId4"/>
    <p:sldId id="258" r:id="rId5"/>
    <p:sldId id="259" r:id="rId6"/>
    <p:sldId id="260" r:id="rId7"/>
    <p:sldId id="264" r:id="rId8"/>
    <p:sldId id="376" r:id="rId9"/>
    <p:sldId id="287" r:id="rId10"/>
    <p:sldId id="378" r:id="rId11"/>
    <p:sldId id="289" r:id="rId12"/>
    <p:sldId id="290" r:id="rId13"/>
    <p:sldId id="291" r:id="rId14"/>
    <p:sldId id="292" r:id="rId15"/>
    <p:sldId id="293" r:id="rId16"/>
    <p:sldId id="294" r:id="rId17"/>
    <p:sldId id="363" r:id="rId18"/>
    <p:sldId id="374" r:id="rId19"/>
    <p:sldId id="300" r:id="rId20"/>
    <p:sldId id="331" r:id="rId21"/>
    <p:sldId id="379" r:id="rId22"/>
    <p:sldId id="366" r:id="rId23"/>
    <p:sldId id="370" r:id="rId24"/>
    <p:sldId id="297" r:id="rId25"/>
    <p:sldId id="298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80" r:id="rId40"/>
    <p:sldId id="319" r:id="rId41"/>
    <p:sldId id="361" r:id="rId42"/>
    <p:sldId id="322" r:id="rId43"/>
    <p:sldId id="323" r:id="rId44"/>
    <p:sldId id="324" r:id="rId45"/>
    <p:sldId id="325" r:id="rId46"/>
    <p:sldId id="326" r:id="rId47"/>
    <p:sldId id="328" r:id="rId48"/>
    <p:sldId id="329" r:id="rId49"/>
    <p:sldId id="332" r:id="rId50"/>
    <p:sldId id="334" r:id="rId51"/>
    <p:sldId id="330" r:id="rId52"/>
    <p:sldId id="335" r:id="rId53"/>
    <p:sldId id="336" r:id="rId54"/>
    <p:sldId id="337" r:id="rId55"/>
    <p:sldId id="338" r:id="rId56"/>
    <p:sldId id="339" r:id="rId57"/>
    <p:sldId id="340" r:id="rId58"/>
    <p:sldId id="355" r:id="rId59"/>
    <p:sldId id="281" r:id="rId60"/>
    <p:sldId id="356" r:id="rId61"/>
    <p:sldId id="283" r:id="rId62"/>
    <p:sldId id="344" r:id="rId63"/>
    <p:sldId id="346" r:id="rId64"/>
    <p:sldId id="359" r:id="rId65"/>
    <p:sldId id="354" r:id="rId66"/>
    <p:sldId id="348" r:id="rId67"/>
    <p:sldId id="352" r:id="rId6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HAKNEGAR MOGHIMI Naha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29" autoAdjust="0"/>
  </p:normalViewPr>
  <p:slideViewPr>
    <p:cSldViewPr>
      <p:cViewPr>
        <p:scale>
          <a:sx n="58" d="100"/>
          <a:sy n="58" d="100"/>
        </p:scale>
        <p:origin x="-1440" y="-11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04D706C-F49B-4AF4-B98F-978A79DAFE20}" type="datetimeFigureOut">
              <a:rPr lang="fr-FR"/>
              <a:pPr>
                <a:defRPr/>
              </a:pPr>
              <a:t>15/05/2015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8F6024F-51D4-4AEB-BA46-649E5C6A0B8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  <a:p>
            <a:pPr>
              <a:spcBef>
                <a:spcPct val="0"/>
              </a:spcBef>
            </a:pPr>
            <a:endParaRPr lang="fr-FR" smtClean="0"/>
          </a:p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1536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8A4DD1-B571-444F-9023-73FDE727C762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048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4DDDE5-41FB-42BF-ADE2-87B46C5D18A8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71681-428A-413E-B549-2BBBACAB9676}" type="datetimeFigureOut">
              <a:rPr lang="fr-FR"/>
              <a:pPr>
                <a:defRPr/>
              </a:pPr>
              <a:t>15/05/2015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6878A-6AA7-48E0-B94D-72E86DACD18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7C216-B6DC-4A76-9332-6A4C0DBFF67F}" type="datetimeFigureOut">
              <a:rPr lang="fr-FR"/>
              <a:pPr>
                <a:defRPr/>
              </a:pPr>
              <a:t>15/05/2015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BCD6B-50F5-4005-906D-3A6CC10E573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F2CB6-BC22-4438-941A-6E10CAC85180}" type="datetimeFigureOut">
              <a:rPr lang="fr-FR"/>
              <a:pPr>
                <a:defRPr/>
              </a:pPr>
              <a:t>15/05/2015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F692A-CD74-48E9-9B30-FB1BF3850A8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0591B-E1F1-4C47-BF37-9DA033AA0B23}" type="datetimeFigureOut">
              <a:rPr lang="fr-FR"/>
              <a:pPr>
                <a:defRPr/>
              </a:pPr>
              <a:t>15/05/2015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E80F7-B3DD-43B2-9BE2-6C2BE3C81AE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BE9EF-6D89-40F4-9EFD-65DD081B561D}" type="datetimeFigureOut">
              <a:rPr lang="fr-FR"/>
              <a:pPr>
                <a:defRPr/>
              </a:pPr>
              <a:t>15/05/2015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73E0C-AC3C-4B9E-A077-275A4FBA11B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BD449-B66F-480C-8512-DCF7F34E851B}" type="datetimeFigureOut">
              <a:rPr lang="fr-FR"/>
              <a:pPr>
                <a:defRPr/>
              </a:pPr>
              <a:t>15/05/2015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D0969-335B-413F-9ADD-D55BFF0E977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4BE25-D8E4-4B9D-89C2-92A3E0EB7870}" type="datetimeFigureOut">
              <a:rPr lang="fr-FR"/>
              <a:pPr>
                <a:defRPr/>
              </a:pPr>
              <a:t>15/05/2015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C55C1-1A83-4838-A6A0-906B770980B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AF2C5-F104-4861-99F8-BA4835FC1A3F}" type="datetimeFigureOut">
              <a:rPr lang="fr-FR"/>
              <a:pPr>
                <a:defRPr/>
              </a:pPr>
              <a:t>15/05/2015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75E2A-D8D0-44D8-A6CD-90F86A8858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4663E-90A1-47DE-8C14-56C858E4AE55}" type="datetimeFigureOut">
              <a:rPr lang="fr-FR"/>
              <a:pPr>
                <a:defRPr/>
              </a:pPr>
              <a:t>15/05/2015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7F157-CF2F-4C09-BCCD-1EF70E8169D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7C325-5AE4-466B-80D9-82D53212F1A8}" type="datetimeFigureOut">
              <a:rPr lang="fr-FR"/>
              <a:pPr>
                <a:defRPr/>
              </a:pPr>
              <a:t>15/05/2015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1211A-AD0E-4078-94E8-70E6706C8EA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8184F-C600-4D21-8982-974526408F21}" type="datetimeFigureOut">
              <a:rPr lang="fr-FR"/>
              <a:pPr>
                <a:defRPr/>
              </a:pPr>
              <a:t>15/05/2015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890EB-5EE9-41CB-A24F-85CC4DB910B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C5F038-469B-4A4F-AAB7-55B777713716}" type="datetimeFigureOut">
              <a:rPr lang="fr-FR"/>
              <a:pPr>
                <a:defRPr/>
              </a:pPr>
              <a:t>15/05/2015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18A5EE-DE85-4D83-9A33-A6CEA68AAC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2" r:id="rId2"/>
    <p:sldLayoutId id="2147483921" r:id="rId3"/>
    <p:sldLayoutId id="2147483920" r:id="rId4"/>
    <p:sldLayoutId id="2147483919" r:id="rId5"/>
    <p:sldLayoutId id="2147483918" r:id="rId6"/>
    <p:sldLayoutId id="2147483917" r:id="rId7"/>
    <p:sldLayoutId id="2147483916" r:id="rId8"/>
    <p:sldLayoutId id="2147483915" r:id="rId9"/>
    <p:sldLayoutId id="2147483914" r:id="rId10"/>
    <p:sldLayoutId id="214748391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3500" i="1" smtClean="0">
                <a:solidFill>
                  <a:schemeClr val="bg1"/>
                </a:solidFill>
              </a:rPr>
              <a:t>Deux ou trois choses que je sais d’elle…</a:t>
            </a:r>
            <a:br>
              <a:rPr lang="fr-FR" sz="3500" i="1" smtClean="0">
                <a:solidFill>
                  <a:schemeClr val="bg1"/>
                </a:solidFill>
              </a:rPr>
            </a:br>
            <a:r>
              <a:rPr lang="fr-FR" sz="3500" smtClean="0">
                <a:solidFill>
                  <a:schemeClr val="bg1"/>
                </a:solidFill>
              </a:rPr>
              <a:t>de Jean-Luc Godard: un montage cubiste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58888" y="3860800"/>
            <a:ext cx="6400800" cy="1752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2400" dirty="0" smtClean="0">
                <a:solidFill>
                  <a:schemeClr val="bg1">
                    <a:lumMod val="95000"/>
                  </a:schemeClr>
                </a:solidFill>
              </a:rPr>
              <a:t>Analyse de séquence par BAMCHADE POURVALI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2400" dirty="0" smtClean="0">
                <a:solidFill>
                  <a:schemeClr val="bg1">
                    <a:lumMod val="95000"/>
                  </a:schemeClr>
                </a:solidFill>
              </a:rPr>
              <a:t>Université de printemps d’Histoire des Arts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2400" dirty="0" smtClean="0">
                <a:solidFill>
                  <a:schemeClr val="bg1">
                    <a:lumMod val="95000"/>
                  </a:schemeClr>
                </a:solidFill>
              </a:rPr>
              <a:t>Samedi 30 mai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25602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25603" name="Espace réservé du contenu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275" y="1600200"/>
            <a:ext cx="80454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33794" name="Espace réservé du contenu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275" y="1600200"/>
            <a:ext cx="80454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628775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smtClean="0"/>
              <a:t/>
            </a:r>
            <a:br>
              <a:rPr lang="fr-FR" sz="3600" smtClean="0"/>
            </a:br>
            <a:r>
              <a:rPr lang="fr-FR" sz="3600" smtClean="0"/>
              <a:t>Elle, un ensemble </a:t>
            </a:r>
          </a:p>
        </p:txBody>
      </p:sp>
      <p:pic>
        <p:nvPicPr>
          <p:cNvPr id="16386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88963" y="1630363"/>
            <a:ext cx="3671887" cy="2065337"/>
          </a:xfrm>
        </p:spPr>
      </p:pic>
      <p:pic>
        <p:nvPicPr>
          <p:cNvPr id="16387" name="Espace réservé du contenu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3900" y="1628775"/>
            <a:ext cx="36734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Espace réservé du contenu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005263"/>
            <a:ext cx="36734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Espace réservé du contenu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4005263"/>
            <a:ext cx="36734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36866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36867" name="Espace réservé du contenu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275" y="1600200"/>
            <a:ext cx="80454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38914" name="Espace réservé du contenu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275" y="1600200"/>
            <a:ext cx="80454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Liste des « elles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fr-FR" sz="2000" smtClean="0"/>
              <a:t>ELLE, la cruauté du néo-capitalisme</a:t>
            </a:r>
          </a:p>
          <a:p>
            <a:pPr marL="0" indent="0">
              <a:buFont typeface="Arial" charset="0"/>
              <a:buNone/>
            </a:pPr>
            <a:r>
              <a:rPr lang="fr-FR" sz="2000" smtClean="0"/>
              <a:t>ELLE, la prostitution</a:t>
            </a:r>
          </a:p>
          <a:p>
            <a:pPr marL="0" indent="0">
              <a:buFont typeface="Arial" charset="0"/>
              <a:buNone/>
            </a:pPr>
            <a:r>
              <a:rPr lang="fr-FR" sz="2000" smtClean="0"/>
              <a:t>ELLE, la région parisienne</a:t>
            </a:r>
          </a:p>
          <a:p>
            <a:pPr marL="0" indent="0">
              <a:buFont typeface="Arial" charset="0"/>
              <a:buNone/>
            </a:pPr>
            <a:r>
              <a:rPr lang="fr-FR" sz="2000" smtClean="0"/>
              <a:t>ELLE, la salle de bain que n’ont pas 70% des Français</a:t>
            </a:r>
          </a:p>
          <a:p>
            <a:pPr marL="0" indent="0">
              <a:buFont typeface="Arial" charset="0"/>
              <a:buNone/>
            </a:pPr>
            <a:r>
              <a:rPr lang="fr-FR" sz="2000" smtClean="0"/>
              <a:t>ELLE, la terrible loi des grands ensembles</a:t>
            </a:r>
          </a:p>
          <a:p>
            <a:pPr marL="0" indent="0">
              <a:buFont typeface="Arial" charset="0"/>
              <a:buNone/>
            </a:pPr>
            <a:r>
              <a:rPr lang="fr-FR" sz="2000" smtClean="0"/>
              <a:t>ELLE, la physique de l’amour</a:t>
            </a:r>
          </a:p>
          <a:p>
            <a:pPr marL="0" indent="0">
              <a:buFont typeface="Arial" charset="0"/>
              <a:buNone/>
            </a:pPr>
            <a:r>
              <a:rPr lang="fr-FR" sz="2000" smtClean="0"/>
              <a:t>ELLE, la vie d’aujourd’hui</a:t>
            </a:r>
          </a:p>
          <a:p>
            <a:pPr marL="0" indent="0">
              <a:buFont typeface="Arial" charset="0"/>
              <a:buNone/>
            </a:pPr>
            <a:r>
              <a:rPr lang="fr-FR" sz="2000" smtClean="0"/>
              <a:t>ELLE, la guerre du Vietnam</a:t>
            </a:r>
          </a:p>
          <a:p>
            <a:pPr marL="0" indent="0">
              <a:buFont typeface="Arial" charset="0"/>
              <a:buNone/>
            </a:pPr>
            <a:r>
              <a:rPr lang="fr-FR" sz="2000" smtClean="0"/>
              <a:t>ELLE, la call-girl moderne</a:t>
            </a:r>
          </a:p>
          <a:p>
            <a:pPr marL="0" indent="0">
              <a:buFont typeface="Arial" charset="0"/>
              <a:buNone/>
            </a:pPr>
            <a:r>
              <a:rPr lang="fr-FR" sz="2000" smtClean="0"/>
              <a:t>ELLE, la mort de la beauté moderne</a:t>
            </a:r>
          </a:p>
          <a:p>
            <a:pPr marL="0" indent="0">
              <a:buFont typeface="Arial" charset="0"/>
              <a:buNone/>
            </a:pPr>
            <a:r>
              <a:rPr lang="fr-FR" sz="2000" smtClean="0"/>
              <a:t>ELLE, la circulation des idées</a:t>
            </a:r>
          </a:p>
          <a:p>
            <a:pPr marL="0" indent="0">
              <a:buFont typeface="Arial" charset="0"/>
              <a:buNone/>
            </a:pPr>
            <a:r>
              <a:rPr lang="fr-FR" sz="2000" smtClean="0"/>
              <a:t>ELLE, la gestapo des 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55298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55299" name="Espace réservé du contenu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275" y="1600200"/>
            <a:ext cx="80454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smtClean="0"/>
              <a:t>Collage et cubisme</a:t>
            </a:r>
          </a:p>
        </p:txBody>
      </p:sp>
      <p:pic>
        <p:nvPicPr>
          <p:cNvPr id="1843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543050"/>
            <a:ext cx="3960812" cy="2227263"/>
          </a:xfrm>
        </p:spPr>
      </p:pic>
      <p:pic>
        <p:nvPicPr>
          <p:cNvPr id="18435" name="Picture 3" descr="C:\Users\pourvali\Pictures\2 àu 3 choses que je sais d'elle\captures vlc2015-05-05-00h51m24s2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2975" y="1550988"/>
            <a:ext cx="3960813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C:\Users\pourvali\Pictures\2 àu 3 choses que je sais d'elle\captures vlc2015-05-05-00h56m08s2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933825"/>
            <a:ext cx="3960812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C:\Users\pourvali\Pictures\2 àu 3 choses que je sais d'elle\captures vlc2015-05-05-00h51m58s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52975" y="3933825"/>
            <a:ext cx="3960813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re 1"/>
          <p:cNvSpPr>
            <a:spLocks noGrp="1"/>
          </p:cNvSpPr>
          <p:nvPr>
            <p:ph type="title"/>
          </p:nvPr>
        </p:nvSpPr>
        <p:spPr>
          <a:xfrm>
            <a:off x="395288" y="254000"/>
            <a:ext cx="8229600" cy="1143000"/>
          </a:xfrm>
        </p:spPr>
        <p:txBody>
          <a:bodyPr/>
          <a:lstStyle/>
          <a:p>
            <a:r>
              <a:rPr lang="fr-FR" sz="3600" smtClean="0"/>
              <a:t/>
            </a:r>
            <a:br>
              <a:rPr lang="fr-FR" sz="3600" smtClean="0"/>
            </a:br>
            <a:r>
              <a:rPr lang="fr-FR" sz="3600" smtClean="0"/>
              <a:t>Affiche lacérée :</a:t>
            </a:r>
            <a:br>
              <a:rPr lang="fr-FR" sz="3600" smtClean="0"/>
            </a:br>
            <a:r>
              <a:rPr lang="fr-FR" sz="3600" smtClean="0"/>
              <a:t>« Il faut tout mettre dans un film »</a:t>
            </a:r>
            <a:br>
              <a:rPr lang="fr-FR" sz="3600" smtClean="0"/>
            </a:br>
            <a:endParaRPr lang="fr-FR" sz="3600" smtClean="0"/>
          </a:p>
        </p:txBody>
      </p:sp>
      <p:pic>
        <p:nvPicPr>
          <p:cNvPr id="19458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1628775"/>
            <a:ext cx="2736850" cy="3819525"/>
          </a:xfrm>
        </p:spPr>
      </p:pic>
      <p:pic>
        <p:nvPicPr>
          <p:cNvPr id="19459" name="Picture 2" descr="C:\Users\pourvali\Pictures\captures vlc2015-05-08-16h13m07s2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1660525"/>
            <a:ext cx="23764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C:\Users\pourvali\Pictures\captures vlc2015-05-08-16h13m59s2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3570288"/>
            <a:ext cx="2359025" cy="18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C:\Users\pourvali\Desktop\Dossier 2 ou 3 choses\Villegle2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75" y="1660525"/>
            <a:ext cx="2459038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smtClean="0"/>
              <a:t>Annexe 1a : Citation de </a:t>
            </a:r>
            <a:r>
              <a:rPr lang="fr-FR" sz="3200" i="1" smtClean="0"/>
              <a:t>Muriel ou le temps d’un retour</a:t>
            </a:r>
            <a:r>
              <a:rPr lang="fr-FR" sz="3200" smtClean="0"/>
              <a:t> (1964) d’Alain Resnais</a:t>
            </a:r>
          </a:p>
        </p:txBody>
      </p:sp>
      <p:pic>
        <p:nvPicPr>
          <p:cNvPr id="7475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smtClean="0"/>
              <a:t>Annexe 1b : Ouverture de </a:t>
            </a:r>
            <a:r>
              <a:rPr lang="fr-FR" sz="3200" i="1" smtClean="0"/>
              <a:t>Muriel ou le temps d’un retour </a:t>
            </a:r>
            <a:r>
              <a:rPr lang="fr-FR" sz="3200" smtClean="0"/>
              <a:t>(1964) d’Alain Resnais</a:t>
            </a:r>
            <a:endParaRPr lang="fr-FR" sz="3200" i="1" smtClean="0"/>
          </a:p>
        </p:txBody>
      </p:sp>
      <p:pic>
        <p:nvPicPr>
          <p:cNvPr id="5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smtClean="0"/>
              <a:t>Séquence : la tasse de café</a:t>
            </a:r>
          </a:p>
        </p:txBody>
      </p:sp>
      <p:pic>
        <p:nvPicPr>
          <p:cNvPr id="6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smtClean="0">
                <a:solidFill>
                  <a:srgbClr val="000000"/>
                </a:solidFill>
              </a:rPr>
              <a:t>Annexe 2a : </a:t>
            </a:r>
            <a:r>
              <a:rPr lang="fr-FR" sz="3200" i="1" smtClean="0">
                <a:solidFill>
                  <a:srgbClr val="000000"/>
                </a:solidFill>
              </a:rPr>
              <a:t>Pierrot le fou </a:t>
            </a:r>
            <a:r>
              <a:rPr lang="fr-FR" sz="3200" smtClean="0">
                <a:solidFill>
                  <a:srgbClr val="000000"/>
                </a:solidFill>
              </a:rPr>
              <a:t>(1965) de Jean-Luc Godard et le cubisme</a:t>
            </a:r>
            <a:endParaRPr lang="fr-FR" smtClean="0"/>
          </a:p>
        </p:txBody>
      </p:sp>
      <p:pic>
        <p:nvPicPr>
          <p:cNvPr id="76802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3600" dirty="0" smtClean="0"/>
              <a:t>Annexe 2b : Départ de Paris, </a:t>
            </a:r>
            <a:r>
              <a:rPr lang="fr-FR" sz="3600" i="1" dirty="0" smtClean="0"/>
              <a:t>Pierrot le fou </a:t>
            </a:r>
            <a:r>
              <a:rPr lang="fr-FR" sz="3600" dirty="0" smtClean="0"/>
              <a:t>(1965) de Jean-Luc Godard </a:t>
            </a:r>
            <a:endParaRPr lang="fr-FR" sz="3600" dirty="0"/>
          </a:p>
        </p:txBody>
      </p:sp>
      <p:pic>
        <p:nvPicPr>
          <p:cNvPr id="4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Bibliographie</a:t>
            </a:r>
          </a:p>
        </p:txBody>
      </p:sp>
      <p:pic>
        <p:nvPicPr>
          <p:cNvPr id="78850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611313"/>
            <a:ext cx="2314575" cy="3429000"/>
          </a:xfrm>
        </p:spPr>
      </p:pic>
      <p:pic>
        <p:nvPicPr>
          <p:cNvPr id="78851" name="Picture 3" descr="C:\Users\pourvali\Desktop\Dossier 2 ou 3 choses\Two or Three Things I Know About H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6163" y="1609725"/>
            <a:ext cx="2516187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2" descr="C:\Users\pourvali\Desktop\Dossier 2 ou 3 choses\mh3YfowOzv69iKre_qOz3T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1063" y="1617663"/>
            <a:ext cx="2301875" cy="343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27763" y="1930400"/>
            <a:ext cx="2143125" cy="3295650"/>
          </a:xfrm>
        </p:spPr>
      </p:pic>
      <p:pic>
        <p:nvPicPr>
          <p:cNvPr id="79874" name="Picture 2" descr="C:\Users\pourvali\Desktop\Dossier 2 ou 3 choses\51Mm6dZoGrL._SY344_BO1,204,203,200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820863"/>
            <a:ext cx="2266950" cy="33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3" descr="C:\Users\pourvali\Desktop\Dossier 2 ou 3 choses\51sOoxTMymL._SY344_BO1,204,203,200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1873250"/>
            <a:ext cx="2197100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84888" y="2014538"/>
            <a:ext cx="2476500" cy="3048000"/>
          </a:xfrm>
        </p:spPr>
      </p:pic>
      <p:pic>
        <p:nvPicPr>
          <p:cNvPr id="80898" name="Picture 5" descr="C:\Users\pourvali\Desktop\Dossier 2 ou 3 choses\412W74NQWZL._SY344_BO1,204,203,200_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2475" y="2014538"/>
            <a:ext cx="215900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6" descr="C:\Users\pourvali\Desktop\Dossier 2 ou 3 choses\2727300778 - Copi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6163" y="1917700"/>
            <a:ext cx="17716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 descr="C:\Users\pourvali\Desktop\Dossier 2 ou 3 choses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84888" y="2030413"/>
            <a:ext cx="2025650" cy="3113087"/>
          </a:xfrm>
        </p:spPr>
      </p:pic>
      <p:pic>
        <p:nvPicPr>
          <p:cNvPr id="81922" name="Picture 6" descr="C:\Users\pourvali\Desktop\Dossier 2 ou 3 choses\97828251434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2093913"/>
            <a:ext cx="2027238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2" descr="C:\Users\pourvali\Desktop\Dossier 2 ou 3 choses\04706592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2093913"/>
            <a:ext cx="2232025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63938" y="1844675"/>
            <a:ext cx="2128837" cy="3517900"/>
          </a:xfrm>
        </p:spPr>
      </p:pic>
      <p:pic>
        <p:nvPicPr>
          <p:cNvPr id="82946" name="Picture 2" descr="C:\Users\pourvali\Desktop\Dossier 2 ou 3 choses\téléchargem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1676400"/>
            <a:ext cx="2312988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Picture 3" descr="C:\Users\pourvali\Desktop\Dossier 2 ou 3 choses\29500635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1844675"/>
            <a:ext cx="22987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smtClean="0"/>
              <a:t>« Ma démarche en quatre mouvements »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042988" y="1268413"/>
            <a:ext cx="7705725" cy="5256212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900" b="1" dirty="0" smtClean="0"/>
              <a:t>1-</a:t>
            </a:r>
            <a:r>
              <a:rPr lang="fr-FR" sz="1900" dirty="0" smtClean="0"/>
              <a:t> Description objective (ou du moins tentative de description, dirait Ponge)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900" b="1" dirty="0" smtClean="0"/>
              <a:t>a)</a:t>
            </a:r>
            <a:r>
              <a:rPr lang="fr-FR" sz="1900" dirty="0" smtClean="0"/>
              <a:t> Description objective des objets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900" b="1" dirty="0" smtClean="0"/>
              <a:t>b)</a:t>
            </a:r>
            <a:r>
              <a:rPr lang="fr-FR" sz="1900" dirty="0" smtClean="0"/>
              <a:t> Description objective des sujets</a:t>
            </a:r>
          </a:p>
          <a:p>
            <a:pPr fontAlgn="auto">
              <a:spcAft>
                <a:spcPts val="0"/>
              </a:spcAft>
              <a:buFont typeface="+mj-lt"/>
              <a:buAutoNum type="arabicPeriod"/>
              <a:defRPr/>
            </a:pPr>
            <a:endParaRPr lang="fr-FR" sz="19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900" b="1" dirty="0" smtClean="0"/>
              <a:t>2-</a:t>
            </a:r>
            <a:r>
              <a:rPr lang="fr-FR" sz="1900" dirty="0" smtClean="0"/>
              <a:t> Description subjective (ou du moins tentative)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900" b="1" dirty="0" smtClean="0"/>
              <a:t>a)</a:t>
            </a:r>
            <a:r>
              <a:rPr lang="fr-FR" sz="1900" dirty="0" smtClean="0"/>
              <a:t> Description subjective des sujets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900" b="1" dirty="0" smtClean="0"/>
              <a:t>b)</a:t>
            </a:r>
            <a:r>
              <a:rPr lang="fr-FR" sz="1900" dirty="0" smtClean="0"/>
              <a:t> Description subjective des objets</a:t>
            </a:r>
          </a:p>
          <a:p>
            <a:pPr fontAlgn="auto">
              <a:spcAft>
                <a:spcPts val="0"/>
              </a:spcAft>
              <a:buFont typeface="+mj-lt"/>
              <a:buAutoNum type="arabicPeriod"/>
              <a:defRPr/>
            </a:pPr>
            <a:endParaRPr lang="fr-FR" sz="19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900" b="1" dirty="0" smtClean="0"/>
              <a:t>3- </a:t>
            </a:r>
            <a:r>
              <a:rPr lang="fr-FR" sz="1900" dirty="0" smtClean="0"/>
              <a:t>Recherche des structures (ou du moins tentative)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900" dirty="0" smtClean="0"/>
              <a:t>C’est-à-dire 1+2 = 3</a:t>
            </a:r>
          </a:p>
          <a:p>
            <a:pPr fontAlgn="auto">
              <a:spcAft>
                <a:spcPts val="0"/>
              </a:spcAft>
              <a:buFont typeface="+mj-lt"/>
              <a:buAutoNum type="arabicPeriod"/>
              <a:defRPr/>
            </a:pPr>
            <a:endParaRPr lang="fr-FR" sz="19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900" b="1" dirty="0" smtClean="0"/>
              <a:t>4-</a:t>
            </a:r>
            <a:r>
              <a:rPr lang="fr-FR" sz="1900" dirty="0" smtClean="0"/>
              <a:t> La vie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900" dirty="0" smtClean="0"/>
              <a:t>C’est-à-dire 1+2+3 = 4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smtClean="0"/>
              <a:t>La séquence en détail</a:t>
            </a:r>
          </a:p>
        </p:txBody>
      </p:sp>
      <p:pic>
        <p:nvPicPr>
          <p:cNvPr id="2355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</TotalTime>
  <Words>235</Words>
  <Application>Microsoft Office PowerPoint</Application>
  <PresentationFormat>Affichage à l'écran (4:3)</PresentationFormat>
  <Paragraphs>45</Paragraphs>
  <Slides>67</Slides>
  <Notes>2</Notes>
  <HiddenSlides>0</HiddenSlides>
  <MMClips>3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67</vt:i4>
      </vt:variant>
    </vt:vector>
  </HeadingPairs>
  <TitlesOfParts>
    <vt:vector size="70" baseType="lpstr">
      <vt:lpstr>Calibri</vt:lpstr>
      <vt:lpstr>Arial</vt:lpstr>
      <vt:lpstr>Thème Office</vt:lpstr>
      <vt:lpstr>Deux ou trois choses que je sais d’elle… de Jean-Luc Godard: un montage cubiste</vt:lpstr>
      <vt:lpstr> Elle, un ensemble </vt:lpstr>
      <vt:lpstr>Liste des « elles »</vt:lpstr>
      <vt:lpstr>Collage et cubisme</vt:lpstr>
      <vt:lpstr> Affiche lacérée : « Il faut tout mettre dans un film » </vt:lpstr>
      <vt:lpstr>Séquence : la tasse de café</vt:lpstr>
      <vt:lpstr>« Ma démarche en quatre mouvements »</vt:lpstr>
      <vt:lpstr>La séquence en détail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Annexe 1a : Citation de Muriel ou le temps d’un retour (1964) d’Alain Resnais</vt:lpstr>
      <vt:lpstr>Annexe 1b : Ouverture de Muriel ou le temps d’un retour (1964) d’Alain Resnais</vt:lpstr>
      <vt:lpstr>Annexe 2a : Pierrot le fou (1965) de Jean-Luc Godard et le cubisme</vt:lpstr>
      <vt:lpstr>Annexe 2b : Départ de Paris, Pierrot le fou (1965) de Jean-Luc Godard </vt:lpstr>
      <vt:lpstr>Bibliographie</vt:lpstr>
      <vt:lpstr>Diapositive 63</vt:lpstr>
      <vt:lpstr>Diapositive 64</vt:lpstr>
      <vt:lpstr>Diapositive 65</vt:lpstr>
      <vt:lpstr>Diapositive 66</vt:lpstr>
      <vt:lpstr>Diapositive 67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pourvali</dc:creator>
  <cp:lastModifiedBy>MEN </cp:lastModifiedBy>
  <cp:revision>72</cp:revision>
  <dcterms:created xsi:type="dcterms:W3CDTF">2015-05-06T14:56:03Z</dcterms:created>
  <dcterms:modified xsi:type="dcterms:W3CDTF">2015-05-15T06:36:46Z</dcterms:modified>
</cp:coreProperties>
</file>