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urs%20Agn&#232;s/Bridge/Evaluation%201.doc" TargetMode="External"/><Relationship Id="rId2" Type="http://schemas.openxmlformats.org/officeDocument/2006/relationships/hyperlink" Target="Cours%20Agn&#232;s/Bridge/Exercices%20d'application%201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501122" cy="857256"/>
          </a:xfrm>
        </p:spPr>
        <p:txBody>
          <a:bodyPr>
            <a:noAutofit/>
          </a:bodyPr>
          <a:lstStyle/>
          <a:p>
            <a:pPr algn="l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bridge est un jeu de cartes qui se joue à quatre joueurs, deux contre deux.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7554" y="357166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 bridge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2857496"/>
            <a:ext cx="535785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Point négatif : Ils ont du mal à changer de partenaire.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4071942"/>
            <a:ext cx="8001056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est abordé avec une classe de seconde bac pro industriel et une classe de première bac pro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élec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à raison d’une heure quinzaine.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505993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support utilisé est « les espoirs du Bridge » de la FFB.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8596" y="555999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intervenant extérieur : M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Clodic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907113" cy="217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00430" y="2206789"/>
            <a:ext cx="5286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Point positif : Les élèves apprennent à jouer en équipe.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Apprentissage et développement des compétences avec le bridge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785926"/>
            <a:ext cx="857256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La classe de Mathématiques est avant tout un lieu d’analyse, de recherche, de découverte, d’exploitation et de synthèse des résultats.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0" y="342548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 S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’approprier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 :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Rechercher, extraire et organiser l’information.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034" y="3786190"/>
            <a:ext cx="630942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Wingdings"/>
              <a:buChar char="Ø"/>
            </a:pP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Analyser – Raisonner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: Emettre une conjecture, une hypothèse.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		          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Choisir une méthode de résolution.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487149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 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Valider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: C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ritiquer un résultat, argumenter.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524945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 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Communiquer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: Rendre compte d’une démarche, d’un résultat à l’oral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282" y="304861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sym typeface="Wingdings"/>
              </a:rPr>
              <a:t>Les élèves au cours de leur apprentissage, vont être formés et évalués selon 5 compétences :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10" y="4500570"/>
            <a:ext cx="685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 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Réaliser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sym typeface="Wingdings"/>
              </a:rPr>
              <a:t>: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Exécuter une méthode de résolution, expérimenter, simuler.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60"/>
            <a:ext cx="840108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Compétence : s’approprier</a:t>
            </a:r>
            <a:endParaRPr lang="fr-FR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1357298"/>
            <a:ext cx="800105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Après quelques séances, de petits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exercices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écrits et une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évaluation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sont donnés pour permettre de voir si les bases du jeu sont acquises.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271462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 de la notion de contrat : fait appel au calcul mental.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86"/>
            <a:ext cx="3438095" cy="31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714876" y="3500438"/>
          <a:ext cx="3809984" cy="2714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881158"/>
              </a:tblGrid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Cartes d’honneur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Points d’honneur</a:t>
                      </a:r>
                      <a:endParaRPr lang="fr-FR" dirty="0"/>
                    </a:p>
                  </a:txBody>
                  <a:tcPr anchor="ctr"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Roi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Dame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Valet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</a:tr>
              <a:tr h="4524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Compétence : Analyser - Raisonner</a:t>
            </a:r>
            <a:endParaRPr lang="fr-FR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2315" y="3181219"/>
            <a:ext cx="3960000" cy="274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00090" y="3010034"/>
            <a:ext cx="3960000" cy="27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928662" y="1000108"/>
            <a:ext cx="72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 ce soit au début de la partie ou à la fin, il est nécessaire de savoir lire des tableaux à plusieurs entrées.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220241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 déclarer un contrat : émettre une conjecture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29290" y="1988098"/>
            <a:ext cx="25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 annoncer le score :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3143248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table de décision s’explique à travers une étude statistique établie entre le nombre de points H détenus dans un camp et le nombre de levées réalisables.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28596" y="1428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Compétence : Analyser - Raisonner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1214422"/>
            <a:ext cx="850112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Lors d’une partie de bridge, chaque joueur est amené à se poser les questions suivantes :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596" y="2285992"/>
            <a:ext cx="5929354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Quelle est la répartition des cartes qui me manquent ?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2786058"/>
            <a:ext cx="8501122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 est le nombre de levées sûres dans mon jeu ? Puis-je en trouver d’autres ?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3270593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plusieurs lignes de jeu sont possibles, l’une est-elle plus favorable que les autres ?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5786" y="4572008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dénombrements ainsi que des calculs élémentaires de probabilités apporteront les premiers éléments de réponse.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1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Compétence : Réaliser</a:t>
            </a:r>
            <a:endParaRPr lang="fr-FR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428736"/>
            <a:ext cx="72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élèves peuvent :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soit exécuter une méthode expliquée au préalable,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soit expérimenter.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643182"/>
            <a:ext cx="4937143" cy="368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8573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Compétence : Valider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1428736"/>
            <a:ext cx="828000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la fin de chaque partie, les quatre joueurs argumentent et critiquent leur méthode de résolution.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158" y="5429264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Possibilité de proposer une autre méthode et d’expérimenter en rejouant la partie.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14554"/>
            <a:ext cx="4068000" cy="303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Compétence : Communiquer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1071546"/>
            <a:ext cx="828000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Une fois que tous les groupes ont fini de jouer, les </a:t>
            </a:r>
            <a:r>
              <a:rPr lang="fr-FR" sz="200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élèves mettent  en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 les résultats.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2000240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Chaque groupe doit rendre compte de son résultat à l’oral ou à l’écrit.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514265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Une analyse statistique du nombre de levées réalisées sur la même donne par chaque camp est proposée.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Une simulation sur ordinateur peut être faite pour diverses situations.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643182"/>
            <a:ext cx="3291429" cy="2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498</Words>
  <Application>Microsoft Office PowerPoint</Application>
  <PresentationFormat>Affichage à l'écran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Compétence : s’approprier</vt:lpstr>
      <vt:lpstr>Compétence : Analyser - Raisonner</vt:lpstr>
      <vt:lpstr>Diapositive 5</vt:lpstr>
      <vt:lpstr>Compétence : Réaliser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bridge</dc:title>
  <dc:creator>Agnes</dc:creator>
  <cp:lastModifiedBy>utilisateur</cp:lastModifiedBy>
  <cp:revision>35</cp:revision>
  <dcterms:created xsi:type="dcterms:W3CDTF">2015-02-02T17:10:52Z</dcterms:created>
  <dcterms:modified xsi:type="dcterms:W3CDTF">2015-09-09T16:18:34Z</dcterms:modified>
</cp:coreProperties>
</file>