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556" r:id="rId3"/>
    <p:sldId id="590" r:id="rId4"/>
    <p:sldId id="591" r:id="rId5"/>
    <p:sldId id="592" r:id="rId6"/>
    <p:sldId id="557" r:id="rId7"/>
    <p:sldId id="593" r:id="rId8"/>
    <p:sldId id="594" r:id="rId9"/>
    <p:sldId id="595" r:id="rId10"/>
    <p:sldId id="596" r:id="rId11"/>
    <p:sldId id="597" r:id="rId12"/>
    <p:sldId id="569" r:id="rId13"/>
    <p:sldId id="414" r:id="rId14"/>
    <p:sldId id="554" r:id="rId15"/>
    <p:sldId id="585" r:id="rId16"/>
    <p:sldId id="588" r:id="rId17"/>
    <p:sldId id="589" r:id="rId18"/>
    <p:sldId id="586" r:id="rId19"/>
    <p:sldId id="587" r:id="rId20"/>
    <p:sldId id="543" r:id="rId21"/>
    <p:sldId id="598" r:id="rId22"/>
    <p:sldId id="599" r:id="rId23"/>
    <p:sldId id="600" r:id="rId24"/>
    <p:sldId id="601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5690"/>
  </p:normalViewPr>
  <p:slideViewPr>
    <p:cSldViewPr snapToGrid="0" snapToObjects="1">
      <p:cViewPr varScale="1">
        <p:scale>
          <a:sx n="76" d="100"/>
          <a:sy n="76" d="100"/>
        </p:scale>
        <p:origin x="-840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73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72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62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63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73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72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62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89804"/>
          </a:srgbClr>
        </a:solidFill>
        <a:ln>
          <a:solidFill>
            <a:srgbClr val="FF0000"/>
          </a:solidFill>
        </a:ln>
      </dgm:spPr>
      <dgm:t>
        <a:bodyPr/>
        <a:lstStyle/>
        <a:p>
          <a:pPr algn="ctr">
            <a:buNone/>
          </a:pPr>
          <a:r>
            <a:rPr lang="fr-FR" b="1" dirty="0"/>
            <a:t> 63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84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88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80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82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88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82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84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94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95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85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85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63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62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73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72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solidFill>
            <a:srgbClr val="FF0000"/>
          </a:solidFill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63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62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73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72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82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84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88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82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84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88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85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95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84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94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85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95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84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94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0C41F-F031-5847-A48B-93652D74774B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5B1A2-8FFC-7944-A86F-9A3259E576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Rappel !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552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va avoir besoin de 4 et 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939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196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</a:t>
            </a:r>
          </a:p>
          <a:p>
            <a:r>
              <a:rPr lang="fr-FR" dirty="0"/>
              <a:t>20 : le g qui est muet, et le </a:t>
            </a:r>
            <a:r>
              <a:rPr lang="fr-FR" dirty="0" err="1"/>
              <a:t>t</a:t>
            </a:r>
            <a:r>
              <a:rPr lang="fr-FR" dirty="0"/>
              <a:t> pour vingtaine</a:t>
            </a:r>
          </a:p>
          <a:p>
            <a:r>
              <a:rPr lang="fr-FR" dirty="0"/>
              <a:t>30 : en</a:t>
            </a:r>
          </a:p>
          <a:p>
            <a:r>
              <a:rPr lang="fr-FR" dirty="0"/>
              <a:t>40 et 50 : an, et se basent sur 4 et 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924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Préciser que 60 sera le seul mot nombre à apprendre aujourd’hui.</a:t>
            </a:r>
          </a:p>
          <a:p>
            <a:r>
              <a:rPr lang="fr-FR" dirty="0"/>
              <a:t>70 : c’est 60 + 10</a:t>
            </a:r>
          </a:p>
          <a:p>
            <a:r>
              <a:rPr lang="fr-FR" dirty="0"/>
              <a:t>80 c’est 4 fois le nombre 20 : 20+20+20+20</a:t>
            </a:r>
          </a:p>
          <a:p>
            <a:r>
              <a:rPr lang="fr-FR" dirty="0"/>
              <a:t>90 c’est 80 + 10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607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Compléter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67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À faire ensemble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820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Laisser faire les élèves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50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133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Maxime : 20</a:t>
            </a:r>
          </a:p>
          <a:p>
            <a:r>
              <a:rPr lang="fr-FR" dirty="0"/>
              <a:t>Raphael : 29</a:t>
            </a:r>
          </a:p>
          <a:p>
            <a:r>
              <a:rPr lang="fr-FR" dirty="0"/>
              <a:t>Total : 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232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Maxime : 32</a:t>
            </a:r>
          </a:p>
          <a:p>
            <a:r>
              <a:rPr lang="fr-FR" dirty="0"/>
              <a:t>Raphael : 23</a:t>
            </a:r>
          </a:p>
          <a:p>
            <a:r>
              <a:rPr lang="fr-FR" dirty="0"/>
              <a:t>Total : 81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17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de ce qui a été travaillé hier + annonce de l’objectif du jour : calculer de plus ne plus vite.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098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35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79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422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83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78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748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269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02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230E67E-6534-D147-A514-6F448549C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C4F52D9-22D5-8F49-ADF3-D7E30860E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91C802F-22ED-E54B-9A90-5F715403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2B533D-9435-3D45-8175-9CCBBF76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C4F72DE-31E5-F246-BE52-BAC2EB74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27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5947651-6928-1743-85C3-313B8BD4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C082F95-42B9-974B-90DF-9855BB75B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869B8DB-D081-B04E-B151-E6EB9F80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B7C39F6-D667-C74A-82FC-8409BF73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AA5A621-7504-8543-8005-5DD6DB84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2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B4B7EC2-E554-9B4C-9951-F5261717D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4DAEFA1-B754-E242-84FC-090BF2BF9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7C9CE3F-FEA1-B846-9E3E-78FA04E6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65A0553-3417-8F4C-804C-01EFE409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030DDC0-C424-FF48-92C0-0A317173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58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3F9811-2631-874E-8D73-B79C3C97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F24AF5F-C6AF-C748-934F-749F4E797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802DA07-9A7F-F745-8C95-6840AC94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9F72DE9-A64F-A248-A7DD-EE2E4F39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CFF0A21-F41F-7649-81B7-694B87CB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49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057130-6972-394E-B029-CFC46F5B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D73082C-AA64-3F4B-A3CE-F9A167C9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A391B6F-D609-424A-92F5-D9E0A677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D7F7C3-08FB-3F40-8E0A-3666C3E0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BDC2843-FEC2-B142-8306-F604DA98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88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F7A0B8-2E83-8244-8CA5-FEE21B97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6BF68E6-6EB9-244F-A700-1EFA761D4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D2C2F66-C4E5-4E4A-810D-9E7F38924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1BA9F69-B0E8-C047-9EC9-8244EDF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592FE77-FA3C-DF45-BEB2-B2F099DB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A1D8089-9B6B-EA46-AFD4-A462F7CB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36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D01D8CD-656A-CA4C-A167-EA85008F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802F174-7D2E-1D49-9BB0-6D8336602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EE142D5-F45A-AB47-BD51-BEDDF2ED4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D2146C6-360F-6148-B9D1-56DC3BF37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2DDD906-69F0-C644-9A95-F590A218C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B78BF7A-ABFB-2142-ACAD-82CFDEE4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73B1DBA-C706-CE4E-A7CE-BEFCB879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4DF15A31-FC77-4C46-97A1-23A74711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71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1914F1-8B4B-F24F-8ADD-8D64FC3A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C93950A-02E9-3B42-BBEE-93EB4C22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19C298B-CA6F-4045-B6E0-69E79A99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F292AAD-D087-F048-A05A-AE9307F7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31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96B16A1-FA2E-5447-B955-1E84B777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AAA0367D-529C-7347-8015-F15DD502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D067C03-8B5B-9648-B10D-0855443F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27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81B947B-F740-374E-A6A9-855DEBC1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6926BA4-1524-2341-8F29-12FA50EBD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0679B19-BD46-2148-93EC-FDAFB058E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3070093-500B-3F48-8A0D-6E6264C5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D09A0AB-0C81-C244-A524-14C17948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5A96894-B875-1D4B-AA7D-E167A17C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91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9FA89E-4611-AE4E-AE96-C3C4805B4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CEE6A23F-102B-EF4D-87E0-9373F1FBB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67C7A48-42A9-BF4E-A9DF-4679C1E44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3C59313-F83B-4B47-8E61-1BB5CA9A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B3F5F9B-1C3D-E744-B583-423F9048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B1BFC8C-399D-1149-98C8-F7F0FB34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9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20D1476-4AA2-FD4C-9823-357E74E92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EB9AC66-F5B7-F74B-A263-559D9F364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2C950F9-9AB2-7F4D-984C-62CC5E820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8C05358-E4A8-E642-8BDD-477364D9A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E27052-32C1-E649-863D-7E7F8F5FD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9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notesSlide" Target="../notesSlides/notesSlide1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tags" Target="../tags/tag76.xml"/><Relationship Id="rId39" Type="http://schemas.openxmlformats.org/officeDocument/2006/relationships/image" Target="../media/image4.png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34" Type="http://schemas.openxmlformats.org/officeDocument/2006/relationships/tags" Target="../tags/tag84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33" Type="http://schemas.openxmlformats.org/officeDocument/2006/relationships/tags" Target="../tags/tag83.xml"/><Relationship Id="rId38" Type="http://schemas.openxmlformats.org/officeDocument/2006/relationships/image" Target="../media/image1.png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29" Type="http://schemas.openxmlformats.org/officeDocument/2006/relationships/tags" Target="../tags/tag79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32" Type="http://schemas.openxmlformats.org/officeDocument/2006/relationships/tags" Target="../tags/tag82.xml"/><Relationship Id="rId37" Type="http://schemas.openxmlformats.org/officeDocument/2006/relationships/notesSlide" Target="../notesSlides/notesSlide17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28" Type="http://schemas.openxmlformats.org/officeDocument/2006/relationships/tags" Target="../tags/tag78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31" Type="http://schemas.openxmlformats.org/officeDocument/2006/relationships/tags" Target="../tags/tag81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tags" Target="../tags/tag77.xml"/><Relationship Id="rId30" Type="http://schemas.openxmlformats.org/officeDocument/2006/relationships/tags" Target="../tags/tag80.xml"/><Relationship Id="rId35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72BC14C-FD79-B24F-A11D-FF99C90A4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4651"/>
          </a:xfrm>
        </p:spPr>
        <p:txBody>
          <a:bodyPr/>
          <a:lstStyle/>
          <a:p>
            <a:r>
              <a:rPr lang="fr-FR" dirty="0"/>
              <a:t>Jeudi 22 avril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5A5B160-6DAB-094D-9F6F-1F59B8DC2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7014"/>
            <a:ext cx="9144000" cy="3020786"/>
          </a:xfrm>
          <a:solidFill>
            <a:srgbClr val="0070C0"/>
          </a:solidFill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0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426330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5595146" y="1337781"/>
            <a:ext cx="232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89 + 5</a:t>
            </a:r>
          </a:p>
        </p:txBody>
      </p:sp>
    </p:spTree>
    <p:extLst>
      <p:ext uri="{BB962C8B-B14F-4D97-AF65-F5344CB8AC3E}">
        <p14:creationId xmlns:p14="http://schemas.microsoft.com/office/powerpoint/2010/main" val="367321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97559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5595146" y="1337781"/>
            <a:ext cx="232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89 + 5</a:t>
            </a:r>
          </a:p>
        </p:txBody>
      </p:sp>
    </p:spTree>
    <p:extLst>
      <p:ext uri="{BB962C8B-B14F-4D97-AF65-F5344CB8AC3E}">
        <p14:creationId xmlns:p14="http://schemas.microsoft.com/office/powerpoint/2010/main" val="36970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Les nombres en lettres</a:t>
            </a:r>
          </a:p>
        </p:txBody>
      </p:sp>
    </p:spTree>
    <p:extLst>
      <p:ext uri="{BB962C8B-B14F-4D97-AF65-F5344CB8AC3E}">
        <p14:creationId xmlns:p14="http://schemas.microsoft.com/office/powerpoint/2010/main" val="61856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0 à 10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AB22430-AA9D-DD48-86F5-B8DDD2B5F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75382"/>
              </p:ext>
            </p:extLst>
          </p:nvPr>
        </p:nvGraphicFramePr>
        <p:xfrm>
          <a:off x="1172464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:a16="http://schemas.microsoft.com/office/drawing/2014/main" xmlns="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:a16="http://schemas.microsoft.com/office/drawing/2014/main" xmlns="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0070C0"/>
                          </a:solidFill>
                        </a:rPr>
                        <a:t>quatre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cinq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790065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20518"/>
              </p:ext>
            </p:extLst>
          </p:nvPr>
        </p:nvGraphicFramePr>
        <p:xfrm>
          <a:off x="6619240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neuf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0070C0"/>
                          </a:solidFill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640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55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4696086" y="544052"/>
            <a:ext cx="57637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11 à 19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AB22430-AA9D-DD48-86F5-B8DDD2B5F6E5}"/>
              </a:ext>
            </a:extLst>
          </p:cNvPr>
          <p:cNvGraphicFramePr>
            <a:graphicFrameLocks noGrp="1"/>
          </p:cNvGraphicFramePr>
          <p:nvPr/>
        </p:nvGraphicFramePr>
        <p:xfrm>
          <a:off x="418592" y="582464"/>
          <a:ext cx="473456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:a16="http://schemas.microsoft.com/office/drawing/2014/main" xmlns="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:a16="http://schemas.microsoft.com/office/drawing/2014/main" xmlns="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onze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douze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quatorze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quinze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79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972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dix-sept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92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dix-huit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4012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dix-neuf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1532261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2026629">
            <a:off x="9900537" y="488530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20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20 à 59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78185"/>
              </p:ext>
            </p:extLst>
          </p:nvPr>
        </p:nvGraphicFramePr>
        <p:xfrm>
          <a:off x="3728720" y="2707122"/>
          <a:ext cx="473456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0070C0"/>
                          </a:solidFill>
                        </a:rPr>
                        <a:t>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quarante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cinquante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60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60 à 99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31609"/>
              </p:ext>
            </p:extLst>
          </p:nvPr>
        </p:nvGraphicFramePr>
        <p:xfrm>
          <a:off x="838200" y="2543349"/>
          <a:ext cx="7538358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629">
                  <a:extLst>
                    <a:ext uri="{9D8B030D-6E8A-4147-A177-3AD203B41FA5}">
                      <a16:colId xmlns:a16="http://schemas.microsoft.com/office/drawing/2014/main" xmlns="" val="2727568989"/>
                    </a:ext>
                  </a:extLst>
                </a:gridCol>
                <a:gridCol w="3135085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510644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60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20 + 20 + 20 + 20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80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8E68040A-DC56-AE4F-B69C-11E4A4E3CB22}"/>
              </a:ext>
            </a:extLst>
          </p:cNvPr>
          <p:cNvSpPr txBox="1"/>
          <p:nvPr/>
        </p:nvSpPr>
        <p:spPr>
          <a:xfrm>
            <a:off x="9379648" y="1828876"/>
            <a:ext cx="1573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soixante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9ACCB718-48A1-F34F-975E-C6AFB53CA5C0}"/>
              </a:ext>
            </a:extLst>
          </p:cNvPr>
          <p:cNvSpPr txBox="1"/>
          <p:nvPr/>
        </p:nvSpPr>
        <p:spPr>
          <a:xfrm>
            <a:off x="8746253" y="2844225"/>
            <a:ext cx="2280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soixante-</a:t>
            </a:r>
            <a:r>
              <a:rPr lang="fr-FR" sz="3200" dirty="0">
                <a:solidFill>
                  <a:srgbClr val="0070C0"/>
                </a:solidFill>
              </a:rPr>
              <a:t>dix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964A371-F73F-C049-BB34-C9D5D687F933}"/>
              </a:ext>
            </a:extLst>
          </p:cNvPr>
          <p:cNvSpPr txBox="1"/>
          <p:nvPr/>
        </p:nvSpPr>
        <p:spPr>
          <a:xfrm>
            <a:off x="8696303" y="3896881"/>
            <a:ext cx="2490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quatre-vingts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F13DB623-CF2B-0543-8EB2-1D52243C655B}"/>
              </a:ext>
            </a:extLst>
          </p:cNvPr>
          <p:cNvSpPr txBox="1"/>
          <p:nvPr/>
        </p:nvSpPr>
        <p:spPr>
          <a:xfrm>
            <a:off x="8256278" y="4833982"/>
            <a:ext cx="2944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quatre-vingt-dix </a:t>
            </a:r>
          </a:p>
        </p:txBody>
      </p:sp>
    </p:spTree>
    <p:extLst>
      <p:ext uri="{BB962C8B-B14F-4D97-AF65-F5344CB8AC3E}">
        <p14:creationId xmlns:p14="http://schemas.microsoft.com/office/powerpoint/2010/main" val="82516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54 0.04236 L -0.28554 0.1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10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57 0.05 L -0.2707 0.03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98 0.06273 L -0.27786 -0.031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48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3 0.0463 L -0.272 -0.079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65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des nombres de 60 à 99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255027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5EFF8A83-8D38-6748-87F0-E23F81CF9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69276"/>
              </p:ext>
            </p:extLst>
          </p:nvPr>
        </p:nvGraphicFramePr>
        <p:xfrm>
          <a:off x="1179730" y="1731631"/>
          <a:ext cx="5110559" cy="435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657">
                  <a:extLst>
                    <a:ext uri="{9D8B030D-6E8A-4147-A177-3AD203B41FA5}">
                      <a16:colId xmlns:a16="http://schemas.microsoft.com/office/drawing/2014/main" xmlns="" val="1237133224"/>
                    </a:ext>
                  </a:extLst>
                </a:gridCol>
                <a:gridCol w="4000902">
                  <a:extLst>
                    <a:ext uri="{9D8B030D-6E8A-4147-A177-3AD203B41FA5}">
                      <a16:colId xmlns:a16="http://schemas.microsoft.com/office/drawing/2014/main" xmlns="" val="2694725561"/>
                    </a:ext>
                  </a:extLst>
                </a:gridCol>
              </a:tblGrid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658044516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456743112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497405749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7051677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70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144858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soixante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2300158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6CF68F62-5A19-824A-805A-415E1AB96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60178"/>
              </p:ext>
            </p:extLst>
          </p:nvPr>
        </p:nvGraphicFramePr>
        <p:xfrm>
          <a:off x="6392778" y="1731631"/>
          <a:ext cx="5342022" cy="435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062">
                  <a:extLst>
                    <a:ext uri="{9D8B030D-6E8A-4147-A177-3AD203B41FA5}">
                      <a16:colId xmlns:a16="http://schemas.microsoft.com/office/drawing/2014/main" xmlns="" val="1237133224"/>
                    </a:ext>
                  </a:extLst>
                </a:gridCol>
                <a:gridCol w="4251960">
                  <a:extLst>
                    <a:ext uri="{9D8B030D-6E8A-4147-A177-3AD203B41FA5}">
                      <a16:colId xmlns:a16="http://schemas.microsoft.com/office/drawing/2014/main" xmlns="" val="2694725561"/>
                    </a:ext>
                  </a:extLst>
                </a:gridCol>
              </a:tblGrid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8044516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6743112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405749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7051677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144858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rgbClr val="0070C0"/>
                          </a:solidFill>
                        </a:rPr>
                        <a:t>quatre-vingt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2300158"/>
                  </a:ext>
                </a:extLst>
              </a:tr>
            </a:tbl>
          </a:graphicData>
        </a:graphic>
      </p:graphicFrame>
      <p:grpSp>
        <p:nvGrpSpPr>
          <p:cNvPr id="43" name="SMARTInkShape-Group35">
            <a:extLst>
              <a:ext uri="{FF2B5EF4-FFF2-40B4-BE49-F238E27FC236}">
                <a16:creationId xmlns:a16="http://schemas.microsoft.com/office/drawing/2014/main" xmlns="" id="{8268D67C-59EE-4D9F-A432-13F47C153549}"/>
              </a:ext>
            </a:extLst>
          </p:cNvPr>
          <p:cNvGrpSpPr/>
          <p:nvPr/>
        </p:nvGrpSpPr>
        <p:grpSpPr>
          <a:xfrm>
            <a:off x="3838575" y="5619348"/>
            <a:ext cx="1063626" cy="491531"/>
            <a:chOff x="3838575" y="5619348"/>
            <a:chExt cx="1063626" cy="491531"/>
          </a:xfrm>
        </p:grpSpPr>
        <p:sp>
          <p:nvSpPr>
            <p:cNvPr id="40" name="SMARTInkShape-78">
              <a:extLst>
                <a:ext uri="{FF2B5EF4-FFF2-40B4-BE49-F238E27FC236}">
                  <a16:creationId xmlns:a16="http://schemas.microsoft.com/office/drawing/2014/main" xmlns="" id="{3E1DE7CB-2FAA-4012-BDBB-F6369C6876C8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932290" y="5667375"/>
              <a:ext cx="147586" cy="6220"/>
            </a:xfrm>
            <a:custGeom>
              <a:avLst/>
              <a:gdLst/>
              <a:ahLst/>
              <a:cxnLst/>
              <a:rect l="0" t="0" r="0" b="0"/>
              <a:pathLst>
                <a:path w="147586" h="6220">
                  <a:moveTo>
                    <a:pt x="4710" y="3175"/>
                  </a:moveTo>
                  <a:lnTo>
                    <a:pt x="4710" y="3175"/>
                  </a:lnTo>
                  <a:lnTo>
                    <a:pt x="3024" y="3175"/>
                  </a:lnTo>
                  <a:lnTo>
                    <a:pt x="1256" y="4116"/>
                  </a:lnTo>
                  <a:lnTo>
                    <a:pt x="291" y="4860"/>
                  </a:lnTo>
                  <a:lnTo>
                    <a:pt x="0" y="5357"/>
                  </a:lnTo>
                  <a:lnTo>
                    <a:pt x="159" y="5688"/>
                  </a:lnTo>
                  <a:lnTo>
                    <a:pt x="1263" y="6219"/>
                  </a:lnTo>
                  <a:lnTo>
                    <a:pt x="47351" y="1930"/>
                  </a:lnTo>
                  <a:lnTo>
                    <a:pt x="89539" y="254"/>
                  </a:lnTo>
                  <a:lnTo>
                    <a:pt x="1475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SMARTInkShape-79">
              <a:extLst>
                <a:ext uri="{FF2B5EF4-FFF2-40B4-BE49-F238E27FC236}">
                  <a16:creationId xmlns:a16="http://schemas.microsoft.com/office/drawing/2014/main" xmlns="" id="{B10EEA60-1706-495E-8E28-0B31E303E9E4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451350" y="5664200"/>
              <a:ext cx="5779" cy="9526"/>
            </a:xfrm>
            <a:custGeom>
              <a:avLst/>
              <a:gdLst/>
              <a:ahLst/>
              <a:cxnLst/>
              <a:rect l="0" t="0" r="0" b="0"/>
              <a:pathLst>
                <a:path w="5779" h="9526">
                  <a:moveTo>
                    <a:pt x="0" y="0"/>
                  </a:moveTo>
                  <a:lnTo>
                    <a:pt x="0" y="0"/>
                  </a:lnTo>
                  <a:lnTo>
                    <a:pt x="5063" y="5416"/>
                  </a:lnTo>
                  <a:lnTo>
                    <a:pt x="5778" y="7463"/>
                  </a:lnTo>
                  <a:lnTo>
                    <a:pt x="5616" y="8151"/>
                  </a:lnTo>
                  <a:lnTo>
                    <a:pt x="5155" y="8609"/>
                  </a:lnTo>
                  <a:lnTo>
                    <a:pt x="31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SMARTInkShape-80">
              <a:extLst>
                <a:ext uri="{FF2B5EF4-FFF2-40B4-BE49-F238E27FC236}">
                  <a16:creationId xmlns:a16="http://schemas.microsoft.com/office/drawing/2014/main" xmlns="" id="{B4F02890-46EE-489D-8B43-429BFD89A429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838575" y="5619348"/>
              <a:ext cx="1063626" cy="491531"/>
            </a:xfrm>
            <a:custGeom>
              <a:avLst/>
              <a:gdLst/>
              <a:ahLst/>
              <a:cxnLst/>
              <a:rect l="0" t="0" r="0" b="0"/>
              <a:pathLst>
                <a:path w="1063626" h="491531">
                  <a:moveTo>
                    <a:pt x="0" y="295677"/>
                  </a:moveTo>
                  <a:lnTo>
                    <a:pt x="0" y="295677"/>
                  </a:lnTo>
                  <a:lnTo>
                    <a:pt x="10132" y="295324"/>
                  </a:lnTo>
                  <a:lnTo>
                    <a:pt x="14616" y="293991"/>
                  </a:lnTo>
                  <a:lnTo>
                    <a:pt x="43830" y="264563"/>
                  </a:lnTo>
                  <a:lnTo>
                    <a:pt x="72920" y="220293"/>
                  </a:lnTo>
                  <a:lnTo>
                    <a:pt x="91793" y="185502"/>
                  </a:lnTo>
                  <a:lnTo>
                    <a:pt x="108572" y="144734"/>
                  </a:lnTo>
                  <a:lnTo>
                    <a:pt x="124144" y="102094"/>
                  </a:lnTo>
                  <a:lnTo>
                    <a:pt x="136954" y="61372"/>
                  </a:lnTo>
                  <a:lnTo>
                    <a:pt x="150543" y="18137"/>
                  </a:lnTo>
                  <a:lnTo>
                    <a:pt x="154843" y="329"/>
                  </a:lnTo>
                  <a:lnTo>
                    <a:pt x="154734" y="0"/>
                  </a:lnTo>
                  <a:lnTo>
                    <a:pt x="153673" y="1517"/>
                  </a:lnTo>
                  <a:lnTo>
                    <a:pt x="141157" y="44592"/>
                  </a:lnTo>
                  <a:lnTo>
                    <a:pt x="131521" y="84625"/>
                  </a:lnTo>
                  <a:lnTo>
                    <a:pt x="125006" y="120194"/>
                  </a:lnTo>
                  <a:lnTo>
                    <a:pt x="120020" y="165718"/>
                  </a:lnTo>
                  <a:lnTo>
                    <a:pt x="118606" y="197348"/>
                  </a:lnTo>
                  <a:lnTo>
                    <a:pt x="118918" y="229985"/>
                  </a:lnTo>
                  <a:lnTo>
                    <a:pt x="122019" y="269745"/>
                  </a:lnTo>
                  <a:lnTo>
                    <a:pt x="126903" y="285916"/>
                  </a:lnTo>
                  <a:lnTo>
                    <a:pt x="136129" y="298982"/>
                  </a:lnTo>
                  <a:lnTo>
                    <a:pt x="151538" y="311199"/>
                  </a:lnTo>
                  <a:lnTo>
                    <a:pt x="163893" y="313041"/>
                  </a:lnTo>
                  <a:lnTo>
                    <a:pt x="176558" y="311156"/>
                  </a:lnTo>
                  <a:lnTo>
                    <a:pt x="186891" y="306790"/>
                  </a:lnTo>
                  <a:lnTo>
                    <a:pt x="207383" y="286583"/>
                  </a:lnTo>
                  <a:lnTo>
                    <a:pt x="229081" y="247939"/>
                  </a:lnTo>
                  <a:lnTo>
                    <a:pt x="238620" y="216621"/>
                  </a:lnTo>
                  <a:lnTo>
                    <a:pt x="241633" y="181597"/>
                  </a:lnTo>
                  <a:lnTo>
                    <a:pt x="234657" y="162392"/>
                  </a:lnTo>
                  <a:lnTo>
                    <a:pt x="227023" y="151724"/>
                  </a:lnTo>
                  <a:lnTo>
                    <a:pt x="218608" y="146328"/>
                  </a:lnTo>
                  <a:lnTo>
                    <a:pt x="216294" y="146017"/>
                  </a:lnTo>
                  <a:lnTo>
                    <a:pt x="214399" y="146514"/>
                  </a:lnTo>
                  <a:lnTo>
                    <a:pt x="212782" y="147552"/>
                  </a:lnTo>
                  <a:lnTo>
                    <a:pt x="211705" y="149302"/>
                  </a:lnTo>
                  <a:lnTo>
                    <a:pt x="210508" y="154069"/>
                  </a:lnTo>
                  <a:lnTo>
                    <a:pt x="212798" y="160656"/>
                  </a:lnTo>
                  <a:lnTo>
                    <a:pt x="216991" y="167229"/>
                  </a:lnTo>
                  <a:lnTo>
                    <a:pt x="223318" y="172912"/>
                  </a:lnTo>
                  <a:lnTo>
                    <a:pt x="227546" y="175616"/>
                  </a:lnTo>
                  <a:lnTo>
                    <a:pt x="250160" y="179520"/>
                  </a:lnTo>
                  <a:lnTo>
                    <a:pt x="269887" y="177626"/>
                  </a:lnTo>
                  <a:lnTo>
                    <a:pt x="302968" y="166250"/>
                  </a:lnTo>
                  <a:lnTo>
                    <a:pt x="303931" y="166353"/>
                  </a:lnTo>
                  <a:lnTo>
                    <a:pt x="305943" y="167409"/>
                  </a:lnTo>
                  <a:lnTo>
                    <a:pt x="309058" y="171673"/>
                  </a:lnTo>
                  <a:lnTo>
                    <a:pt x="312919" y="186685"/>
                  </a:lnTo>
                  <a:lnTo>
                    <a:pt x="315956" y="230422"/>
                  </a:lnTo>
                  <a:lnTo>
                    <a:pt x="323469" y="268275"/>
                  </a:lnTo>
                  <a:lnTo>
                    <a:pt x="328267" y="276560"/>
                  </a:lnTo>
                  <a:lnTo>
                    <a:pt x="331028" y="279757"/>
                  </a:lnTo>
                  <a:lnTo>
                    <a:pt x="337859" y="283310"/>
                  </a:lnTo>
                  <a:lnTo>
                    <a:pt x="344893" y="284536"/>
                  </a:lnTo>
                  <a:lnTo>
                    <a:pt x="350371" y="283905"/>
                  </a:lnTo>
                  <a:lnTo>
                    <a:pt x="367535" y="274824"/>
                  </a:lnTo>
                  <a:lnTo>
                    <a:pt x="397758" y="241107"/>
                  </a:lnTo>
                  <a:lnTo>
                    <a:pt x="404780" y="228826"/>
                  </a:lnTo>
                  <a:lnTo>
                    <a:pt x="412028" y="208834"/>
                  </a:lnTo>
                  <a:lnTo>
                    <a:pt x="412621" y="208148"/>
                  </a:lnTo>
                  <a:lnTo>
                    <a:pt x="414222" y="207386"/>
                  </a:lnTo>
                  <a:lnTo>
                    <a:pt x="415142" y="207536"/>
                  </a:lnTo>
                  <a:lnTo>
                    <a:pt x="418829" y="209080"/>
                  </a:lnTo>
                  <a:lnTo>
                    <a:pt x="449559" y="212457"/>
                  </a:lnTo>
                  <a:lnTo>
                    <a:pt x="469173" y="208666"/>
                  </a:lnTo>
                  <a:lnTo>
                    <a:pt x="480895" y="202280"/>
                  </a:lnTo>
                  <a:lnTo>
                    <a:pt x="488249" y="195371"/>
                  </a:lnTo>
                  <a:lnTo>
                    <a:pt x="495723" y="175452"/>
                  </a:lnTo>
                  <a:lnTo>
                    <a:pt x="497307" y="162688"/>
                  </a:lnTo>
                  <a:lnTo>
                    <a:pt x="494860" y="145752"/>
                  </a:lnTo>
                  <a:lnTo>
                    <a:pt x="493949" y="142810"/>
                  </a:lnTo>
                  <a:lnTo>
                    <a:pt x="489172" y="137660"/>
                  </a:lnTo>
                  <a:lnTo>
                    <a:pt x="485923" y="135299"/>
                  </a:lnTo>
                  <a:lnTo>
                    <a:pt x="477609" y="132676"/>
                  </a:lnTo>
                  <a:lnTo>
                    <a:pt x="469093" y="131863"/>
                  </a:lnTo>
                  <a:lnTo>
                    <a:pt x="462956" y="132677"/>
                  </a:lnTo>
                  <a:lnTo>
                    <a:pt x="453849" y="136804"/>
                  </a:lnTo>
                  <a:lnTo>
                    <a:pt x="444448" y="145867"/>
                  </a:lnTo>
                  <a:lnTo>
                    <a:pt x="431550" y="176385"/>
                  </a:lnTo>
                  <a:lnTo>
                    <a:pt x="427374" y="205046"/>
                  </a:lnTo>
                  <a:lnTo>
                    <a:pt x="430155" y="233338"/>
                  </a:lnTo>
                  <a:lnTo>
                    <a:pt x="434244" y="245040"/>
                  </a:lnTo>
                  <a:lnTo>
                    <a:pt x="443774" y="260134"/>
                  </a:lnTo>
                  <a:lnTo>
                    <a:pt x="453144" y="268526"/>
                  </a:lnTo>
                  <a:lnTo>
                    <a:pt x="473776" y="279704"/>
                  </a:lnTo>
                  <a:lnTo>
                    <a:pt x="477776" y="280795"/>
                  </a:lnTo>
                  <a:lnTo>
                    <a:pt x="493518" y="278960"/>
                  </a:lnTo>
                  <a:lnTo>
                    <a:pt x="523288" y="265120"/>
                  </a:lnTo>
                  <a:lnTo>
                    <a:pt x="533491" y="258107"/>
                  </a:lnTo>
                  <a:lnTo>
                    <a:pt x="565433" y="213454"/>
                  </a:lnTo>
                  <a:lnTo>
                    <a:pt x="583442" y="172676"/>
                  </a:lnTo>
                  <a:lnTo>
                    <a:pt x="585274" y="164810"/>
                  </a:lnTo>
                  <a:lnTo>
                    <a:pt x="584913" y="160138"/>
                  </a:lnTo>
                  <a:lnTo>
                    <a:pt x="583576" y="156885"/>
                  </a:lnTo>
                  <a:lnTo>
                    <a:pt x="582726" y="155524"/>
                  </a:lnTo>
                  <a:lnTo>
                    <a:pt x="581806" y="155322"/>
                  </a:lnTo>
                  <a:lnTo>
                    <a:pt x="580840" y="155893"/>
                  </a:lnTo>
                  <a:lnTo>
                    <a:pt x="579843" y="156980"/>
                  </a:lnTo>
                  <a:lnTo>
                    <a:pt x="578736" y="161009"/>
                  </a:lnTo>
                  <a:lnTo>
                    <a:pt x="575709" y="197566"/>
                  </a:lnTo>
                  <a:lnTo>
                    <a:pt x="585046" y="242580"/>
                  </a:lnTo>
                  <a:lnTo>
                    <a:pt x="589515" y="253734"/>
                  </a:lnTo>
                  <a:lnTo>
                    <a:pt x="596205" y="262219"/>
                  </a:lnTo>
                  <a:lnTo>
                    <a:pt x="606219" y="269575"/>
                  </a:lnTo>
                  <a:lnTo>
                    <a:pt x="615505" y="269848"/>
                  </a:lnTo>
                  <a:lnTo>
                    <a:pt x="625277" y="267617"/>
                  </a:lnTo>
                  <a:lnTo>
                    <a:pt x="631972" y="264273"/>
                  </a:lnTo>
                  <a:lnTo>
                    <a:pt x="636359" y="259495"/>
                  </a:lnTo>
                  <a:lnTo>
                    <a:pt x="661759" y="215052"/>
                  </a:lnTo>
                  <a:lnTo>
                    <a:pt x="682206" y="167712"/>
                  </a:lnTo>
                  <a:lnTo>
                    <a:pt x="691005" y="146185"/>
                  </a:lnTo>
                  <a:lnTo>
                    <a:pt x="693170" y="143041"/>
                  </a:lnTo>
                  <a:lnTo>
                    <a:pt x="695308" y="141409"/>
                  </a:lnTo>
                  <a:lnTo>
                    <a:pt x="697869" y="140360"/>
                  </a:lnTo>
                  <a:lnTo>
                    <a:pt x="698080" y="140627"/>
                  </a:lnTo>
                  <a:lnTo>
                    <a:pt x="698376" y="143041"/>
                  </a:lnTo>
                  <a:lnTo>
                    <a:pt x="698445" y="146229"/>
                  </a:lnTo>
                  <a:lnTo>
                    <a:pt x="699169" y="147714"/>
                  </a:lnTo>
                  <a:lnTo>
                    <a:pt x="709006" y="157002"/>
                  </a:lnTo>
                  <a:lnTo>
                    <a:pt x="711166" y="158197"/>
                  </a:lnTo>
                  <a:lnTo>
                    <a:pt x="715426" y="158963"/>
                  </a:lnTo>
                  <a:lnTo>
                    <a:pt x="718606" y="159096"/>
                  </a:lnTo>
                  <a:lnTo>
                    <a:pt x="719313" y="158762"/>
                  </a:lnTo>
                  <a:lnTo>
                    <a:pt x="719784" y="158187"/>
                  </a:lnTo>
                  <a:lnTo>
                    <a:pt x="720709" y="156015"/>
                  </a:lnTo>
                  <a:lnTo>
                    <a:pt x="722406" y="157674"/>
                  </a:lnTo>
                  <a:lnTo>
                    <a:pt x="724176" y="158495"/>
                  </a:lnTo>
                  <a:lnTo>
                    <a:pt x="725143" y="158714"/>
                  </a:lnTo>
                  <a:lnTo>
                    <a:pt x="727157" y="160839"/>
                  </a:lnTo>
                  <a:lnTo>
                    <a:pt x="728875" y="163782"/>
                  </a:lnTo>
                  <a:lnTo>
                    <a:pt x="741876" y="200557"/>
                  </a:lnTo>
                  <a:lnTo>
                    <a:pt x="742120" y="206482"/>
                  </a:lnTo>
                  <a:lnTo>
                    <a:pt x="739322" y="220769"/>
                  </a:lnTo>
                  <a:lnTo>
                    <a:pt x="731148" y="236105"/>
                  </a:lnTo>
                  <a:lnTo>
                    <a:pt x="726008" y="241964"/>
                  </a:lnTo>
                  <a:lnTo>
                    <a:pt x="723309" y="243583"/>
                  </a:lnTo>
                  <a:lnTo>
                    <a:pt x="717609" y="244867"/>
                  </a:lnTo>
                  <a:lnTo>
                    <a:pt x="722631" y="244522"/>
                  </a:lnTo>
                  <a:lnTo>
                    <a:pt x="730793" y="242143"/>
                  </a:lnTo>
                  <a:lnTo>
                    <a:pt x="753882" y="242080"/>
                  </a:lnTo>
                  <a:lnTo>
                    <a:pt x="768942" y="246102"/>
                  </a:lnTo>
                  <a:lnTo>
                    <a:pt x="785936" y="254498"/>
                  </a:lnTo>
                  <a:lnTo>
                    <a:pt x="810498" y="275493"/>
                  </a:lnTo>
                  <a:lnTo>
                    <a:pt x="827618" y="300345"/>
                  </a:lnTo>
                  <a:lnTo>
                    <a:pt x="840317" y="341977"/>
                  </a:lnTo>
                  <a:lnTo>
                    <a:pt x="843361" y="365148"/>
                  </a:lnTo>
                  <a:lnTo>
                    <a:pt x="840890" y="406750"/>
                  </a:lnTo>
                  <a:lnTo>
                    <a:pt x="832040" y="441554"/>
                  </a:lnTo>
                  <a:lnTo>
                    <a:pt x="814384" y="471699"/>
                  </a:lnTo>
                  <a:lnTo>
                    <a:pt x="802059" y="483024"/>
                  </a:lnTo>
                  <a:lnTo>
                    <a:pt x="789470" y="489162"/>
                  </a:lnTo>
                  <a:lnTo>
                    <a:pt x="778488" y="491530"/>
                  </a:lnTo>
                  <a:lnTo>
                    <a:pt x="763475" y="487175"/>
                  </a:lnTo>
                  <a:lnTo>
                    <a:pt x="752363" y="480867"/>
                  </a:lnTo>
                  <a:lnTo>
                    <a:pt x="742917" y="469473"/>
                  </a:lnTo>
                  <a:lnTo>
                    <a:pt x="736786" y="454926"/>
                  </a:lnTo>
                  <a:lnTo>
                    <a:pt x="736106" y="432702"/>
                  </a:lnTo>
                  <a:lnTo>
                    <a:pt x="748469" y="386137"/>
                  </a:lnTo>
                  <a:lnTo>
                    <a:pt x="759166" y="364107"/>
                  </a:lnTo>
                  <a:lnTo>
                    <a:pt x="786520" y="323082"/>
                  </a:lnTo>
                  <a:lnTo>
                    <a:pt x="820608" y="286631"/>
                  </a:lnTo>
                  <a:lnTo>
                    <a:pt x="845757" y="271978"/>
                  </a:lnTo>
                  <a:lnTo>
                    <a:pt x="853553" y="269269"/>
                  </a:lnTo>
                  <a:lnTo>
                    <a:pt x="872568" y="267387"/>
                  </a:lnTo>
                  <a:lnTo>
                    <a:pt x="917418" y="271289"/>
                  </a:lnTo>
                  <a:lnTo>
                    <a:pt x="941830" y="266995"/>
                  </a:lnTo>
                  <a:lnTo>
                    <a:pt x="956168" y="259111"/>
                  </a:lnTo>
                  <a:lnTo>
                    <a:pt x="963773" y="253673"/>
                  </a:lnTo>
                  <a:lnTo>
                    <a:pt x="968093" y="247728"/>
                  </a:lnTo>
                  <a:lnTo>
                    <a:pt x="976815" y="217607"/>
                  </a:lnTo>
                  <a:lnTo>
                    <a:pt x="974798" y="196961"/>
                  </a:lnTo>
                  <a:lnTo>
                    <a:pt x="969886" y="184035"/>
                  </a:lnTo>
                  <a:lnTo>
                    <a:pt x="965989" y="179266"/>
                  </a:lnTo>
                  <a:lnTo>
                    <a:pt x="946829" y="171500"/>
                  </a:lnTo>
                  <a:lnTo>
                    <a:pt x="939867" y="169932"/>
                  </a:lnTo>
                  <a:lnTo>
                    <a:pt x="923553" y="172420"/>
                  </a:lnTo>
                  <a:lnTo>
                    <a:pt x="909821" y="177626"/>
                  </a:lnTo>
                  <a:lnTo>
                    <a:pt x="897364" y="188693"/>
                  </a:lnTo>
                  <a:lnTo>
                    <a:pt x="881924" y="214428"/>
                  </a:lnTo>
                  <a:lnTo>
                    <a:pt x="878800" y="225112"/>
                  </a:lnTo>
                  <a:lnTo>
                    <a:pt x="880412" y="245802"/>
                  </a:lnTo>
                  <a:lnTo>
                    <a:pt x="887043" y="264750"/>
                  </a:lnTo>
                  <a:lnTo>
                    <a:pt x="903130" y="288079"/>
                  </a:lnTo>
                  <a:lnTo>
                    <a:pt x="910449" y="295357"/>
                  </a:lnTo>
                  <a:lnTo>
                    <a:pt x="939398" y="309437"/>
                  </a:lnTo>
                  <a:lnTo>
                    <a:pt x="966544" y="313682"/>
                  </a:lnTo>
                  <a:lnTo>
                    <a:pt x="1000195" y="311150"/>
                  </a:lnTo>
                  <a:lnTo>
                    <a:pt x="1044061" y="298760"/>
                  </a:lnTo>
                  <a:lnTo>
                    <a:pt x="1055633" y="293807"/>
                  </a:lnTo>
                  <a:lnTo>
                    <a:pt x="1063625" y="286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4" name="SMARTInkShape-81">
            <a:extLst>
              <a:ext uri="{FF2B5EF4-FFF2-40B4-BE49-F238E27FC236}">
                <a16:creationId xmlns:a16="http://schemas.microsoft.com/office/drawing/2014/main" xmlns="" id="{08C41A50-7876-41DD-A3A2-80CCF73EBB0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660775" y="5848350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0"/>
                </a:moveTo>
                <a:lnTo>
                  <a:pt x="0" y="0"/>
                </a:lnTo>
                <a:lnTo>
                  <a:pt x="6181" y="6181"/>
                </a:lnTo>
                <a:lnTo>
                  <a:pt x="41051" y="11802"/>
                </a:lnTo>
                <a:lnTo>
                  <a:pt x="84527" y="10627"/>
                </a:lnTo>
                <a:lnTo>
                  <a:pt x="101600" y="127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SMARTInkShape-82">
            <a:extLst>
              <a:ext uri="{FF2B5EF4-FFF2-40B4-BE49-F238E27FC236}">
                <a16:creationId xmlns:a16="http://schemas.microsoft.com/office/drawing/2014/main" xmlns="" id="{F1E12BFB-28CA-4A65-8ED8-9933C53E3E3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941859" y="5116223"/>
            <a:ext cx="1023842" cy="469321"/>
          </a:xfrm>
          <a:custGeom>
            <a:avLst/>
            <a:gdLst/>
            <a:ahLst/>
            <a:cxnLst/>
            <a:rect l="0" t="0" r="0" b="0"/>
            <a:pathLst>
              <a:path w="1023842" h="469321">
                <a:moveTo>
                  <a:pt x="90391" y="214602"/>
                </a:moveTo>
                <a:lnTo>
                  <a:pt x="90391" y="214602"/>
                </a:lnTo>
                <a:lnTo>
                  <a:pt x="92077" y="212916"/>
                </a:lnTo>
                <a:lnTo>
                  <a:pt x="94786" y="212089"/>
                </a:lnTo>
                <a:lnTo>
                  <a:pt x="96496" y="211868"/>
                </a:lnTo>
                <a:lnTo>
                  <a:pt x="100278" y="208801"/>
                </a:lnTo>
                <a:lnTo>
                  <a:pt x="114193" y="187707"/>
                </a:lnTo>
                <a:lnTo>
                  <a:pt x="108577" y="166368"/>
                </a:lnTo>
                <a:lnTo>
                  <a:pt x="105764" y="159886"/>
                </a:lnTo>
                <a:lnTo>
                  <a:pt x="102398" y="155829"/>
                </a:lnTo>
                <a:lnTo>
                  <a:pt x="100512" y="154253"/>
                </a:lnTo>
                <a:lnTo>
                  <a:pt x="70146" y="151379"/>
                </a:lnTo>
                <a:lnTo>
                  <a:pt x="55857" y="156240"/>
                </a:lnTo>
                <a:lnTo>
                  <a:pt x="25261" y="182976"/>
                </a:lnTo>
                <a:lnTo>
                  <a:pt x="18053" y="193490"/>
                </a:lnTo>
                <a:lnTo>
                  <a:pt x="1617" y="237601"/>
                </a:lnTo>
                <a:lnTo>
                  <a:pt x="0" y="259909"/>
                </a:lnTo>
                <a:lnTo>
                  <a:pt x="4028" y="278160"/>
                </a:lnTo>
                <a:lnTo>
                  <a:pt x="11768" y="293328"/>
                </a:lnTo>
                <a:lnTo>
                  <a:pt x="17700" y="298745"/>
                </a:lnTo>
                <a:lnTo>
                  <a:pt x="35418" y="302092"/>
                </a:lnTo>
                <a:lnTo>
                  <a:pt x="48672" y="299113"/>
                </a:lnTo>
                <a:lnTo>
                  <a:pt x="65212" y="290442"/>
                </a:lnTo>
                <a:lnTo>
                  <a:pt x="74614" y="281470"/>
                </a:lnTo>
                <a:lnTo>
                  <a:pt x="99467" y="243315"/>
                </a:lnTo>
                <a:lnTo>
                  <a:pt x="111822" y="197813"/>
                </a:lnTo>
                <a:lnTo>
                  <a:pt x="118391" y="157415"/>
                </a:lnTo>
                <a:lnTo>
                  <a:pt x="122911" y="118753"/>
                </a:lnTo>
                <a:lnTo>
                  <a:pt x="127389" y="75136"/>
                </a:lnTo>
                <a:lnTo>
                  <a:pt x="130859" y="33827"/>
                </a:lnTo>
                <a:lnTo>
                  <a:pt x="134696" y="0"/>
                </a:lnTo>
                <a:lnTo>
                  <a:pt x="136484" y="5828"/>
                </a:lnTo>
                <a:lnTo>
                  <a:pt x="137956" y="47908"/>
                </a:lnTo>
                <a:lnTo>
                  <a:pt x="136319" y="87209"/>
                </a:lnTo>
                <a:lnTo>
                  <a:pt x="132951" y="126643"/>
                </a:lnTo>
                <a:lnTo>
                  <a:pt x="131694" y="165806"/>
                </a:lnTo>
                <a:lnTo>
                  <a:pt x="129228" y="203552"/>
                </a:lnTo>
                <a:lnTo>
                  <a:pt x="131476" y="243773"/>
                </a:lnTo>
                <a:lnTo>
                  <a:pt x="137176" y="267931"/>
                </a:lnTo>
                <a:lnTo>
                  <a:pt x="146783" y="283751"/>
                </a:lnTo>
                <a:lnTo>
                  <a:pt x="152025" y="289197"/>
                </a:lnTo>
                <a:lnTo>
                  <a:pt x="155469" y="290437"/>
                </a:lnTo>
                <a:lnTo>
                  <a:pt x="167686" y="290498"/>
                </a:lnTo>
                <a:lnTo>
                  <a:pt x="173663" y="289138"/>
                </a:lnTo>
                <a:lnTo>
                  <a:pt x="187736" y="277962"/>
                </a:lnTo>
                <a:lnTo>
                  <a:pt x="203498" y="257757"/>
                </a:lnTo>
                <a:lnTo>
                  <a:pt x="212830" y="235839"/>
                </a:lnTo>
                <a:lnTo>
                  <a:pt x="218620" y="214733"/>
                </a:lnTo>
                <a:lnTo>
                  <a:pt x="217460" y="202464"/>
                </a:lnTo>
                <a:lnTo>
                  <a:pt x="217084" y="202630"/>
                </a:lnTo>
                <a:lnTo>
                  <a:pt x="215726" y="203754"/>
                </a:lnTo>
                <a:lnTo>
                  <a:pt x="214349" y="233799"/>
                </a:lnTo>
                <a:lnTo>
                  <a:pt x="220332" y="268146"/>
                </a:lnTo>
                <a:lnTo>
                  <a:pt x="227787" y="284128"/>
                </a:lnTo>
                <a:lnTo>
                  <a:pt x="248139" y="305732"/>
                </a:lnTo>
                <a:lnTo>
                  <a:pt x="257985" y="306139"/>
                </a:lnTo>
                <a:lnTo>
                  <a:pt x="274692" y="302402"/>
                </a:lnTo>
                <a:lnTo>
                  <a:pt x="278875" y="300652"/>
                </a:lnTo>
                <a:lnTo>
                  <a:pt x="291504" y="288076"/>
                </a:lnTo>
                <a:lnTo>
                  <a:pt x="304821" y="256841"/>
                </a:lnTo>
                <a:lnTo>
                  <a:pt x="307401" y="244899"/>
                </a:lnTo>
                <a:lnTo>
                  <a:pt x="299398" y="200561"/>
                </a:lnTo>
                <a:lnTo>
                  <a:pt x="292291" y="189547"/>
                </a:lnTo>
                <a:lnTo>
                  <a:pt x="282430" y="179830"/>
                </a:lnTo>
                <a:lnTo>
                  <a:pt x="262668" y="168784"/>
                </a:lnTo>
                <a:lnTo>
                  <a:pt x="258159" y="167124"/>
                </a:lnTo>
                <a:lnTo>
                  <a:pt x="248445" y="168101"/>
                </a:lnTo>
                <a:lnTo>
                  <a:pt x="239659" y="171710"/>
                </a:lnTo>
                <a:lnTo>
                  <a:pt x="234579" y="175666"/>
                </a:lnTo>
                <a:lnTo>
                  <a:pt x="232086" y="182598"/>
                </a:lnTo>
                <a:lnTo>
                  <a:pt x="231421" y="186916"/>
                </a:lnTo>
                <a:lnTo>
                  <a:pt x="232563" y="193595"/>
                </a:lnTo>
                <a:lnTo>
                  <a:pt x="242417" y="208688"/>
                </a:lnTo>
                <a:lnTo>
                  <a:pt x="250520" y="218455"/>
                </a:lnTo>
                <a:lnTo>
                  <a:pt x="259867" y="221606"/>
                </a:lnTo>
                <a:lnTo>
                  <a:pt x="279247" y="223629"/>
                </a:lnTo>
                <a:lnTo>
                  <a:pt x="293300" y="218923"/>
                </a:lnTo>
                <a:lnTo>
                  <a:pt x="321296" y="197271"/>
                </a:lnTo>
                <a:lnTo>
                  <a:pt x="355491" y="150255"/>
                </a:lnTo>
                <a:lnTo>
                  <a:pt x="356024" y="150185"/>
                </a:lnTo>
                <a:lnTo>
                  <a:pt x="356380" y="150490"/>
                </a:lnTo>
                <a:lnTo>
                  <a:pt x="356775" y="151771"/>
                </a:lnTo>
                <a:lnTo>
                  <a:pt x="356598" y="155985"/>
                </a:lnTo>
                <a:lnTo>
                  <a:pt x="354104" y="202850"/>
                </a:lnTo>
                <a:lnTo>
                  <a:pt x="358658" y="239264"/>
                </a:lnTo>
                <a:lnTo>
                  <a:pt x="361080" y="249552"/>
                </a:lnTo>
                <a:lnTo>
                  <a:pt x="371169" y="264665"/>
                </a:lnTo>
                <a:lnTo>
                  <a:pt x="379458" y="270366"/>
                </a:lnTo>
                <a:lnTo>
                  <a:pt x="383644" y="271886"/>
                </a:lnTo>
                <a:lnTo>
                  <a:pt x="392999" y="271694"/>
                </a:lnTo>
                <a:lnTo>
                  <a:pt x="397963" y="270655"/>
                </a:lnTo>
                <a:lnTo>
                  <a:pt x="416748" y="259080"/>
                </a:lnTo>
                <a:lnTo>
                  <a:pt x="429526" y="247301"/>
                </a:lnTo>
                <a:lnTo>
                  <a:pt x="447429" y="210346"/>
                </a:lnTo>
                <a:lnTo>
                  <a:pt x="457377" y="174506"/>
                </a:lnTo>
                <a:lnTo>
                  <a:pt x="457462" y="172350"/>
                </a:lnTo>
                <a:lnTo>
                  <a:pt x="457166" y="171264"/>
                </a:lnTo>
                <a:lnTo>
                  <a:pt x="456616" y="170893"/>
                </a:lnTo>
                <a:lnTo>
                  <a:pt x="456249" y="171705"/>
                </a:lnTo>
                <a:lnTo>
                  <a:pt x="455888" y="217618"/>
                </a:lnTo>
                <a:lnTo>
                  <a:pt x="459938" y="261187"/>
                </a:lnTo>
                <a:lnTo>
                  <a:pt x="466351" y="286025"/>
                </a:lnTo>
                <a:lnTo>
                  <a:pt x="473855" y="298557"/>
                </a:lnTo>
                <a:lnTo>
                  <a:pt x="482011" y="306596"/>
                </a:lnTo>
                <a:lnTo>
                  <a:pt x="487988" y="310169"/>
                </a:lnTo>
                <a:lnTo>
                  <a:pt x="498640" y="308934"/>
                </a:lnTo>
                <a:lnTo>
                  <a:pt x="516742" y="302289"/>
                </a:lnTo>
                <a:lnTo>
                  <a:pt x="525766" y="296260"/>
                </a:lnTo>
                <a:lnTo>
                  <a:pt x="536225" y="282110"/>
                </a:lnTo>
                <a:lnTo>
                  <a:pt x="557066" y="242715"/>
                </a:lnTo>
                <a:lnTo>
                  <a:pt x="571531" y="210865"/>
                </a:lnTo>
                <a:lnTo>
                  <a:pt x="576727" y="177188"/>
                </a:lnTo>
                <a:lnTo>
                  <a:pt x="573706" y="156479"/>
                </a:lnTo>
                <a:lnTo>
                  <a:pt x="567990" y="143170"/>
                </a:lnTo>
                <a:lnTo>
                  <a:pt x="557071" y="129283"/>
                </a:lnTo>
                <a:lnTo>
                  <a:pt x="555322" y="128442"/>
                </a:lnTo>
                <a:lnTo>
                  <a:pt x="551498" y="128448"/>
                </a:lnTo>
                <a:lnTo>
                  <a:pt x="550195" y="128944"/>
                </a:lnTo>
                <a:lnTo>
                  <a:pt x="549327" y="129627"/>
                </a:lnTo>
                <a:lnTo>
                  <a:pt x="548749" y="130435"/>
                </a:lnTo>
                <a:lnTo>
                  <a:pt x="549046" y="134156"/>
                </a:lnTo>
                <a:lnTo>
                  <a:pt x="549620" y="136630"/>
                </a:lnTo>
                <a:lnTo>
                  <a:pt x="552138" y="140319"/>
                </a:lnTo>
                <a:lnTo>
                  <a:pt x="562875" y="147247"/>
                </a:lnTo>
                <a:lnTo>
                  <a:pt x="590255" y="153108"/>
                </a:lnTo>
                <a:lnTo>
                  <a:pt x="635539" y="154930"/>
                </a:lnTo>
                <a:lnTo>
                  <a:pt x="679032" y="155988"/>
                </a:lnTo>
                <a:lnTo>
                  <a:pt x="688207" y="159624"/>
                </a:lnTo>
                <a:lnTo>
                  <a:pt x="697440" y="166680"/>
                </a:lnTo>
                <a:lnTo>
                  <a:pt x="699349" y="168895"/>
                </a:lnTo>
                <a:lnTo>
                  <a:pt x="702035" y="183812"/>
                </a:lnTo>
                <a:lnTo>
                  <a:pt x="698622" y="209071"/>
                </a:lnTo>
                <a:lnTo>
                  <a:pt x="685885" y="256021"/>
                </a:lnTo>
                <a:lnTo>
                  <a:pt x="674661" y="293514"/>
                </a:lnTo>
                <a:lnTo>
                  <a:pt x="674612" y="292155"/>
                </a:lnTo>
                <a:lnTo>
                  <a:pt x="676282" y="287832"/>
                </a:lnTo>
                <a:lnTo>
                  <a:pt x="679012" y="283768"/>
                </a:lnTo>
                <a:lnTo>
                  <a:pt x="697811" y="274343"/>
                </a:lnTo>
                <a:lnTo>
                  <a:pt x="710007" y="270834"/>
                </a:lnTo>
                <a:lnTo>
                  <a:pt x="718789" y="271462"/>
                </a:lnTo>
                <a:lnTo>
                  <a:pt x="744728" y="280899"/>
                </a:lnTo>
                <a:lnTo>
                  <a:pt x="764841" y="292217"/>
                </a:lnTo>
                <a:lnTo>
                  <a:pt x="775650" y="305803"/>
                </a:lnTo>
                <a:lnTo>
                  <a:pt x="785897" y="327527"/>
                </a:lnTo>
                <a:lnTo>
                  <a:pt x="791184" y="357030"/>
                </a:lnTo>
                <a:lnTo>
                  <a:pt x="786615" y="396772"/>
                </a:lnTo>
                <a:lnTo>
                  <a:pt x="773726" y="433359"/>
                </a:lnTo>
                <a:lnTo>
                  <a:pt x="763701" y="448870"/>
                </a:lnTo>
                <a:lnTo>
                  <a:pt x="747462" y="462117"/>
                </a:lnTo>
                <a:lnTo>
                  <a:pt x="737496" y="468366"/>
                </a:lnTo>
                <a:lnTo>
                  <a:pt x="732417" y="469320"/>
                </a:lnTo>
                <a:lnTo>
                  <a:pt x="730075" y="469081"/>
                </a:lnTo>
                <a:lnTo>
                  <a:pt x="720037" y="463688"/>
                </a:lnTo>
                <a:lnTo>
                  <a:pt x="715015" y="458304"/>
                </a:lnTo>
                <a:lnTo>
                  <a:pt x="713182" y="455387"/>
                </a:lnTo>
                <a:lnTo>
                  <a:pt x="708411" y="427474"/>
                </a:lnTo>
                <a:lnTo>
                  <a:pt x="712966" y="381198"/>
                </a:lnTo>
                <a:lnTo>
                  <a:pt x="725162" y="333711"/>
                </a:lnTo>
                <a:lnTo>
                  <a:pt x="744446" y="296457"/>
                </a:lnTo>
                <a:lnTo>
                  <a:pt x="773926" y="260241"/>
                </a:lnTo>
                <a:lnTo>
                  <a:pt x="788808" y="249879"/>
                </a:lnTo>
                <a:lnTo>
                  <a:pt x="819030" y="236161"/>
                </a:lnTo>
                <a:lnTo>
                  <a:pt x="836816" y="233872"/>
                </a:lnTo>
                <a:lnTo>
                  <a:pt x="846130" y="235403"/>
                </a:lnTo>
                <a:lnTo>
                  <a:pt x="857946" y="239436"/>
                </a:lnTo>
                <a:lnTo>
                  <a:pt x="862033" y="238809"/>
                </a:lnTo>
                <a:lnTo>
                  <a:pt x="879473" y="232524"/>
                </a:lnTo>
                <a:lnTo>
                  <a:pt x="895187" y="220742"/>
                </a:lnTo>
                <a:lnTo>
                  <a:pt x="905171" y="208935"/>
                </a:lnTo>
                <a:lnTo>
                  <a:pt x="909127" y="200676"/>
                </a:lnTo>
                <a:lnTo>
                  <a:pt x="912401" y="174381"/>
                </a:lnTo>
                <a:lnTo>
                  <a:pt x="906707" y="153505"/>
                </a:lnTo>
                <a:lnTo>
                  <a:pt x="905535" y="150588"/>
                </a:lnTo>
                <a:lnTo>
                  <a:pt x="903343" y="148290"/>
                </a:lnTo>
                <a:lnTo>
                  <a:pt x="897144" y="144796"/>
                </a:lnTo>
                <a:lnTo>
                  <a:pt x="885720" y="142530"/>
                </a:lnTo>
                <a:lnTo>
                  <a:pt x="873399" y="143545"/>
                </a:lnTo>
                <a:lnTo>
                  <a:pt x="857440" y="152822"/>
                </a:lnTo>
                <a:lnTo>
                  <a:pt x="840336" y="168101"/>
                </a:lnTo>
                <a:lnTo>
                  <a:pt x="828985" y="186203"/>
                </a:lnTo>
                <a:lnTo>
                  <a:pt x="823270" y="205482"/>
                </a:lnTo>
                <a:lnTo>
                  <a:pt x="820987" y="236196"/>
                </a:lnTo>
                <a:lnTo>
                  <a:pt x="825498" y="248424"/>
                </a:lnTo>
                <a:lnTo>
                  <a:pt x="839396" y="269653"/>
                </a:lnTo>
                <a:lnTo>
                  <a:pt x="855871" y="280655"/>
                </a:lnTo>
                <a:lnTo>
                  <a:pt x="901493" y="292675"/>
                </a:lnTo>
                <a:lnTo>
                  <a:pt x="940054" y="296268"/>
                </a:lnTo>
                <a:lnTo>
                  <a:pt x="980518" y="293582"/>
                </a:lnTo>
                <a:lnTo>
                  <a:pt x="1023841" y="28445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SMARTInkShape-83">
            <a:extLst>
              <a:ext uri="{FF2B5EF4-FFF2-40B4-BE49-F238E27FC236}">
                <a16:creationId xmlns:a16="http://schemas.microsoft.com/office/drawing/2014/main" xmlns="" id="{C6DC7676-36A0-424A-9147-9496AF0353C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70310" y="5299125"/>
            <a:ext cx="138749" cy="19001"/>
          </a:xfrm>
          <a:custGeom>
            <a:avLst/>
            <a:gdLst/>
            <a:ahLst/>
            <a:cxnLst/>
            <a:rect l="0" t="0" r="0" b="0"/>
            <a:pathLst>
              <a:path w="138749" h="19001">
                <a:moveTo>
                  <a:pt x="9515" y="3125"/>
                </a:moveTo>
                <a:lnTo>
                  <a:pt x="9515" y="3125"/>
                </a:lnTo>
                <a:lnTo>
                  <a:pt x="0" y="6297"/>
                </a:lnTo>
                <a:lnTo>
                  <a:pt x="22276" y="2846"/>
                </a:lnTo>
                <a:lnTo>
                  <a:pt x="61505" y="0"/>
                </a:lnTo>
                <a:lnTo>
                  <a:pt x="106513" y="2996"/>
                </a:lnTo>
                <a:lnTo>
                  <a:pt x="127956" y="6562"/>
                </a:lnTo>
                <a:lnTo>
                  <a:pt x="134920" y="9553"/>
                </a:lnTo>
                <a:lnTo>
                  <a:pt x="137570" y="11626"/>
                </a:lnTo>
                <a:lnTo>
                  <a:pt x="138748" y="13724"/>
                </a:lnTo>
                <a:lnTo>
                  <a:pt x="138709" y="14777"/>
                </a:lnTo>
                <a:lnTo>
                  <a:pt x="136515" y="190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SMARTInkShape-84">
            <a:extLst>
              <a:ext uri="{FF2B5EF4-FFF2-40B4-BE49-F238E27FC236}">
                <a16:creationId xmlns:a16="http://schemas.microsoft.com/office/drawing/2014/main" xmlns="" id="{3F4DC456-7E10-4A52-A2C0-2D7777EB756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368895" y="4670158"/>
            <a:ext cx="803181" cy="326278"/>
          </a:xfrm>
          <a:custGeom>
            <a:avLst/>
            <a:gdLst/>
            <a:ahLst/>
            <a:cxnLst/>
            <a:rect l="0" t="0" r="0" b="0"/>
            <a:pathLst>
              <a:path w="803181" h="326278">
                <a:moveTo>
                  <a:pt x="31655" y="51067"/>
                </a:moveTo>
                <a:lnTo>
                  <a:pt x="31655" y="51067"/>
                </a:lnTo>
                <a:lnTo>
                  <a:pt x="29970" y="49381"/>
                </a:lnTo>
                <a:lnTo>
                  <a:pt x="28201" y="48554"/>
                </a:lnTo>
                <a:lnTo>
                  <a:pt x="16959" y="46150"/>
                </a:lnTo>
                <a:lnTo>
                  <a:pt x="15507" y="46378"/>
                </a:lnTo>
                <a:lnTo>
                  <a:pt x="13178" y="47593"/>
                </a:lnTo>
                <a:lnTo>
                  <a:pt x="12860" y="48700"/>
                </a:lnTo>
                <a:lnTo>
                  <a:pt x="12775" y="49489"/>
                </a:lnTo>
                <a:lnTo>
                  <a:pt x="0" y="80588"/>
                </a:lnTo>
                <a:lnTo>
                  <a:pt x="615" y="117871"/>
                </a:lnTo>
                <a:lnTo>
                  <a:pt x="7649" y="144853"/>
                </a:lnTo>
                <a:lnTo>
                  <a:pt x="16193" y="161562"/>
                </a:lnTo>
                <a:lnTo>
                  <a:pt x="26077" y="169085"/>
                </a:lnTo>
                <a:lnTo>
                  <a:pt x="42702" y="175406"/>
                </a:lnTo>
                <a:lnTo>
                  <a:pt x="47486" y="176293"/>
                </a:lnTo>
                <a:lnTo>
                  <a:pt x="67704" y="172485"/>
                </a:lnTo>
                <a:lnTo>
                  <a:pt x="89882" y="159597"/>
                </a:lnTo>
                <a:lnTo>
                  <a:pt x="103666" y="144059"/>
                </a:lnTo>
                <a:lnTo>
                  <a:pt x="113940" y="116813"/>
                </a:lnTo>
                <a:lnTo>
                  <a:pt x="116008" y="100337"/>
                </a:lnTo>
                <a:lnTo>
                  <a:pt x="114190" y="83422"/>
                </a:lnTo>
                <a:lnTo>
                  <a:pt x="111141" y="74972"/>
                </a:lnTo>
                <a:lnTo>
                  <a:pt x="87808" y="50719"/>
                </a:lnTo>
                <a:lnTo>
                  <a:pt x="73810" y="41831"/>
                </a:lnTo>
                <a:lnTo>
                  <a:pt x="63914" y="38377"/>
                </a:lnTo>
                <a:lnTo>
                  <a:pt x="52695" y="39430"/>
                </a:lnTo>
                <a:lnTo>
                  <a:pt x="38242" y="45032"/>
                </a:lnTo>
                <a:lnTo>
                  <a:pt x="32113" y="49796"/>
                </a:lnTo>
                <a:lnTo>
                  <a:pt x="27037" y="56617"/>
                </a:lnTo>
                <a:lnTo>
                  <a:pt x="24311" y="64352"/>
                </a:lnTo>
                <a:lnTo>
                  <a:pt x="23584" y="68390"/>
                </a:lnTo>
                <a:lnTo>
                  <a:pt x="25598" y="76640"/>
                </a:lnTo>
                <a:lnTo>
                  <a:pt x="29669" y="83952"/>
                </a:lnTo>
                <a:lnTo>
                  <a:pt x="33830" y="88378"/>
                </a:lnTo>
                <a:lnTo>
                  <a:pt x="46881" y="92853"/>
                </a:lnTo>
                <a:lnTo>
                  <a:pt x="57412" y="94728"/>
                </a:lnTo>
                <a:lnTo>
                  <a:pt x="81441" y="89939"/>
                </a:lnTo>
                <a:lnTo>
                  <a:pt x="97363" y="82458"/>
                </a:lnTo>
                <a:lnTo>
                  <a:pt x="144027" y="39649"/>
                </a:lnTo>
                <a:lnTo>
                  <a:pt x="155614" y="32005"/>
                </a:lnTo>
                <a:lnTo>
                  <a:pt x="164947" y="28719"/>
                </a:lnTo>
                <a:lnTo>
                  <a:pt x="183489" y="29942"/>
                </a:lnTo>
                <a:lnTo>
                  <a:pt x="196195" y="33088"/>
                </a:lnTo>
                <a:lnTo>
                  <a:pt x="202857" y="38020"/>
                </a:lnTo>
                <a:lnTo>
                  <a:pt x="211616" y="48730"/>
                </a:lnTo>
                <a:lnTo>
                  <a:pt x="220896" y="68362"/>
                </a:lnTo>
                <a:lnTo>
                  <a:pt x="224454" y="86429"/>
                </a:lnTo>
                <a:lnTo>
                  <a:pt x="223125" y="133439"/>
                </a:lnTo>
                <a:lnTo>
                  <a:pt x="222283" y="148854"/>
                </a:lnTo>
                <a:lnTo>
                  <a:pt x="221888" y="149772"/>
                </a:lnTo>
                <a:lnTo>
                  <a:pt x="221271" y="150032"/>
                </a:lnTo>
                <a:lnTo>
                  <a:pt x="220507" y="149852"/>
                </a:lnTo>
                <a:lnTo>
                  <a:pt x="220351" y="149379"/>
                </a:lnTo>
                <a:lnTo>
                  <a:pt x="234580" y="105718"/>
                </a:lnTo>
                <a:lnTo>
                  <a:pt x="257647" y="60159"/>
                </a:lnTo>
                <a:lnTo>
                  <a:pt x="267479" y="50782"/>
                </a:lnTo>
                <a:lnTo>
                  <a:pt x="283424" y="41133"/>
                </a:lnTo>
                <a:lnTo>
                  <a:pt x="289249" y="39949"/>
                </a:lnTo>
                <a:lnTo>
                  <a:pt x="295366" y="40599"/>
                </a:lnTo>
                <a:lnTo>
                  <a:pt x="300672" y="43945"/>
                </a:lnTo>
                <a:lnTo>
                  <a:pt x="305029" y="48960"/>
                </a:lnTo>
                <a:lnTo>
                  <a:pt x="308142" y="54717"/>
                </a:lnTo>
                <a:lnTo>
                  <a:pt x="314861" y="98161"/>
                </a:lnTo>
                <a:lnTo>
                  <a:pt x="317256" y="145307"/>
                </a:lnTo>
                <a:lnTo>
                  <a:pt x="322445" y="170107"/>
                </a:lnTo>
                <a:lnTo>
                  <a:pt x="326230" y="177586"/>
                </a:lnTo>
                <a:lnTo>
                  <a:pt x="333087" y="182322"/>
                </a:lnTo>
                <a:lnTo>
                  <a:pt x="341308" y="184897"/>
                </a:lnTo>
                <a:lnTo>
                  <a:pt x="348490" y="184865"/>
                </a:lnTo>
                <a:lnTo>
                  <a:pt x="378033" y="175618"/>
                </a:lnTo>
                <a:lnTo>
                  <a:pt x="410638" y="137981"/>
                </a:lnTo>
                <a:lnTo>
                  <a:pt x="433922" y="94759"/>
                </a:lnTo>
                <a:lnTo>
                  <a:pt x="441472" y="66596"/>
                </a:lnTo>
                <a:lnTo>
                  <a:pt x="441414" y="24456"/>
                </a:lnTo>
                <a:lnTo>
                  <a:pt x="436550" y="6522"/>
                </a:lnTo>
                <a:lnTo>
                  <a:pt x="434093" y="1518"/>
                </a:lnTo>
                <a:lnTo>
                  <a:pt x="432591" y="396"/>
                </a:lnTo>
                <a:lnTo>
                  <a:pt x="430885" y="0"/>
                </a:lnTo>
                <a:lnTo>
                  <a:pt x="429042" y="89"/>
                </a:lnTo>
                <a:lnTo>
                  <a:pt x="427460" y="854"/>
                </a:lnTo>
                <a:lnTo>
                  <a:pt x="424762" y="3585"/>
                </a:lnTo>
                <a:lnTo>
                  <a:pt x="420508" y="20521"/>
                </a:lnTo>
                <a:lnTo>
                  <a:pt x="419673" y="29495"/>
                </a:lnTo>
                <a:lnTo>
                  <a:pt x="421183" y="36305"/>
                </a:lnTo>
                <a:lnTo>
                  <a:pt x="426000" y="44106"/>
                </a:lnTo>
                <a:lnTo>
                  <a:pt x="429523" y="47973"/>
                </a:lnTo>
                <a:lnTo>
                  <a:pt x="432264" y="49692"/>
                </a:lnTo>
                <a:lnTo>
                  <a:pt x="442532" y="50659"/>
                </a:lnTo>
                <a:lnTo>
                  <a:pt x="489970" y="45279"/>
                </a:lnTo>
                <a:lnTo>
                  <a:pt x="525499" y="47285"/>
                </a:lnTo>
                <a:lnTo>
                  <a:pt x="532893" y="49151"/>
                </a:lnTo>
                <a:lnTo>
                  <a:pt x="542708" y="55555"/>
                </a:lnTo>
                <a:lnTo>
                  <a:pt x="546304" y="60235"/>
                </a:lnTo>
                <a:lnTo>
                  <a:pt x="547902" y="65725"/>
                </a:lnTo>
                <a:lnTo>
                  <a:pt x="548449" y="77674"/>
                </a:lnTo>
                <a:lnTo>
                  <a:pt x="545827" y="87565"/>
                </a:lnTo>
                <a:lnTo>
                  <a:pt x="522347" y="132140"/>
                </a:lnTo>
                <a:lnTo>
                  <a:pt x="502446" y="154837"/>
                </a:lnTo>
                <a:lnTo>
                  <a:pt x="499247" y="157159"/>
                </a:lnTo>
                <a:lnTo>
                  <a:pt x="495442" y="158908"/>
                </a:lnTo>
                <a:lnTo>
                  <a:pt x="510592" y="151008"/>
                </a:lnTo>
                <a:lnTo>
                  <a:pt x="531335" y="146847"/>
                </a:lnTo>
                <a:lnTo>
                  <a:pt x="552019" y="150783"/>
                </a:lnTo>
                <a:lnTo>
                  <a:pt x="567523" y="158070"/>
                </a:lnTo>
                <a:lnTo>
                  <a:pt x="578918" y="168104"/>
                </a:lnTo>
                <a:lnTo>
                  <a:pt x="591166" y="189416"/>
                </a:lnTo>
                <a:lnTo>
                  <a:pt x="597003" y="212984"/>
                </a:lnTo>
                <a:lnTo>
                  <a:pt x="599806" y="249241"/>
                </a:lnTo>
                <a:lnTo>
                  <a:pt x="596557" y="265674"/>
                </a:lnTo>
                <a:lnTo>
                  <a:pt x="586251" y="287029"/>
                </a:lnTo>
                <a:lnTo>
                  <a:pt x="570268" y="308471"/>
                </a:lnTo>
                <a:lnTo>
                  <a:pt x="554117" y="320282"/>
                </a:lnTo>
                <a:lnTo>
                  <a:pt x="540944" y="325803"/>
                </a:lnTo>
                <a:lnTo>
                  <a:pt x="535289" y="326277"/>
                </a:lnTo>
                <a:lnTo>
                  <a:pt x="528072" y="325312"/>
                </a:lnTo>
                <a:lnTo>
                  <a:pt x="516075" y="317729"/>
                </a:lnTo>
                <a:lnTo>
                  <a:pt x="506955" y="304860"/>
                </a:lnTo>
                <a:lnTo>
                  <a:pt x="501470" y="293246"/>
                </a:lnTo>
                <a:lnTo>
                  <a:pt x="501525" y="268578"/>
                </a:lnTo>
                <a:lnTo>
                  <a:pt x="503070" y="258040"/>
                </a:lnTo>
                <a:lnTo>
                  <a:pt x="523309" y="220194"/>
                </a:lnTo>
                <a:lnTo>
                  <a:pt x="551627" y="187584"/>
                </a:lnTo>
                <a:lnTo>
                  <a:pt x="597778" y="152605"/>
                </a:lnTo>
                <a:lnTo>
                  <a:pt x="644501" y="114188"/>
                </a:lnTo>
                <a:lnTo>
                  <a:pt x="650217" y="108767"/>
                </a:lnTo>
                <a:lnTo>
                  <a:pt x="667245" y="111358"/>
                </a:lnTo>
                <a:lnTo>
                  <a:pt x="669622" y="110436"/>
                </a:lnTo>
                <a:lnTo>
                  <a:pt x="670749" y="109696"/>
                </a:lnTo>
                <a:lnTo>
                  <a:pt x="713206" y="93301"/>
                </a:lnTo>
                <a:lnTo>
                  <a:pt x="719212" y="87242"/>
                </a:lnTo>
                <a:lnTo>
                  <a:pt x="727131" y="75224"/>
                </a:lnTo>
                <a:lnTo>
                  <a:pt x="732270" y="56343"/>
                </a:lnTo>
                <a:lnTo>
                  <a:pt x="732506" y="50943"/>
                </a:lnTo>
                <a:lnTo>
                  <a:pt x="730303" y="43230"/>
                </a:lnTo>
                <a:lnTo>
                  <a:pt x="727163" y="36177"/>
                </a:lnTo>
                <a:lnTo>
                  <a:pt x="718712" y="29280"/>
                </a:lnTo>
                <a:lnTo>
                  <a:pt x="713001" y="25959"/>
                </a:lnTo>
                <a:lnTo>
                  <a:pt x="700071" y="23210"/>
                </a:lnTo>
                <a:lnTo>
                  <a:pt x="680076" y="24319"/>
                </a:lnTo>
                <a:lnTo>
                  <a:pt x="666672" y="32010"/>
                </a:lnTo>
                <a:lnTo>
                  <a:pt x="651411" y="49785"/>
                </a:lnTo>
                <a:lnTo>
                  <a:pt x="642148" y="66131"/>
                </a:lnTo>
                <a:lnTo>
                  <a:pt x="637561" y="86967"/>
                </a:lnTo>
                <a:lnTo>
                  <a:pt x="638475" y="103057"/>
                </a:lnTo>
                <a:lnTo>
                  <a:pt x="643410" y="118487"/>
                </a:lnTo>
                <a:lnTo>
                  <a:pt x="648563" y="127715"/>
                </a:lnTo>
                <a:lnTo>
                  <a:pt x="662470" y="140845"/>
                </a:lnTo>
                <a:lnTo>
                  <a:pt x="674940" y="148615"/>
                </a:lnTo>
                <a:lnTo>
                  <a:pt x="705320" y="153696"/>
                </a:lnTo>
                <a:lnTo>
                  <a:pt x="752673" y="150877"/>
                </a:lnTo>
                <a:lnTo>
                  <a:pt x="799669" y="140470"/>
                </a:lnTo>
                <a:lnTo>
                  <a:pt x="803180" y="1399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SMARTInkShape-Group40">
            <a:extLst>
              <a:ext uri="{FF2B5EF4-FFF2-40B4-BE49-F238E27FC236}">
                <a16:creationId xmlns:a16="http://schemas.microsoft.com/office/drawing/2014/main" xmlns="" id="{68AFEE8C-DC07-42D4-B437-2325043C91A3}"/>
              </a:ext>
            </a:extLst>
          </p:cNvPr>
          <p:cNvGrpSpPr/>
          <p:nvPr/>
        </p:nvGrpSpPr>
        <p:grpSpPr>
          <a:xfrm>
            <a:off x="3625850" y="4544510"/>
            <a:ext cx="673101" cy="276295"/>
            <a:chOff x="3625850" y="4544510"/>
            <a:chExt cx="673101" cy="276295"/>
          </a:xfrm>
        </p:grpSpPr>
        <p:sp>
          <p:nvSpPr>
            <p:cNvPr id="48" name="SMARTInkShape-85">
              <a:extLst>
                <a:ext uri="{FF2B5EF4-FFF2-40B4-BE49-F238E27FC236}">
                  <a16:creationId xmlns:a16="http://schemas.microsoft.com/office/drawing/2014/main" xmlns="" id="{8C79F6F1-3258-4D2B-81F3-8AE0E40AAD5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219575" y="4765675"/>
              <a:ext cx="79376" cy="8879"/>
            </a:xfrm>
            <a:custGeom>
              <a:avLst/>
              <a:gdLst/>
              <a:ahLst/>
              <a:cxnLst/>
              <a:rect l="0" t="0" r="0" b="0"/>
              <a:pathLst>
                <a:path w="79376" h="8879">
                  <a:moveTo>
                    <a:pt x="0" y="6350"/>
                  </a:moveTo>
                  <a:lnTo>
                    <a:pt x="0" y="6350"/>
                  </a:lnTo>
                  <a:lnTo>
                    <a:pt x="1686" y="8035"/>
                  </a:lnTo>
                  <a:lnTo>
                    <a:pt x="4395" y="8863"/>
                  </a:lnTo>
                  <a:lnTo>
                    <a:pt x="8303" y="8878"/>
                  </a:lnTo>
                  <a:lnTo>
                    <a:pt x="53129" y="2990"/>
                  </a:lnTo>
                  <a:lnTo>
                    <a:pt x="79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SMARTInkShape-86">
              <a:extLst>
                <a:ext uri="{FF2B5EF4-FFF2-40B4-BE49-F238E27FC236}">
                  <a16:creationId xmlns:a16="http://schemas.microsoft.com/office/drawing/2014/main" xmlns="" id="{FB8D9CF1-D0D8-4092-8DA5-18DC8CF3BDEE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011371" y="4632325"/>
              <a:ext cx="55805" cy="3176"/>
            </a:xfrm>
            <a:custGeom>
              <a:avLst/>
              <a:gdLst/>
              <a:ahLst/>
              <a:cxnLst/>
              <a:rect l="0" t="0" r="0" b="0"/>
              <a:pathLst>
                <a:path w="55805" h="3176">
                  <a:moveTo>
                    <a:pt x="1829" y="0"/>
                  </a:moveTo>
                  <a:lnTo>
                    <a:pt x="1829" y="0"/>
                  </a:lnTo>
                  <a:lnTo>
                    <a:pt x="0" y="0"/>
                  </a:lnTo>
                  <a:lnTo>
                    <a:pt x="781" y="0"/>
                  </a:lnTo>
                  <a:lnTo>
                    <a:pt x="20902" y="2881"/>
                  </a:lnTo>
                  <a:lnTo>
                    <a:pt x="55804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SMARTInkShape-87">
              <a:extLst>
                <a:ext uri="{FF2B5EF4-FFF2-40B4-BE49-F238E27FC236}">
                  <a16:creationId xmlns:a16="http://schemas.microsoft.com/office/drawing/2014/main" xmlns="" id="{6207C1D4-68F7-48CD-88D0-8204F76C415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839921" y="4544510"/>
              <a:ext cx="297105" cy="276295"/>
            </a:xfrm>
            <a:custGeom>
              <a:avLst/>
              <a:gdLst/>
              <a:ahLst/>
              <a:cxnLst/>
              <a:rect l="0" t="0" r="0" b="0"/>
              <a:pathLst>
                <a:path w="297105" h="276295">
                  <a:moveTo>
                    <a:pt x="1829" y="217990"/>
                  </a:moveTo>
                  <a:lnTo>
                    <a:pt x="1829" y="217990"/>
                  </a:lnTo>
                  <a:lnTo>
                    <a:pt x="143" y="219675"/>
                  </a:lnTo>
                  <a:lnTo>
                    <a:pt x="0" y="220525"/>
                  </a:lnTo>
                  <a:lnTo>
                    <a:pt x="257" y="221444"/>
                  </a:lnTo>
                  <a:lnTo>
                    <a:pt x="3204" y="225453"/>
                  </a:lnTo>
                  <a:lnTo>
                    <a:pt x="6085" y="226599"/>
                  </a:lnTo>
                  <a:lnTo>
                    <a:pt x="12731" y="227461"/>
                  </a:lnTo>
                  <a:lnTo>
                    <a:pt x="59478" y="215982"/>
                  </a:lnTo>
                  <a:lnTo>
                    <a:pt x="71944" y="208889"/>
                  </a:lnTo>
                  <a:lnTo>
                    <a:pt x="92280" y="189027"/>
                  </a:lnTo>
                  <a:lnTo>
                    <a:pt x="97343" y="178090"/>
                  </a:lnTo>
                  <a:lnTo>
                    <a:pt x="99391" y="165912"/>
                  </a:lnTo>
                  <a:lnTo>
                    <a:pt x="96627" y="151681"/>
                  </a:lnTo>
                  <a:lnTo>
                    <a:pt x="87969" y="137979"/>
                  </a:lnTo>
                  <a:lnTo>
                    <a:pt x="82329" y="133041"/>
                  </a:lnTo>
                  <a:lnTo>
                    <a:pt x="79837" y="131724"/>
                  </a:lnTo>
                  <a:lnTo>
                    <a:pt x="72365" y="132142"/>
                  </a:lnTo>
                  <a:lnTo>
                    <a:pt x="67903" y="133241"/>
                  </a:lnTo>
                  <a:lnTo>
                    <a:pt x="60123" y="138226"/>
                  </a:lnTo>
                  <a:lnTo>
                    <a:pt x="44819" y="154609"/>
                  </a:lnTo>
                  <a:lnTo>
                    <a:pt x="34087" y="174712"/>
                  </a:lnTo>
                  <a:lnTo>
                    <a:pt x="31218" y="186643"/>
                  </a:lnTo>
                  <a:lnTo>
                    <a:pt x="33936" y="214228"/>
                  </a:lnTo>
                  <a:lnTo>
                    <a:pt x="39790" y="236101"/>
                  </a:lnTo>
                  <a:lnTo>
                    <a:pt x="55716" y="260853"/>
                  </a:lnTo>
                  <a:lnTo>
                    <a:pt x="70359" y="271495"/>
                  </a:lnTo>
                  <a:lnTo>
                    <a:pt x="83047" y="276294"/>
                  </a:lnTo>
                  <a:lnTo>
                    <a:pt x="92018" y="275535"/>
                  </a:lnTo>
                  <a:lnTo>
                    <a:pt x="96881" y="274345"/>
                  </a:lnTo>
                  <a:lnTo>
                    <a:pt x="106046" y="265497"/>
                  </a:lnTo>
                  <a:lnTo>
                    <a:pt x="132765" y="219911"/>
                  </a:lnTo>
                  <a:lnTo>
                    <a:pt x="146540" y="176977"/>
                  </a:lnTo>
                  <a:lnTo>
                    <a:pt x="153636" y="139829"/>
                  </a:lnTo>
                  <a:lnTo>
                    <a:pt x="157973" y="101423"/>
                  </a:lnTo>
                  <a:lnTo>
                    <a:pt x="164630" y="56607"/>
                  </a:lnTo>
                  <a:lnTo>
                    <a:pt x="174203" y="9421"/>
                  </a:lnTo>
                  <a:lnTo>
                    <a:pt x="176256" y="0"/>
                  </a:lnTo>
                  <a:lnTo>
                    <a:pt x="170828" y="45203"/>
                  </a:lnTo>
                  <a:lnTo>
                    <a:pt x="167804" y="89615"/>
                  </a:lnTo>
                  <a:lnTo>
                    <a:pt x="167188" y="124450"/>
                  </a:lnTo>
                  <a:lnTo>
                    <a:pt x="166980" y="171408"/>
                  </a:lnTo>
                  <a:lnTo>
                    <a:pt x="177297" y="217818"/>
                  </a:lnTo>
                  <a:lnTo>
                    <a:pt x="183884" y="232025"/>
                  </a:lnTo>
                  <a:lnTo>
                    <a:pt x="202510" y="255943"/>
                  </a:lnTo>
                  <a:lnTo>
                    <a:pt x="214140" y="259553"/>
                  </a:lnTo>
                  <a:lnTo>
                    <a:pt x="228128" y="260451"/>
                  </a:lnTo>
                  <a:lnTo>
                    <a:pt x="239049" y="258499"/>
                  </a:lnTo>
                  <a:lnTo>
                    <a:pt x="258187" y="248376"/>
                  </a:lnTo>
                  <a:lnTo>
                    <a:pt x="282832" y="225142"/>
                  </a:lnTo>
                  <a:lnTo>
                    <a:pt x="297104" y="205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SMARTInkShape-88">
              <a:extLst>
                <a:ext uri="{FF2B5EF4-FFF2-40B4-BE49-F238E27FC236}">
                  <a16:creationId xmlns:a16="http://schemas.microsoft.com/office/drawing/2014/main" xmlns="" id="{7CA06A58-C9FF-47D6-B466-F9CCE007383E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625850" y="4740275"/>
              <a:ext cx="133046" cy="12260"/>
            </a:xfrm>
            <a:custGeom>
              <a:avLst/>
              <a:gdLst/>
              <a:ahLst/>
              <a:cxnLst/>
              <a:rect l="0" t="0" r="0" b="0"/>
              <a:pathLst>
                <a:path w="133046" h="12260">
                  <a:moveTo>
                    <a:pt x="0" y="9525"/>
                  </a:moveTo>
                  <a:lnTo>
                    <a:pt x="0" y="9525"/>
                  </a:lnTo>
                  <a:lnTo>
                    <a:pt x="0" y="12259"/>
                  </a:lnTo>
                  <a:lnTo>
                    <a:pt x="45418" y="3003"/>
                  </a:lnTo>
                  <a:lnTo>
                    <a:pt x="90931" y="176"/>
                  </a:lnTo>
                  <a:lnTo>
                    <a:pt x="133045" y="0"/>
                  </a:lnTo>
                  <a:lnTo>
                    <a:pt x="130175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SMARTInkShape-Group41">
            <a:extLst>
              <a:ext uri="{FF2B5EF4-FFF2-40B4-BE49-F238E27FC236}">
                <a16:creationId xmlns:a16="http://schemas.microsoft.com/office/drawing/2014/main" xmlns="" id="{8E1E8006-2A2A-4195-BD93-6F88C7C3A13E}"/>
              </a:ext>
            </a:extLst>
          </p:cNvPr>
          <p:cNvGrpSpPr/>
          <p:nvPr/>
        </p:nvGrpSpPr>
        <p:grpSpPr>
          <a:xfrm>
            <a:off x="3679825" y="4019550"/>
            <a:ext cx="952501" cy="318107"/>
            <a:chOff x="3679825" y="4019550"/>
            <a:chExt cx="952501" cy="318107"/>
          </a:xfrm>
        </p:grpSpPr>
        <p:sp>
          <p:nvSpPr>
            <p:cNvPr id="53" name="SMARTInkShape-89">
              <a:extLst>
                <a:ext uri="{FF2B5EF4-FFF2-40B4-BE49-F238E27FC236}">
                  <a16:creationId xmlns:a16="http://schemas.microsoft.com/office/drawing/2014/main" xmlns="" id="{531CCFB2-84D4-40E1-9A32-EC309932F11C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238625" y="4060825"/>
              <a:ext cx="3176" cy="3176"/>
            </a:xfrm>
            <a:custGeom>
              <a:avLst/>
              <a:gdLst/>
              <a:ahLst/>
              <a:cxnLst/>
              <a:rect l="0" t="0" r="0" b="0"/>
              <a:pathLst>
                <a:path w="3176" h="3176">
                  <a:moveTo>
                    <a:pt x="3175" y="0"/>
                  </a:moveTo>
                  <a:lnTo>
                    <a:pt x="3175" y="0"/>
                  </a:lnTo>
                  <a:lnTo>
                    <a:pt x="0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SMARTInkShape-90">
              <a:extLst>
                <a:ext uri="{FF2B5EF4-FFF2-40B4-BE49-F238E27FC236}">
                  <a16:creationId xmlns:a16="http://schemas.microsoft.com/office/drawing/2014/main" xmlns="" id="{17ACB8F3-FD5C-43C4-832B-91B3BB459A8C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462282" y="4169112"/>
              <a:ext cx="170044" cy="155694"/>
            </a:xfrm>
            <a:custGeom>
              <a:avLst/>
              <a:gdLst/>
              <a:ahLst/>
              <a:cxnLst/>
              <a:rect l="0" t="0" r="0" b="0"/>
              <a:pathLst>
                <a:path w="170044" h="155694">
                  <a:moveTo>
                    <a:pt x="100193" y="37763"/>
                  </a:moveTo>
                  <a:lnTo>
                    <a:pt x="100193" y="37763"/>
                  </a:lnTo>
                  <a:lnTo>
                    <a:pt x="98508" y="22199"/>
                  </a:lnTo>
                  <a:lnTo>
                    <a:pt x="92403" y="10770"/>
                  </a:lnTo>
                  <a:lnTo>
                    <a:pt x="81532" y="0"/>
                  </a:lnTo>
                  <a:lnTo>
                    <a:pt x="35651" y="4102"/>
                  </a:lnTo>
                  <a:lnTo>
                    <a:pt x="29648" y="5797"/>
                  </a:lnTo>
                  <a:lnTo>
                    <a:pt x="18275" y="16148"/>
                  </a:lnTo>
                  <a:lnTo>
                    <a:pt x="3343" y="38550"/>
                  </a:lnTo>
                  <a:lnTo>
                    <a:pt x="0" y="61554"/>
                  </a:lnTo>
                  <a:lnTo>
                    <a:pt x="3923" y="78793"/>
                  </a:lnTo>
                  <a:lnTo>
                    <a:pt x="15756" y="104429"/>
                  </a:lnTo>
                  <a:lnTo>
                    <a:pt x="61605" y="137318"/>
                  </a:lnTo>
                  <a:lnTo>
                    <a:pt x="105403" y="153087"/>
                  </a:lnTo>
                  <a:lnTo>
                    <a:pt x="119442" y="155693"/>
                  </a:lnTo>
                  <a:lnTo>
                    <a:pt x="141801" y="154471"/>
                  </a:lnTo>
                  <a:lnTo>
                    <a:pt x="157285" y="148073"/>
                  </a:lnTo>
                  <a:lnTo>
                    <a:pt x="163902" y="143705"/>
                  </a:lnTo>
                  <a:lnTo>
                    <a:pt x="170043" y="133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SMARTInkShape-91">
              <a:extLst>
                <a:ext uri="{FF2B5EF4-FFF2-40B4-BE49-F238E27FC236}">
                  <a16:creationId xmlns:a16="http://schemas.microsoft.com/office/drawing/2014/main" xmlns="" id="{B844D18A-573D-43FF-8145-5A90336B9550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4146550" y="4019550"/>
              <a:ext cx="311218" cy="290842"/>
            </a:xfrm>
            <a:custGeom>
              <a:avLst/>
              <a:gdLst/>
              <a:ahLst/>
              <a:cxnLst/>
              <a:rect l="0" t="0" r="0" b="0"/>
              <a:pathLst>
                <a:path w="311218" h="290842">
                  <a:moveTo>
                    <a:pt x="0" y="0"/>
                  </a:moveTo>
                  <a:lnTo>
                    <a:pt x="0" y="0"/>
                  </a:lnTo>
                  <a:lnTo>
                    <a:pt x="0" y="1686"/>
                  </a:lnTo>
                  <a:lnTo>
                    <a:pt x="2734" y="11883"/>
                  </a:lnTo>
                  <a:lnTo>
                    <a:pt x="119" y="49258"/>
                  </a:lnTo>
                  <a:lnTo>
                    <a:pt x="1934" y="83040"/>
                  </a:lnTo>
                  <a:lnTo>
                    <a:pt x="4388" y="129335"/>
                  </a:lnTo>
                  <a:lnTo>
                    <a:pt x="6121" y="170338"/>
                  </a:lnTo>
                  <a:lnTo>
                    <a:pt x="11570" y="215262"/>
                  </a:lnTo>
                  <a:lnTo>
                    <a:pt x="24314" y="258108"/>
                  </a:lnTo>
                  <a:lnTo>
                    <a:pt x="33522" y="280264"/>
                  </a:lnTo>
                  <a:lnTo>
                    <a:pt x="38888" y="286369"/>
                  </a:lnTo>
                  <a:lnTo>
                    <a:pt x="41447" y="287927"/>
                  </a:lnTo>
                  <a:lnTo>
                    <a:pt x="43859" y="288612"/>
                  </a:lnTo>
                  <a:lnTo>
                    <a:pt x="46173" y="288716"/>
                  </a:lnTo>
                  <a:lnTo>
                    <a:pt x="59542" y="280436"/>
                  </a:lnTo>
                  <a:lnTo>
                    <a:pt x="77248" y="255289"/>
                  </a:lnTo>
                  <a:lnTo>
                    <a:pt x="87330" y="231298"/>
                  </a:lnTo>
                  <a:lnTo>
                    <a:pt x="91890" y="192846"/>
                  </a:lnTo>
                  <a:lnTo>
                    <a:pt x="91993" y="188250"/>
                  </a:lnTo>
                  <a:lnTo>
                    <a:pt x="92373" y="186883"/>
                  </a:lnTo>
                  <a:lnTo>
                    <a:pt x="92979" y="185972"/>
                  </a:lnTo>
                  <a:lnTo>
                    <a:pt x="93736" y="185365"/>
                  </a:lnTo>
                  <a:lnTo>
                    <a:pt x="94241" y="185313"/>
                  </a:lnTo>
                  <a:lnTo>
                    <a:pt x="94577" y="185631"/>
                  </a:lnTo>
                  <a:lnTo>
                    <a:pt x="94802" y="186195"/>
                  </a:lnTo>
                  <a:lnTo>
                    <a:pt x="94162" y="213330"/>
                  </a:lnTo>
                  <a:lnTo>
                    <a:pt x="98275" y="234599"/>
                  </a:lnTo>
                  <a:lnTo>
                    <a:pt x="112737" y="270085"/>
                  </a:lnTo>
                  <a:lnTo>
                    <a:pt x="123205" y="283068"/>
                  </a:lnTo>
                  <a:lnTo>
                    <a:pt x="129899" y="287851"/>
                  </a:lnTo>
                  <a:lnTo>
                    <a:pt x="142989" y="290841"/>
                  </a:lnTo>
                  <a:lnTo>
                    <a:pt x="151040" y="289659"/>
                  </a:lnTo>
                  <a:lnTo>
                    <a:pt x="158851" y="285723"/>
                  </a:lnTo>
                  <a:lnTo>
                    <a:pt x="168202" y="278095"/>
                  </a:lnTo>
                  <a:lnTo>
                    <a:pt x="180013" y="258826"/>
                  </a:lnTo>
                  <a:lnTo>
                    <a:pt x="194494" y="214925"/>
                  </a:lnTo>
                  <a:lnTo>
                    <a:pt x="205893" y="171443"/>
                  </a:lnTo>
                  <a:lnTo>
                    <a:pt x="213523" y="158003"/>
                  </a:lnTo>
                  <a:lnTo>
                    <a:pt x="225858" y="146769"/>
                  </a:lnTo>
                  <a:lnTo>
                    <a:pt x="233731" y="142842"/>
                  </a:lnTo>
                  <a:lnTo>
                    <a:pt x="237312" y="141794"/>
                  </a:lnTo>
                  <a:lnTo>
                    <a:pt x="252466" y="143692"/>
                  </a:lnTo>
                  <a:lnTo>
                    <a:pt x="268676" y="148722"/>
                  </a:lnTo>
                  <a:lnTo>
                    <a:pt x="278397" y="156410"/>
                  </a:lnTo>
                  <a:lnTo>
                    <a:pt x="301822" y="187198"/>
                  </a:lnTo>
                  <a:lnTo>
                    <a:pt x="310771" y="220709"/>
                  </a:lnTo>
                  <a:lnTo>
                    <a:pt x="311217" y="234500"/>
                  </a:lnTo>
                  <a:lnTo>
                    <a:pt x="302082" y="258850"/>
                  </a:lnTo>
                  <a:lnTo>
                    <a:pt x="298536" y="266269"/>
                  </a:lnTo>
                  <a:lnTo>
                    <a:pt x="286128" y="276097"/>
                  </a:lnTo>
                  <a:lnTo>
                    <a:pt x="274103" y="282341"/>
                  </a:lnTo>
                  <a:lnTo>
                    <a:pt x="263405" y="282354"/>
                  </a:lnTo>
                  <a:lnTo>
                    <a:pt x="251125" y="279302"/>
                  </a:lnTo>
                  <a:lnTo>
                    <a:pt x="235352" y="270003"/>
                  </a:lnTo>
                  <a:lnTo>
                    <a:pt x="219075" y="250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SMARTInkShape-92">
              <a:extLst>
                <a:ext uri="{FF2B5EF4-FFF2-40B4-BE49-F238E27FC236}">
                  <a16:creationId xmlns:a16="http://schemas.microsoft.com/office/drawing/2014/main" xmlns="" id="{EBD60989-37F1-405C-99D0-5179FE98550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917950" y="4166491"/>
              <a:ext cx="226624" cy="171166"/>
            </a:xfrm>
            <a:custGeom>
              <a:avLst/>
              <a:gdLst/>
              <a:ahLst/>
              <a:cxnLst/>
              <a:rect l="0" t="0" r="0" b="0"/>
              <a:pathLst>
                <a:path w="226624" h="171166">
                  <a:moveTo>
                    <a:pt x="0" y="122934"/>
                  </a:moveTo>
                  <a:lnTo>
                    <a:pt x="0" y="122934"/>
                  </a:lnTo>
                  <a:lnTo>
                    <a:pt x="2734" y="125668"/>
                  </a:lnTo>
                  <a:lnTo>
                    <a:pt x="6415" y="127664"/>
                  </a:lnTo>
                  <a:lnTo>
                    <a:pt x="11974" y="128804"/>
                  </a:lnTo>
                  <a:lnTo>
                    <a:pt x="23147" y="125771"/>
                  </a:lnTo>
                  <a:lnTo>
                    <a:pt x="42671" y="113548"/>
                  </a:lnTo>
                  <a:lnTo>
                    <a:pt x="78379" y="70785"/>
                  </a:lnTo>
                  <a:lnTo>
                    <a:pt x="107214" y="29052"/>
                  </a:lnTo>
                  <a:lnTo>
                    <a:pt x="104887" y="58537"/>
                  </a:lnTo>
                  <a:lnTo>
                    <a:pt x="110889" y="92625"/>
                  </a:lnTo>
                  <a:lnTo>
                    <a:pt x="127258" y="135678"/>
                  </a:lnTo>
                  <a:lnTo>
                    <a:pt x="136601" y="151874"/>
                  </a:lnTo>
                  <a:lnTo>
                    <a:pt x="154500" y="165062"/>
                  </a:lnTo>
                  <a:lnTo>
                    <a:pt x="174306" y="171165"/>
                  </a:lnTo>
                  <a:lnTo>
                    <a:pt x="186243" y="169770"/>
                  </a:lnTo>
                  <a:lnTo>
                    <a:pt x="191895" y="167916"/>
                  </a:lnTo>
                  <a:lnTo>
                    <a:pt x="202879" y="159272"/>
                  </a:lnTo>
                  <a:lnTo>
                    <a:pt x="219247" y="140342"/>
                  </a:lnTo>
                  <a:lnTo>
                    <a:pt x="226387" y="111138"/>
                  </a:lnTo>
                  <a:lnTo>
                    <a:pt x="226623" y="80537"/>
                  </a:lnTo>
                  <a:lnTo>
                    <a:pt x="213958" y="35734"/>
                  </a:lnTo>
                  <a:lnTo>
                    <a:pt x="199058" y="17722"/>
                  </a:lnTo>
                  <a:lnTo>
                    <a:pt x="185745" y="7407"/>
                  </a:lnTo>
                  <a:lnTo>
                    <a:pt x="171727" y="2116"/>
                  </a:lnTo>
                  <a:lnTo>
                    <a:pt x="156402" y="0"/>
                  </a:lnTo>
                  <a:lnTo>
                    <a:pt x="140689" y="2744"/>
                  </a:lnTo>
                  <a:lnTo>
                    <a:pt x="128234" y="8026"/>
                  </a:lnTo>
                  <a:lnTo>
                    <a:pt x="101543" y="38402"/>
                  </a:lnTo>
                  <a:lnTo>
                    <a:pt x="89947" y="62126"/>
                  </a:lnTo>
                  <a:lnTo>
                    <a:pt x="85725" y="84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SMARTInkShape-93">
              <a:extLst>
                <a:ext uri="{FF2B5EF4-FFF2-40B4-BE49-F238E27FC236}">
                  <a16:creationId xmlns:a16="http://schemas.microsoft.com/office/drawing/2014/main" xmlns="" id="{3F9B7D41-1770-423C-9B2B-85232A00B9D8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679825" y="4210050"/>
              <a:ext cx="136526" cy="4918"/>
            </a:xfrm>
            <a:custGeom>
              <a:avLst/>
              <a:gdLst/>
              <a:ahLst/>
              <a:cxnLst/>
              <a:rect l="0" t="0" r="0" b="0"/>
              <a:pathLst>
                <a:path w="136526" h="4918">
                  <a:moveTo>
                    <a:pt x="0" y="0"/>
                  </a:moveTo>
                  <a:lnTo>
                    <a:pt x="0" y="0"/>
                  </a:lnTo>
                  <a:lnTo>
                    <a:pt x="1686" y="1686"/>
                  </a:lnTo>
                  <a:lnTo>
                    <a:pt x="3454" y="2513"/>
                  </a:lnTo>
                  <a:lnTo>
                    <a:pt x="11038" y="4917"/>
                  </a:lnTo>
                  <a:lnTo>
                    <a:pt x="51380" y="3201"/>
                  </a:lnTo>
                  <a:lnTo>
                    <a:pt x="98371" y="3178"/>
                  </a:lnTo>
                  <a:lnTo>
                    <a:pt x="136525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2" name="SMARTInkShape-Group42">
            <a:extLst>
              <a:ext uri="{FF2B5EF4-FFF2-40B4-BE49-F238E27FC236}">
                <a16:creationId xmlns:a16="http://schemas.microsoft.com/office/drawing/2014/main" xmlns="" id="{27060406-2E64-4B02-95AA-7ABA76812B20}"/>
              </a:ext>
            </a:extLst>
          </p:cNvPr>
          <p:cNvGrpSpPr/>
          <p:nvPr/>
        </p:nvGrpSpPr>
        <p:grpSpPr>
          <a:xfrm>
            <a:off x="3886200" y="3473664"/>
            <a:ext cx="910235" cy="277655"/>
            <a:chOff x="3886200" y="3473664"/>
            <a:chExt cx="910235" cy="277655"/>
          </a:xfrm>
        </p:grpSpPr>
        <p:sp>
          <p:nvSpPr>
            <p:cNvPr id="59" name="SMARTInkShape-94">
              <a:extLst>
                <a:ext uri="{FF2B5EF4-FFF2-40B4-BE49-F238E27FC236}">
                  <a16:creationId xmlns:a16="http://schemas.microsoft.com/office/drawing/2014/main" xmlns="" id="{332A4773-889B-43A5-81D4-0296C517B674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965575" y="3511550"/>
              <a:ext cx="82551" cy="3176"/>
            </a:xfrm>
            <a:custGeom>
              <a:avLst/>
              <a:gdLst/>
              <a:ahLst/>
              <a:cxnLst/>
              <a:rect l="0" t="0" r="0" b="0"/>
              <a:pathLst>
                <a:path w="82551" h="3176">
                  <a:moveTo>
                    <a:pt x="0" y="0"/>
                  </a:moveTo>
                  <a:lnTo>
                    <a:pt x="0" y="0"/>
                  </a:lnTo>
                  <a:lnTo>
                    <a:pt x="40604" y="0"/>
                  </a:lnTo>
                  <a:lnTo>
                    <a:pt x="82550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SMARTInkShape-95">
              <a:extLst>
                <a:ext uri="{FF2B5EF4-FFF2-40B4-BE49-F238E27FC236}">
                  <a16:creationId xmlns:a16="http://schemas.microsoft.com/office/drawing/2014/main" xmlns="" id="{3269D000-D7F1-4BB6-BA41-A82EDEEFD8C5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4492625" y="3476625"/>
              <a:ext cx="1" cy="1830"/>
            </a:xfrm>
            <a:custGeom>
              <a:avLst/>
              <a:gdLst/>
              <a:ahLst/>
              <a:cxnLst/>
              <a:rect l="0" t="0" r="0" b="0"/>
              <a:pathLst>
                <a:path w="1" h="1830">
                  <a:moveTo>
                    <a:pt x="0" y="0"/>
                  </a:moveTo>
                  <a:lnTo>
                    <a:pt x="0" y="0"/>
                  </a:lnTo>
                  <a:lnTo>
                    <a:pt x="0" y="18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SMARTInkShape-96">
              <a:extLst>
                <a:ext uri="{FF2B5EF4-FFF2-40B4-BE49-F238E27FC236}">
                  <a16:creationId xmlns:a16="http://schemas.microsoft.com/office/drawing/2014/main" xmlns="" id="{4F35B8EF-0363-4129-B9FB-1DCC426C4B9A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886200" y="3473664"/>
              <a:ext cx="910235" cy="277655"/>
            </a:xfrm>
            <a:custGeom>
              <a:avLst/>
              <a:gdLst/>
              <a:ahLst/>
              <a:cxnLst/>
              <a:rect l="0" t="0" r="0" b="0"/>
              <a:pathLst>
                <a:path w="910235" h="277655">
                  <a:moveTo>
                    <a:pt x="0" y="269661"/>
                  </a:moveTo>
                  <a:lnTo>
                    <a:pt x="0" y="269661"/>
                  </a:lnTo>
                  <a:lnTo>
                    <a:pt x="1686" y="269661"/>
                  </a:lnTo>
                  <a:lnTo>
                    <a:pt x="11883" y="266927"/>
                  </a:lnTo>
                  <a:lnTo>
                    <a:pt x="33201" y="250533"/>
                  </a:lnTo>
                  <a:lnTo>
                    <a:pt x="56286" y="226159"/>
                  </a:lnTo>
                  <a:lnTo>
                    <a:pt x="78806" y="186725"/>
                  </a:lnTo>
                  <a:lnTo>
                    <a:pt x="99972" y="143512"/>
                  </a:lnTo>
                  <a:lnTo>
                    <a:pt x="111156" y="102207"/>
                  </a:lnTo>
                  <a:lnTo>
                    <a:pt x="116421" y="55529"/>
                  </a:lnTo>
                  <a:lnTo>
                    <a:pt x="120464" y="8342"/>
                  </a:lnTo>
                  <a:lnTo>
                    <a:pt x="120595" y="636"/>
                  </a:lnTo>
                  <a:lnTo>
                    <a:pt x="120260" y="0"/>
                  </a:lnTo>
                  <a:lnTo>
                    <a:pt x="119685" y="281"/>
                  </a:lnTo>
                  <a:lnTo>
                    <a:pt x="118457" y="2123"/>
                  </a:lnTo>
                  <a:lnTo>
                    <a:pt x="110118" y="47793"/>
                  </a:lnTo>
                  <a:lnTo>
                    <a:pt x="104145" y="85626"/>
                  </a:lnTo>
                  <a:lnTo>
                    <a:pt x="100669" y="123684"/>
                  </a:lnTo>
                  <a:lnTo>
                    <a:pt x="99221" y="163881"/>
                  </a:lnTo>
                  <a:lnTo>
                    <a:pt x="104789" y="210392"/>
                  </a:lnTo>
                  <a:lnTo>
                    <a:pt x="114107" y="245175"/>
                  </a:lnTo>
                  <a:lnTo>
                    <a:pt x="128276" y="263582"/>
                  </a:lnTo>
                  <a:lnTo>
                    <a:pt x="143057" y="274014"/>
                  </a:lnTo>
                  <a:lnTo>
                    <a:pt x="158059" y="277654"/>
                  </a:lnTo>
                  <a:lnTo>
                    <a:pt x="170304" y="277046"/>
                  </a:lnTo>
                  <a:lnTo>
                    <a:pt x="190748" y="264519"/>
                  </a:lnTo>
                  <a:lnTo>
                    <a:pt x="208487" y="243482"/>
                  </a:lnTo>
                  <a:lnTo>
                    <a:pt x="222053" y="215101"/>
                  </a:lnTo>
                  <a:lnTo>
                    <a:pt x="230355" y="179168"/>
                  </a:lnTo>
                  <a:lnTo>
                    <a:pt x="229965" y="142110"/>
                  </a:lnTo>
                  <a:lnTo>
                    <a:pt x="226384" y="134302"/>
                  </a:lnTo>
                  <a:lnTo>
                    <a:pt x="218833" y="124037"/>
                  </a:lnTo>
                  <a:lnTo>
                    <a:pt x="217150" y="123190"/>
                  </a:lnTo>
                  <a:lnTo>
                    <a:pt x="215322" y="122977"/>
                  </a:lnTo>
                  <a:lnTo>
                    <a:pt x="213398" y="123189"/>
                  </a:lnTo>
                  <a:lnTo>
                    <a:pt x="212115" y="123682"/>
                  </a:lnTo>
                  <a:lnTo>
                    <a:pt x="211260" y="124364"/>
                  </a:lnTo>
                  <a:lnTo>
                    <a:pt x="210310" y="126062"/>
                  </a:lnTo>
                  <a:lnTo>
                    <a:pt x="209888" y="127993"/>
                  </a:lnTo>
                  <a:lnTo>
                    <a:pt x="210481" y="129002"/>
                  </a:lnTo>
                  <a:lnTo>
                    <a:pt x="213021" y="131063"/>
                  </a:lnTo>
                  <a:lnTo>
                    <a:pt x="216502" y="132215"/>
                  </a:lnTo>
                  <a:lnTo>
                    <a:pt x="222428" y="133804"/>
                  </a:lnTo>
                  <a:lnTo>
                    <a:pt x="228653" y="135568"/>
                  </a:lnTo>
                  <a:lnTo>
                    <a:pt x="239669" y="135150"/>
                  </a:lnTo>
                  <a:lnTo>
                    <a:pt x="286098" y="125271"/>
                  </a:lnTo>
                  <a:lnTo>
                    <a:pt x="308395" y="124109"/>
                  </a:lnTo>
                  <a:lnTo>
                    <a:pt x="316919" y="126189"/>
                  </a:lnTo>
                  <a:lnTo>
                    <a:pt x="320534" y="128049"/>
                  </a:lnTo>
                  <a:lnTo>
                    <a:pt x="321640" y="129745"/>
                  </a:lnTo>
                  <a:lnTo>
                    <a:pt x="323195" y="137188"/>
                  </a:lnTo>
                  <a:lnTo>
                    <a:pt x="319405" y="181107"/>
                  </a:lnTo>
                  <a:lnTo>
                    <a:pt x="319353" y="214635"/>
                  </a:lnTo>
                  <a:lnTo>
                    <a:pt x="323654" y="230505"/>
                  </a:lnTo>
                  <a:lnTo>
                    <a:pt x="330231" y="239205"/>
                  </a:lnTo>
                  <a:lnTo>
                    <a:pt x="334454" y="243007"/>
                  </a:lnTo>
                  <a:lnTo>
                    <a:pt x="344791" y="247232"/>
                  </a:lnTo>
                  <a:lnTo>
                    <a:pt x="363617" y="249944"/>
                  </a:lnTo>
                  <a:lnTo>
                    <a:pt x="380945" y="243671"/>
                  </a:lnTo>
                  <a:lnTo>
                    <a:pt x="409209" y="219054"/>
                  </a:lnTo>
                  <a:lnTo>
                    <a:pt x="434818" y="179324"/>
                  </a:lnTo>
                  <a:lnTo>
                    <a:pt x="436669" y="173773"/>
                  </a:lnTo>
                  <a:lnTo>
                    <a:pt x="437857" y="166641"/>
                  </a:lnTo>
                  <a:lnTo>
                    <a:pt x="437955" y="166409"/>
                  </a:lnTo>
                  <a:lnTo>
                    <a:pt x="438020" y="166607"/>
                  </a:lnTo>
                  <a:lnTo>
                    <a:pt x="447095" y="213293"/>
                  </a:lnTo>
                  <a:lnTo>
                    <a:pt x="450945" y="225206"/>
                  </a:lnTo>
                  <a:lnTo>
                    <a:pt x="458536" y="236380"/>
                  </a:lnTo>
                  <a:lnTo>
                    <a:pt x="491246" y="258037"/>
                  </a:lnTo>
                  <a:lnTo>
                    <a:pt x="501847" y="260026"/>
                  </a:lnTo>
                  <a:lnTo>
                    <a:pt x="522032" y="258429"/>
                  </a:lnTo>
                  <a:lnTo>
                    <a:pt x="548619" y="245221"/>
                  </a:lnTo>
                  <a:lnTo>
                    <a:pt x="552012" y="242784"/>
                  </a:lnTo>
                  <a:lnTo>
                    <a:pt x="563531" y="225871"/>
                  </a:lnTo>
                  <a:lnTo>
                    <a:pt x="569139" y="211413"/>
                  </a:lnTo>
                  <a:lnTo>
                    <a:pt x="567429" y="193684"/>
                  </a:lnTo>
                  <a:lnTo>
                    <a:pt x="545577" y="157703"/>
                  </a:lnTo>
                  <a:lnTo>
                    <a:pt x="510602" y="138202"/>
                  </a:lnTo>
                  <a:lnTo>
                    <a:pt x="499985" y="136328"/>
                  </a:lnTo>
                  <a:lnTo>
                    <a:pt x="480977" y="138000"/>
                  </a:lnTo>
                  <a:lnTo>
                    <a:pt x="460610" y="147770"/>
                  </a:lnTo>
                  <a:lnTo>
                    <a:pt x="458415" y="149242"/>
                  </a:lnTo>
                  <a:lnTo>
                    <a:pt x="456952" y="151987"/>
                  </a:lnTo>
                  <a:lnTo>
                    <a:pt x="455326" y="159741"/>
                  </a:lnTo>
                  <a:lnTo>
                    <a:pt x="455950" y="163573"/>
                  </a:lnTo>
                  <a:lnTo>
                    <a:pt x="459467" y="170652"/>
                  </a:lnTo>
                  <a:lnTo>
                    <a:pt x="464558" y="175445"/>
                  </a:lnTo>
                  <a:lnTo>
                    <a:pt x="471759" y="178751"/>
                  </a:lnTo>
                  <a:lnTo>
                    <a:pt x="500140" y="183184"/>
                  </a:lnTo>
                  <a:lnTo>
                    <a:pt x="531873" y="178718"/>
                  </a:lnTo>
                  <a:lnTo>
                    <a:pt x="564701" y="165619"/>
                  </a:lnTo>
                  <a:lnTo>
                    <a:pt x="605169" y="134032"/>
                  </a:lnTo>
                  <a:lnTo>
                    <a:pt x="609395" y="129301"/>
                  </a:lnTo>
                  <a:lnTo>
                    <a:pt x="612643" y="120823"/>
                  </a:lnTo>
                  <a:lnTo>
                    <a:pt x="605308" y="148941"/>
                  </a:lnTo>
                  <a:lnTo>
                    <a:pt x="606191" y="172620"/>
                  </a:lnTo>
                  <a:lnTo>
                    <a:pt x="607850" y="180200"/>
                  </a:lnTo>
                  <a:lnTo>
                    <a:pt x="617509" y="195176"/>
                  </a:lnTo>
                  <a:lnTo>
                    <a:pt x="628171" y="204592"/>
                  </a:lnTo>
                  <a:lnTo>
                    <a:pt x="643089" y="209616"/>
                  </a:lnTo>
                  <a:lnTo>
                    <a:pt x="660915" y="211653"/>
                  </a:lnTo>
                  <a:lnTo>
                    <a:pt x="681288" y="208886"/>
                  </a:lnTo>
                  <a:lnTo>
                    <a:pt x="697908" y="201912"/>
                  </a:lnTo>
                  <a:lnTo>
                    <a:pt x="716826" y="186401"/>
                  </a:lnTo>
                  <a:lnTo>
                    <a:pt x="742329" y="146215"/>
                  </a:lnTo>
                  <a:lnTo>
                    <a:pt x="747923" y="124104"/>
                  </a:lnTo>
                  <a:lnTo>
                    <a:pt x="748539" y="114075"/>
                  </a:lnTo>
                  <a:lnTo>
                    <a:pt x="746384" y="100810"/>
                  </a:lnTo>
                  <a:lnTo>
                    <a:pt x="746297" y="100649"/>
                  </a:lnTo>
                  <a:lnTo>
                    <a:pt x="746240" y="100895"/>
                  </a:lnTo>
                  <a:lnTo>
                    <a:pt x="749594" y="104775"/>
                  </a:lnTo>
                  <a:lnTo>
                    <a:pt x="752606" y="107126"/>
                  </a:lnTo>
                  <a:lnTo>
                    <a:pt x="786037" y="124190"/>
                  </a:lnTo>
                  <a:lnTo>
                    <a:pt x="831814" y="134819"/>
                  </a:lnTo>
                  <a:lnTo>
                    <a:pt x="871581" y="153983"/>
                  </a:lnTo>
                  <a:lnTo>
                    <a:pt x="892486" y="171986"/>
                  </a:lnTo>
                  <a:lnTo>
                    <a:pt x="907881" y="196867"/>
                  </a:lnTo>
                  <a:lnTo>
                    <a:pt x="910234" y="209601"/>
                  </a:lnTo>
                  <a:lnTo>
                    <a:pt x="909246" y="222859"/>
                  </a:lnTo>
                  <a:lnTo>
                    <a:pt x="905759" y="230516"/>
                  </a:lnTo>
                  <a:lnTo>
                    <a:pt x="903348" y="234039"/>
                  </a:lnTo>
                  <a:lnTo>
                    <a:pt x="882200" y="248638"/>
                  </a:lnTo>
                  <a:lnTo>
                    <a:pt x="879175" y="250354"/>
                  </a:lnTo>
                  <a:lnTo>
                    <a:pt x="850686" y="253334"/>
                  </a:lnTo>
                  <a:lnTo>
                    <a:pt x="830846" y="251771"/>
                  </a:lnTo>
                  <a:lnTo>
                    <a:pt x="786990" y="239337"/>
                  </a:lnTo>
                  <a:lnTo>
                    <a:pt x="778751" y="235370"/>
                  </a:lnTo>
                  <a:lnTo>
                    <a:pt x="762000" y="2220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3" name="SMARTInkShape-97">
            <a:extLst>
              <a:ext uri="{FF2B5EF4-FFF2-40B4-BE49-F238E27FC236}">
                <a16:creationId xmlns:a16="http://schemas.microsoft.com/office/drawing/2014/main" xmlns="" id="{940A7B97-5F5C-4E91-B5FD-778C614F145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639896" y="3670300"/>
            <a:ext cx="122480" cy="12555"/>
          </a:xfrm>
          <a:custGeom>
            <a:avLst/>
            <a:gdLst/>
            <a:ahLst/>
            <a:cxnLst/>
            <a:rect l="0" t="0" r="0" b="0"/>
            <a:pathLst>
              <a:path w="122480" h="12555">
                <a:moveTo>
                  <a:pt x="1829" y="0"/>
                </a:moveTo>
                <a:lnTo>
                  <a:pt x="1829" y="0"/>
                </a:lnTo>
                <a:lnTo>
                  <a:pt x="0" y="0"/>
                </a:lnTo>
                <a:lnTo>
                  <a:pt x="7967" y="941"/>
                </a:lnTo>
                <a:lnTo>
                  <a:pt x="49452" y="4849"/>
                </a:lnTo>
                <a:lnTo>
                  <a:pt x="94301" y="9496"/>
                </a:lnTo>
                <a:lnTo>
                  <a:pt x="119020" y="12554"/>
                </a:lnTo>
                <a:lnTo>
                  <a:pt x="120173" y="12250"/>
                </a:lnTo>
                <a:lnTo>
                  <a:pt x="120942" y="11694"/>
                </a:lnTo>
                <a:lnTo>
                  <a:pt x="122479" y="95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7" name="SMARTInkShape-Group44">
            <a:extLst>
              <a:ext uri="{FF2B5EF4-FFF2-40B4-BE49-F238E27FC236}">
                <a16:creationId xmlns:a16="http://schemas.microsoft.com/office/drawing/2014/main" xmlns="" id="{7B01A8F5-D8E0-45C2-AA42-0EF3E007D273}"/>
              </a:ext>
            </a:extLst>
          </p:cNvPr>
          <p:cNvGrpSpPr/>
          <p:nvPr/>
        </p:nvGrpSpPr>
        <p:grpSpPr>
          <a:xfrm>
            <a:off x="3641725" y="2935545"/>
            <a:ext cx="1238251" cy="258407"/>
            <a:chOff x="3641725" y="2935545"/>
            <a:chExt cx="1238251" cy="258407"/>
          </a:xfrm>
        </p:grpSpPr>
        <p:sp>
          <p:nvSpPr>
            <p:cNvPr id="64" name="SMARTInkShape-98">
              <a:extLst>
                <a:ext uri="{FF2B5EF4-FFF2-40B4-BE49-F238E27FC236}">
                  <a16:creationId xmlns:a16="http://schemas.microsoft.com/office/drawing/2014/main" xmlns="" id="{6B7E2182-C29B-4304-AAA1-4D2117732889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685842" y="3032636"/>
              <a:ext cx="194134" cy="152929"/>
            </a:xfrm>
            <a:custGeom>
              <a:avLst/>
              <a:gdLst/>
              <a:ahLst/>
              <a:cxnLst/>
              <a:rect l="0" t="0" r="0" b="0"/>
              <a:pathLst>
                <a:path w="194134" h="152929">
                  <a:moveTo>
                    <a:pt x="130633" y="31239"/>
                  </a:moveTo>
                  <a:lnTo>
                    <a:pt x="130633" y="31239"/>
                  </a:lnTo>
                  <a:lnTo>
                    <a:pt x="130633" y="27868"/>
                  </a:lnTo>
                  <a:lnTo>
                    <a:pt x="125166" y="13579"/>
                  </a:lnTo>
                  <a:lnTo>
                    <a:pt x="119972" y="8220"/>
                  </a:lnTo>
                  <a:lnTo>
                    <a:pt x="109085" y="0"/>
                  </a:lnTo>
                  <a:lnTo>
                    <a:pt x="68207" y="4659"/>
                  </a:lnTo>
                  <a:lnTo>
                    <a:pt x="54205" y="8372"/>
                  </a:lnTo>
                  <a:lnTo>
                    <a:pt x="26035" y="27767"/>
                  </a:lnTo>
                  <a:lnTo>
                    <a:pt x="17588" y="36046"/>
                  </a:lnTo>
                  <a:lnTo>
                    <a:pt x="764" y="70172"/>
                  </a:lnTo>
                  <a:lnTo>
                    <a:pt x="0" y="91458"/>
                  </a:lnTo>
                  <a:lnTo>
                    <a:pt x="4958" y="105981"/>
                  </a:lnTo>
                  <a:lnTo>
                    <a:pt x="20828" y="129180"/>
                  </a:lnTo>
                  <a:lnTo>
                    <a:pt x="29149" y="135681"/>
                  </a:lnTo>
                  <a:lnTo>
                    <a:pt x="54417" y="146100"/>
                  </a:lnTo>
                  <a:lnTo>
                    <a:pt x="94764" y="152928"/>
                  </a:lnTo>
                  <a:lnTo>
                    <a:pt x="123012" y="152760"/>
                  </a:lnTo>
                  <a:lnTo>
                    <a:pt x="166908" y="143103"/>
                  </a:lnTo>
                  <a:lnTo>
                    <a:pt x="194133" y="1328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SMARTInkShape-99">
              <a:extLst>
                <a:ext uri="{FF2B5EF4-FFF2-40B4-BE49-F238E27FC236}">
                  <a16:creationId xmlns:a16="http://schemas.microsoft.com/office/drawing/2014/main" xmlns="" id="{062979FD-6413-4BC4-9DDB-A1830BE2AD7F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967137" y="2935545"/>
              <a:ext cx="723622" cy="258407"/>
            </a:xfrm>
            <a:custGeom>
              <a:avLst/>
              <a:gdLst/>
              <a:ahLst/>
              <a:cxnLst/>
              <a:rect l="0" t="0" r="0" b="0"/>
              <a:pathLst>
                <a:path w="723622" h="258407">
                  <a:moveTo>
                    <a:pt x="141313" y="188655"/>
                  </a:moveTo>
                  <a:lnTo>
                    <a:pt x="141313" y="188655"/>
                  </a:lnTo>
                  <a:lnTo>
                    <a:pt x="141313" y="178131"/>
                  </a:lnTo>
                  <a:lnTo>
                    <a:pt x="132475" y="158307"/>
                  </a:lnTo>
                  <a:lnTo>
                    <a:pt x="128448" y="153059"/>
                  </a:lnTo>
                  <a:lnTo>
                    <a:pt x="120685" y="145793"/>
                  </a:lnTo>
                  <a:lnTo>
                    <a:pt x="80795" y="141305"/>
                  </a:lnTo>
                  <a:lnTo>
                    <a:pt x="43490" y="141424"/>
                  </a:lnTo>
                  <a:lnTo>
                    <a:pt x="34806" y="144263"/>
                  </a:lnTo>
                  <a:lnTo>
                    <a:pt x="16937" y="160914"/>
                  </a:lnTo>
                  <a:lnTo>
                    <a:pt x="7996" y="173498"/>
                  </a:lnTo>
                  <a:lnTo>
                    <a:pt x="1584" y="192944"/>
                  </a:lnTo>
                  <a:lnTo>
                    <a:pt x="0" y="221958"/>
                  </a:lnTo>
                  <a:lnTo>
                    <a:pt x="538" y="226732"/>
                  </a:lnTo>
                  <a:lnTo>
                    <a:pt x="5839" y="236740"/>
                  </a:lnTo>
                  <a:lnTo>
                    <a:pt x="18558" y="252481"/>
                  </a:lnTo>
                  <a:lnTo>
                    <a:pt x="27136" y="256768"/>
                  </a:lnTo>
                  <a:lnTo>
                    <a:pt x="32386" y="258406"/>
                  </a:lnTo>
                  <a:lnTo>
                    <a:pt x="54946" y="255653"/>
                  </a:lnTo>
                  <a:lnTo>
                    <a:pt x="71625" y="251506"/>
                  </a:lnTo>
                  <a:lnTo>
                    <a:pt x="80590" y="244458"/>
                  </a:lnTo>
                  <a:lnTo>
                    <a:pt x="102102" y="217405"/>
                  </a:lnTo>
                  <a:lnTo>
                    <a:pt x="122128" y="172537"/>
                  </a:lnTo>
                  <a:lnTo>
                    <a:pt x="127689" y="126630"/>
                  </a:lnTo>
                  <a:lnTo>
                    <a:pt x="128430" y="85896"/>
                  </a:lnTo>
                  <a:lnTo>
                    <a:pt x="128597" y="40352"/>
                  </a:lnTo>
                  <a:lnTo>
                    <a:pt x="127669" y="16577"/>
                  </a:lnTo>
                  <a:lnTo>
                    <a:pt x="125569" y="0"/>
                  </a:lnTo>
                  <a:lnTo>
                    <a:pt x="125440" y="43919"/>
                  </a:lnTo>
                  <a:lnTo>
                    <a:pt x="127951" y="91317"/>
                  </a:lnTo>
                  <a:lnTo>
                    <a:pt x="128878" y="133438"/>
                  </a:lnTo>
                  <a:lnTo>
                    <a:pt x="133020" y="180634"/>
                  </a:lnTo>
                  <a:lnTo>
                    <a:pt x="146365" y="222355"/>
                  </a:lnTo>
                  <a:lnTo>
                    <a:pt x="154569" y="233291"/>
                  </a:lnTo>
                  <a:lnTo>
                    <a:pt x="173816" y="241000"/>
                  </a:lnTo>
                  <a:lnTo>
                    <a:pt x="189514" y="242696"/>
                  </a:lnTo>
                  <a:lnTo>
                    <a:pt x="204239" y="239278"/>
                  </a:lnTo>
                  <a:lnTo>
                    <a:pt x="216402" y="232112"/>
                  </a:lnTo>
                  <a:lnTo>
                    <a:pt x="231360" y="215527"/>
                  </a:lnTo>
                  <a:lnTo>
                    <a:pt x="235962" y="206260"/>
                  </a:lnTo>
                  <a:lnTo>
                    <a:pt x="239241" y="191417"/>
                  </a:lnTo>
                  <a:lnTo>
                    <a:pt x="239943" y="184966"/>
                  </a:lnTo>
                  <a:lnTo>
                    <a:pt x="241358" y="181959"/>
                  </a:lnTo>
                  <a:lnTo>
                    <a:pt x="242229" y="181016"/>
                  </a:lnTo>
                  <a:lnTo>
                    <a:pt x="244138" y="179968"/>
                  </a:lnTo>
                  <a:lnTo>
                    <a:pt x="268754" y="176184"/>
                  </a:lnTo>
                  <a:lnTo>
                    <a:pt x="301681" y="173076"/>
                  </a:lnTo>
                  <a:lnTo>
                    <a:pt x="320911" y="165759"/>
                  </a:lnTo>
                  <a:lnTo>
                    <a:pt x="327485" y="158941"/>
                  </a:lnTo>
                  <a:lnTo>
                    <a:pt x="332216" y="151903"/>
                  </a:lnTo>
                  <a:lnTo>
                    <a:pt x="332815" y="145627"/>
                  </a:lnTo>
                  <a:lnTo>
                    <a:pt x="331906" y="139193"/>
                  </a:lnTo>
                  <a:lnTo>
                    <a:pt x="330325" y="135157"/>
                  </a:lnTo>
                  <a:lnTo>
                    <a:pt x="322396" y="127531"/>
                  </a:lnTo>
                  <a:lnTo>
                    <a:pt x="309424" y="121939"/>
                  </a:lnTo>
                  <a:lnTo>
                    <a:pt x="297780" y="119734"/>
                  </a:lnTo>
                  <a:lnTo>
                    <a:pt x="278171" y="123705"/>
                  </a:lnTo>
                  <a:lnTo>
                    <a:pt x="271401" y="126039"/>
                  </a:lnTo>
                  <a:lnTo>
                    <a:pt x="260251" y="136079"/>
                  </a:lnTo>
                  <a:lnTo>
                    <a:pt x="253067" y="146854"/>
                  </a:lnTo>
                  <a:lnTo>
                    <a:pt x="250390" y="163491"/>
                  </a:lnTo>
                  <a:lnTo>
                    <a:pt x="251283" y="177318"/>
                  </a:lnTo>
                  <a:lnTo>
                    <a:pt x="260520" y="199429"/>
                  </a:lnTo>
                  <a:lnTo>
                    <a:pt x="276717" y="222507"/>
                  </a:lnTo>
                  <a:lnTo>
                    <a:pt x="284748" y="229100"/>
                  </a:lnTo>
                  <a:lnTo>
                    <a:pt x="308199" y="239638"/>
                  </a:lnTo>
                  <a:lnTo>
                    <a:pt x="327129" y="240058"/>
                  </a:lnTo>
                  <a:lnTo>
                    <a:pt x="343870" y="236263"/>
                  </a:lnTo>
                  <a:lnTo>
                    <a:pt x="370191" y="219578"/>
                  </a:lnTo>
                  <a:lnTo>
                    <a:pt x="392022" y="196608"/>
                  </a:lnTo>
                  <a:lnTo>
                    <a:pt x="410703" y="159531"/>
                  </a:lnTo>
                  <a:lnTo>
                    <a:pt x="414299" y="130562"/>
                  </a:lnTo>
                  <a:lnTo>
                    <a:pt x="414321" y="130523"/>
                  </a:lnTo>
                  <a:lnTo>
                    <a:pt x="414335" y="130851"/>
                  </a:lnTo>
                  <a:lnTo>
                    <a:pt x="408584" y="163765"/>
                  </a:lnTo>
                  <a:lnTo>
                    <a:pt x="411986" y="201433"/>
                  </a:lnTo>
                  <a:lnTo>
                    <a:pt x="418715" y="218507"/>
                  </a:lnTo>
                  <a:lnTo>
                    <a:pt x="424411" y="224618"/>
                  </a:lnTo>
                  <a:lnTo>
                    <a:pt x="438624" y="231727"/>
                  </a:lnTo>
                  <a:lnTo>
                    <a:pt x="451185" y="234931"/>
                  </a:lnTo>
                  <a:lnTo>
                    <a:pt x="460126" y="232858"/>
                  </a:lnTo>
                  <a:lnTo>
                    <a:pt x="470333" y="227351"/>
                  </a:lnTo>
                  <a:lnTo>
                    <a:pt x="493609" y="205654"/>
                  </a:lnTo>
                  <a:lnTo>
                    <a:pt x="505201" y="177810"/>
                  </a:lnTo>
                  <a:lnTo>
                    <a:pt x="508742" y="156017"/>
                  </a:lnTo>
                  <a:lnTo>
                    <a:pt x="506906" y="141116"/>
                  </a:lnTo>
                  <a:lnTo>
                    <a:pt x="505118" y="134718"/>
                  </a:lnTo>
                  <a:lnTo>
                    <a:pt x="503794" y="132589"/>
                  </a:lnTo>
                  <a:lnTo>
                    <a:pt x="502206" y="131169"/>
                  </a:lnTo>
                  <a:lnTo>
                    <a:pt x="500441" y="130223"/>
                  </a:lnTo>
                  <a:lnTo>
                    <a:pt x="499265" y="130297"/>
                  </a:lnTo>
                  <a:lnTo>
                    <a:pt x="498482" y="131053"/>
                  </a:lnTo>
                  <a:lnTo>
                    <a:pt x="495538" y="142391"/>
                  </a:lnTo>
                  <a:lnTo>
                    <a:pt x="494271" y="153193"/>
                  </a:lnTo>
                  <a:lnTo>
                    <a:pt x="505652" y="188505"/>
                  </a:lnTo>
                  <a:lnTo>
                    <a:pt x="514201" y="204368"/>
                  </a:lnTo>
                  <a:lnTo>
                    <a:pt x="532538" y="219770"/>
                  </a:lnTo>
                  <a:lnTo>
                    <a:pt x="548313" y="222451"/>
                  </a:lnTo>
                  <a:lnTo>
                    <a:pt x="565627" y="220822"/>
                  </a:lnTo>
                  <a:lnTo>
                    <a:pt x="572608" y="219062"/>
                  </a:lnTo>
                  <a:lnTo>
                    <a:pt x="584174" y="209345"/>
                  </a:lnTo>
                  <a:lnTo>
                    <a:pt x="599590" y="187020"/>
                  </a:lnTo>
                  <a:lnTo>
                    <a:pt x="620570" y="140470"/>
                  </a:lnTo>
                  <a:lnTo>
                    <a:pt x="625602" y="132667"/>
                  </a:lnTo>
                  <a:lnTo>
                    <a:pt x="636016" y="123030"/>
                  </a:lnTo>
                  <a:lnTo>
                    <a:pt x="642698" y="119154"/>
                  </a:lnTo>
                  <a:lnTo>
                    <a:pt x="655780" y="116674"/>
                  </a:lnTo>
                  <a:lnTo>
                    <a:pt x="667457" y="117625"/>
                  </a:lnTo>
                  <a:lnTo>
                    <a:pt x="680991" y="123512"/>
                  </a:lnTo>
                  <a:lnTo>
                    <a:pt x="706284" y="148109"/>
                  </a:lnTo>
                  <a:lnTo>
                    <a:pt x="715935" y="164059"/>
                  </a:lnTo>
                  <a:lnTo>
                    <a:pt x="723621" y="186305"/>
                  </a:lnTo>
                  <a:lnTo>
                    <a:pt x="721810" y="212700"/>
                  </a:lnTo>
                  <a:lnTo>
                    <a:pt x="720928" y="217385"/>
                  </a:lnTo>
                  <a:lnTo>
                    <a:pt x="716184" y="225413"/>
                  </a:lnTo>
                  <a:lnTo>
                    <a:pt x="712944" y="229035"/>
                  </a:lnTo>
                  <a:lnTo>
                    <a:pt x="703699" y="234001"/>
                  </a:lnTo>
                  <a:lnTo>
                    <a:pt x="685573" y="238378"/>
                  </a:lnTo>
                  <a:lnTo>
                    <a:pt x="665609" y="236707"/>
                  </a:lnTo>
                  <a:lnTo>
                    <a:pt x="658790" y="234941"/>
                  </a:lnTo>
                  <a:lnTo>
                    <a:pt x="652467" y="230158"/>
                  </a:lnTo>
                  <a:lnTo>
                    <a:pt x="639788" y="214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SMARTInkShape-100">
              <a:extLst>
                <a:ext uri="{FF2B5EF4-FFF2-40B4-BE49-F238E27FC236}">
                  <a16:creationId xmlns:a16="http://schemas.microsoft.com/office/drawing/2014/main" xmlns="" id="{E4A89F28-B5A9-48FE-9FA7-9FCD8581BBBA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641725" y="3130550"/>
              <a:ext cx="130176" cy="8942"/>
            </a:xfrm>
            <a:custGeom>
              <a:avLst/>
              <a:gdLst/>
              <a:ahLst/>
              <a:cxnLst/>
              <a:rect l="0" t="0" r="0" b="0"/>
              <a:pathLst>
                <a:path w="130176" h="8942">
                  <a:moveTo>
                    <a:pt x="0" y="0"/>
                  </a:moveTo>
                  <a:lnTo>
                    <a:pt x="0" y="0"/>
                  </a:lnTo>
                  <a:lnTo>
                    <a:pt x="0" y="2734"/>
                  </a:lnTo>
                  <a:lnTo>
                    <a:pt x="6088" y="3163"/>
                  </a:lnTo>
                  <a:lnTo>
                    <a:pt x="51749" y="294"/>
                  </a:lnTo>
                  <a:lnTo>
                    <a:pt x="96170" y="1697"/>
                  </a:lnTo>
                  <a:lnTo>
                    <a:pt x="120274" y="5623"/>
                  </a:lnTo>
                  <a:lnTo>
                    <a:pt x="128732" y="8941"/>
                  </a:lnTo>
                  <a:lnTo>
                    <a:pt x="129213" y="8783"/>
                  </a:lnTo>
                  <a:lnTo>
                    <a:pt x="129534" y="8325"/>
                  </a:lnTo>
                  <a:lnTo>
                    <a:pt x="130175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3" name="SMARTInkShape-Group45">
            <a:extLst>
              <a:ext uri="{FF2B5EF4-FFF2-40B4-BE49-F238E27FC236}">
                <a16:creationId xmlns:a16="http://schemas.microsoft.com/office/drawing/2014/main" xmlns="" id="{C9A5B209-880B-48FA-BBB2-6F4A1E549BAE}"/>
              </a:ext>
            </a:extLst>
          </p:cNvPr>
          <p:cNvGrpSpPr/>
          <p:nvPr/>
        </p:nvGrpSpPr>
        <p:grpSpPr>
          <a:xfrm>
            <a:off x="3693871" y="2385912"/>
            <a:ext cx="1681405" cy="268909"/>
            <a:chOff x="3693871" y="2385912"/>
            <a:chExt cx="1681405" cy="268909"/>
          </a:xfrm>
        </p:grpSpPr>
        <p:sp>
          <p:nvSpPr>
            <p:cNvPr id="68" name="SMARTInkShape-101">
              <a:extLst>
                <a:ext uri="{FF2B5EF4-FFF2-40B4-BE49-F238E27FC236}">
                  <a16:creationId xmlns:a16="http://schemas.microsoft.com/office/drawing/2014/main" xmlns="" id="{BAEB42DB-6822-41F9-9CE1-6CC6C5BC8842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714875" y="2499878"/>
              <a:ext cx="660401" cy="148073"/>
            </a:xfrm>
            <a:custGeom>
              <a:avLst/>
              <a:gdLst/>
              <a:ahLst/>
              <a:cxnLst/>
              <a:rect l="0" t="0" r="0" b="0"/>
              <a:pathLst>
                <a:path w="660401" h="148073">
                  <a:moveTo>
                    <a:pt x="0" y="148072"/>
                  </a:moveTo>
                  <a:lnTo>
                    <a:pt x="0" y="148072"/>
                  </a:lnTo>
                  <a:lnTo>
                    <a:pt x="0" y="146386"/>
                  </a:lnTo>
                  <a:lnTo>
                    <a:pt x="941" y="144618"/>
                  </a:lnTo>
                  <a:lnTo>
                    <a:pt x="5778" y="139158"/>
                  </a:lnTo>
                  <a:lnTo>
                    <a:pt x="28622" y="120698"/>
                  </a:lnTo>
                  <a:lnTo>
                    <a:pt x="61092" y="75808"/>
                  </a:lnTo>
                  <a:lnTo>
                    <a:pt x="74341" y="49238"/>
                  </a:lnTo>
                  <a:lnTo>
                    <a:pt x="88221" y="2738"/>
                  </a:lnTo>
                  <a:lnTo>
                    <a:pt x="88699" y="0"/>
                  </a:lnTo>
                  <a:lnTo>
                    <a:pt x="83400" y="23359"/>
                  </a:lnTo>
                  <a:lnTo>
                    <a:pt x="84285" y="63815"/>
                  </a:lnTo>
                  <a:lnTo>
                    <a:pt x="93383" y="92021"/>
                  </a:lnTo>
                  <a:lnTo>
                    <a:pt x="99712" y="103405"/>
                  </a:lnTo>
                  <a:lnTo>
                    <a:pt x="112839" y="116689"/>
                  </a:lnTo>
                  <a:lnTo>
                    <a:pt x="126175" y="123329"/>
                  </a:lnTo>
                  <a:lnTo>
                    <a:pt x="140788" y="126826"/>
                  </a:lnTo>
                  <a:lnTo>
                    <a:pt x="149826" y="126517"/>
                  </a:lnTo>
                  <a:lnTo>
                    <a:pt x="171275" y="119304"/>
                  </a:lnTo>
                  <a:lnTo>
                    <a:pt x="183955" y="110239"/>
                  </a:lnTo>
                  <a:lnTo>
                    <a:pt x="197145" y="94176"/>
                  </a:lnTo>
                  <a:lnTo>
                    <a:pt x="206237" y="76317"/>
                  </a:lnTo>
                  <a:lnTo>
                    <a:pt x="209464" y="32542"/>
                  </a:lnTo>
                  <a:lnTo>
                    <a:pt x="206664" y="20131"/>
                  </a:lnTo>
                  <a:lnTo>
                    <a:pt x="206568" y="20092"/>
                  </a:lnTo>
                  <a:lnTo>
                    <a:pt x="206386" y="37006"/>
                  </a:lnTo>
                  <a:lnTo>
                    <a:pt x="213284" y="58797"/>
                  </a:lnTo>
                  <a:lnTo>
                    <a:pt x="233042" y="92565"/>
                  </a:lnTo>
                  <a:lnTo>
                    <a:pt x="251902" y="112915"/>
                  </a:lnTo>
                  <a:lnTo>
                    <a:pt x="254718" y="115109"/>
                  </a:lnTo>
                  <a:lnTo>
                    <a:pt x="270480" y="119882"/>
                  </a:lnTo>
                  <a:lnTo>
                    <a:pt x="285733" y="120160"/>
                  </a:lnTo>
                  <a:lnTo>
                    <a:pt x="295819" y="118008"/>
                  </a:lnTo>
                  <a:lnTo>
                    <a:pt x="306646" y="106709"/>
                  </a:lnTo>
                  <a:lnTo>
                    <a:pt x="315696" y="92655"/>
                  </a:lnTo>
                  <a:lnTo>
                    <a:pt x="321120" y="77207"/>
                  </a:lnTo>
                  <a:lnTo>
                    <a:pt x="328163" y="39888"/>
                  </a:lnTo>
                  <a:lnTo>
                    <a:pt x="334653" y="27157"/>
                  </a:lnTo>
                  <a:lnTo>
                    <a:pt x="341233" y="21072"/>
                  </a:lnTo>
                  <a:lnTo>
                    <a:pt x="355271" y="14291"/>
                  </a:lnTo>
                  <a:lnTo>
                    <a:pt x="363685" y="14648"/>
                  </a:lnTo>
                  <a:lnTo>
                    <a:pt x="374576" y="17875"/>
                  </a:lnTo>
                  <a:lnTo>
                    <a:pt x="376717" y="18941"/>
                  </a:lnTo>
                  <a:lnTo>
                    <a:pt x="402169" y="58169"/>
                  </a:lnTo>
                  <a:lnTo>
                    <a:pt x="411483" y="80963"/>
                  </a:lnTo>
                  <a:lnTo>
                    <a:pt x="420558" y="123305"/>
                  </a:lnTo>
                  <a:lnTo>
                    <a:pt x="419274" y="133153"/>
                  </a:lnTo>
                  <a:lnTo>
                    <a:pt x="419216" y="133187"/>
                  </a:lnTo>
                  <a:lnTo>
                    <a:pt x="417063" y="92236"/>
                  </a:lnTo>
                  <a:lnTo>
                    <a:pt x="421318" y="76730"/>
                  </a:lnTo>
                  <a:lnTo>
                    <a:pt x="432687" y="50043"/>
                  </a:lnTo>
                  <a:lnTo>
                    <a:pt x="445538" y="35300"/>
                  </a:lnTo>
                  <a:lnTo>
                    <a:pt x="457703" y="28620"/>
                  </a:lnTo>
                  <a:lnTo>
                    <a:pt x="476529" y="24823"/>
                  </a:lnTo>
                  <a:lnTo>
                    <a:pt x="478553" y="24631"/>
                  </a:lnTo>
                  <a:lnTo>
                    <a:pt x="489829" y="31103"/>
                  </a:lnTo>
                  <a:lnTo>
                    <a:pt x="497599" y="38586"/>
                  </a:lnTo>
                  <a:lnTo>
                    <a:pt x="507083" y="59005"/>
                  </a:lnTo>
                  <a:lnTo>
                    <a:pt x="520822" y="90892"/>
                  </a:lnTo>
                  <a:lnTo>
                    <a:pt x="540646" y="119219"/>
                  </a:lnTo>
                  <a:lnTo>
                    <a:pt x="554597" y="128939"/>
                  </a:lnTo>
                  <a:lnTo>
                    <a:pt x="572136" y="136837"/>
                  </a:lnTo>
                  <a:lnTo>
                    <a:pt x="582601" y="138610"/>
                  </a:lnTo>
                  <a:lnTo>
                    <a:pt x="593367" y="137517"/>
                  </a:lnTo>
                  <a:lnTo>
                    <a:pt x="622989" y="126979"/>
                  </a:lnTo>
                  <a:lnTo>
                    <a:pt x="644230" y="113384"/>
                  </a:lnTo>
                  <a:lnTo>
                    <a:pt x="660400" y="97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SMARTInkShape-102">
              <a:extLst>
                <a:ext uri="{FF2B5EF4-FFF2-40B4-BE49-F238E27FC236}">
                  <a16:creationId xmlns:a16="http://schemas.microsoft.com/office/drawing/2014/main" xmlns="" id="{9B73DF47-C27A-4FA1-98E2-5B5FC203F97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537075" y="2574925"/>
              <a:ext cx="98426" cy="3176"/>
            </a:xfrm>
            <a:custGeom>
              <a:avLst/>
              <a:gdLst/>
              <a:ahLst/>
              <a:cxnLst/>
              <a:rect l="0" t="0" r="0" b="0"/>
              <a:pathLst>
                <a:path w="98426" h="3176">
                  <a:moveTo>
                    <a:pt x="0" y="3175"/>
                  </a:moveTo>
                  <a:lnTo>
                    <a:pt x="0" y="3175"/>
                  </a:lnTo>
                  <a:lnTo>
                    <a:pt x="39856" y="2234"/>
                  </a:lnTo>
                  <a:lnTo>
                    <a:pt x="984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SMARTInkShape-103">
              <a:extLst>
                <a:ext uri="{FF2B5EF4-FFF2-40B4-BE49-F238E27FC236}">
                  <a16:creationId xmlns:a16="http://schemas.microsoft.com/office/drawing/2014/main" xmlns="" id="{7805A3F5-E152-4F1E-B392-D54DA011482D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232275" y="2501900"/>
              <a:ext cx="117476" cy="3176"/>
            </a:xfrm>
            <a:custGeom>
              <a:avLst/>
              <a:gdLst/>
              <a:ahLst/>
              <a:cxnLst/>
              <a:rect l="0" t="0" r="0" b="0"/>
              <a:pathLst>
                <a:path w="117476" h="3176">
                  <a:moveTo>
                    <a:pt x="0" y="0"/>
                  </a:moveTo>
                  <a:lnTo>
                    <a:pt x="0" y="0"/>
                  </a:lnTo>
                  <a:lnTo>
                    <a:pt x="5467" y="2734"/>
                  </a:lnTo>
                  <a:lnTo>
                    <a:pt x="48105" y="991"/>
                  </a:lnTo>
                  <a:lnTo>
                    <a:pt x="95579" y="26"/>
                  </a:lnTo>
                  <a:lnTo>
                    <a:pt x="113938" y="355"/>
                  </a:lnTo>
                  <a:lnTo>
                    <a:pt x="115117" y="942"/>
                  </a:lnTo>
                  <a:lnTo>
                    <a:pt x="117475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SMARTInkShape-104">
              <a:extLst>
                <a:ext uri="{FF2B5EF4-FFF2-40B4-BE49-F238E27FC236}">
                  <a16:creationId xmlns:a16="http://schemas.microsoft.com/office/drawing/2014/main" xmlns="" id="{926B033B-3121-4A52-A0C6-154514119D14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000500" y="2385912"/>
              <a:ext cx="406401" cy="268909"/>
            </a:xfrm>
            <a:custGeom>
              <a:avLst/>
              <a:gdLst/>
              <a:ahLst/>
              <a:cxnLst/>
              <a:rect l="0" t="0" r="0" b="0"/>
              <a:pathLst>
                <a:path w="406401" h="268909">
                  <a:moveTo>
                    <a:pt x="0" y="211238"/>
                  </a:moveTo>
                  <a:lnTo>
                    <a:pt x="0" y="211238"/>
                  </a:lnTo>
                  <a:lnTo>
                    <a:pt x="1686" y="211238"/>
                  </a:lnTo>
                  <a:lnTo>
                    <a:pt x="6105" y="212924"/>
                  </a:lnTo>
                  <a:lnTo>
                    <a:pt x="34313" y="211265"/>
                  </a:lnTo>
                  <a:lnTo>
                    <a:pt x="78199" y="196935"/>
                  </a:lnTo>
                  <a:lnTo>
                    <a:pt x="102266" y="181033"/>
                  </a:lnTo>
                  <a:lnTo>
                    <a:pt x="114079" y="168935"/>
                  </a:lnTo>
                  <a:lnTo>
                    <a:pt x="121691" y="153114"/>
                  </a:lnTo>
                  <a:lnTo>
                    <a:pt x="122402" y="150264"/>
                  </a:lnTo>
                  <a:lnTo>
                    <a:pt x="121311" y="143334"/>
                  </a:lnTo>
                  <a:lnTo>
                    <a:pt x="116922" y="128304"/>
                  </a:lnTo>
                  <a:lnTo>
                    <a:pt x="112643" y="123696"/>
                  </a:lnTo>
                  <a:lnTo>
                    <a:pt x="104284" y="118821"/>
                  </a:lnTo>
                  <a:lnTo>
                    <a:pt x="91734" y="115142"/>
                  </a:lnTo>
                  <a:lnTo>
                    <a:pt x="70567" y="115808"/>
                  </a:lnTo>
                  <a:lnTo>
                    <a:pt x="63583" y="117437"/>
                  </a:lnTo>
                  <a:lnTo>
                    <a:pt x="57187" y="122159"/>
                  </a:lnTo>
                  <a:lnTo>
                    <a:pt x="49518" y="131810"/>
                  </a:lnTo>
                  <a:lnTo>
                    <a:pt x="40753" y="154277"/>
                  </a:lnTo>
                  <a:lnTo>
                    <a:pt x="39239" y="167667"/>
                  </a:lnTo>
                  <a:lnTo>
                    <a:pt x="47092" y="213908"/>
                  </a:lnTo>
                  <a:lnTo>
                    <a:pt x="54405" y="230726"/>
                  </a:lnTo>
                  <a:lnTo>
                    <a:pt x="65861" y="247939"/>
                  </a:lnTo>
                  <a:lnTo>
                    <a:pt x="69308" y="251580"/>
                  </a:lnTo>
                  <a:lnTo>
                    <a:pt x="95888" y="264323"/>
                  </a:lnTo>
                  <a:lnTo>
                    <a:pt x="113274" y="268908"/>
                  </a:lnTo>
                  <a:lnTo>
                    <a:pt x="134614" y="267641"/>
                  </a:lnTo>
                  <a:lnTo>
                    <a:pt x="146847" y="263470"/>
                  </a:lnTo>
                  <a:lnTo>
                    <a:pt x="181359" y="237806"/>
                  </a:lnTo>
                  <a:lnTo>
                    <a:pt x="198610" y="218875"/>
                  </a:lnTo>
                  <a:lnTo>
                    <a:pt x="224263" y="171373"/>
                  </a:lnTo>
                  <a:lnTo>
                    <a:pt x="233996" y="127018"/>
                  </a:lnTo>
                  <a:lnTo>
                    <a:pt x="238995" y="88612"/>
                  </a:lnTo>
                  <a:lnTo>
                    <a:pt x="242783" y="44511"/>
                  </a:lnTo>
                  <a:lnTo>
                    <a:pt x="250734" y="0"/>
                  </a:lnTo>
                  <a:lnTo>
                    <a:pt x="250817" y="5796"/>
                  </a:lnTo>
                  <a:lnTo>
                    <a:pt x="244392" y="45283"/>
                  </a:lnTo>
                  <a:lnTo>
                    <a:pt x="239525" y="89482"/>
                  </a:lnTo>
                  <a:lnTo>
                    <a:pt x="238309" y="132375"/>
                  </a:lnTo>
                  <a:lnTo>
                    <a:pt x="238149" y="171629"/>
                  </a:lnTo>
                  <a:lnTo>
                    <a:pt x="239815" y="202512"/>
                  </a:lnTo>
                  <a:lnTo>
                    <a:pt x="252742" y="240931"/>
                  </a:lnTo>
                  <a:lnTo>
                    <a:pt x="259909" y="250188"/>
                  </a:lnTo>
                  <a:lnTo>
                    <a:pt x="269326" y="257477"/>
                  </a:lnTo>
                  <a:lnTo>
                    <a:pt x="286528" y="264842"/>
                  </a:lnTo>
                  <a:lnTo>
                    <a:pt x="306089" y="266632"/>
                  </a:lnTo>
                  <a:lnTo>
                    <a:pt x="343096" y="259411"/>
                  </a:lnTo>
                  <a:lnTo>
                    <a:pt x="384161" y="241709"/>
                  </a:lnTo>
                  <a:lnTo>
                    <a:pt x="406400" y="217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SMARTInkShape-105">
              <a:extLst>
                <a:ext uri="{FF2B5EF4-FFF2-40B4-BE49-F238E27FC236}">
                  <a16:creationId xmlns:a16="http://schemas.microsoft.com/office/drawing/2014/main" xmlns="" id="{25F6C603-9B84-45D8-B06D-4E0FBD83582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693871" y="2587625"/>
              <a:ext cx="160576" cy="6351"/>
            </a:xfrm>
            <a:custGeom>
              <a:avLst/>
              <a:gdLst/>
              <a:ahLst/>
              <a:cxnLst/>
              <a:rect l="0" t="0" r="0" b="0"/>
              <a:pathLst>
                <a:path w="160576" h="6351">
                  <a:moveTo>
                    <a:pt x="1829" y="0"/>
                  </a:moveTo>
                  <a:lnTo>
                    <a:pt x="1829" y="0"/>
                  </a:lnTo>
                  <a:lnTo>
                    <a:pt x="0" y="0"/>
                  </a:lnTo>
                  <a:lnTo>
                    <a:pt x="42948" y="0"/>
                  </a:lnTo>
                  <a:lnTo>
                    <a:pt x="87135" y="0"/>
                  </a:lnTo>
                  <a:lnTo>
                    <a:pt x="131780" y="2979"/>
                  </a:lnTo>
                  <a:lnTo>
                    <a:pt x="160575" y="3175"/>
                  </a:lnTo>
                  <a:lnTo>
                    <a:pt x="154229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4" name="SMARTInkShape-106">
            <a:extLst>
              <a:ext uri="{FF2B5EF4-FFF2-40B4-BE49-F238E27FC236}">
                <a16:creationId xmlns:a16="http://schemas.microsoft.com/office/drawing/2014/main" xmlns="" id="{D988C3C0-4AF4-43CF-BB03-0EA61EC768C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331760" y="1821037"/>
            <a:ext cx="329345" cy="361332"/>
          </a:xfrm>
          <a:custGeom>
            <a:avLst/>
            <a:gdLst/>
            <a:ahLst/>
            <a:cxnLst/>
            <a:rect l="0" t="0" r="0" b="0"/>
            <a:pathLst>
              <a:path w="329345" h="361332">
                <a:moveTo>
                  <a:pt x="167840" y="29988"/>
                </a:moveTo>
                <a:lnTo>
                  <a:pt x="167840" y="29988"/>
                </a:lnTo>
                <a:lnTo>
                  <a:pt x="159639" y="29988"/>
                </a:lnTo>
                <a:lnTo>
                  <a:pt x="157962" y="29047"/>
                </a:lnTo>
                <a:lnTo>
                  <a:pt x="145713" y="20747"/>
                </a:lnTo>
                <a:lnTo>
                  <a:pt x="139491" y="18313"/>
                </a:lnTo>
                <a:lnTo>
                  <a:pt x="123131" y="17378"/>
                </a:lnTo>
                <a:lnTo>
                  <a:pt x="105909" y="20753"/>
                </a:lnTo>
                <a:lnTo>
                  <a:pt x="59608" y="42525"/>
                </a:lnTo>
                <a:lnTo>
                  <a:pt x="36440" y="60335"/>
                </a:lnTo>
                <a:lnTo>
                  <a:pt x="21878" y="78817"/>
                </a:lnTo>
                <a:lnTo>
                  <a:pt x="6352" y="112937"/>
                </a:lnTo>
                <a:lnTo>
                  <a:pt x="0" y="149294"/>
                </a:lnTo>
                <a:lnTo>
                  <a:pt x="2086" y="193216"/>
                </a:lnTo>
                <a:lnTo>
                  <a:pt x="8483" y="234826"/>
                </a:lnTo>
                <a:lnTo>
                  <a:pt x="26699" y="278699"/>
                </a:lnTo>
                <a:lnTo>
                  <a:pt x="51577" y="312608"/>
                </a:lnTo>
                <a:lnTo>
                  <a:pt x="97312" y="346959"/>
                </a:lnTo>
                <a:lnTo>
                  <a:pt x="115652" y="356712"/>
                </a:lnTo>
                <a:lnTo>
                  <a:pt x="140376" y="361331"/>
                </a:lnTo>
                <a:lnTo>
                  <a:pt x="184479" y="355834"/>
                </a:lnTo>
                <a:lnTo>
                  <a:pt x="211195" y="342441"/>
                </a:lnTo>
                <a:lnTo>
                  <a:pt x="247235" y="312889"/>
                </a:lnTo>
                <a:lnTo>
                  <a:pt x="281959" y="269536"/>
                </a:lnTo>
                <a:lnTo>
                  <a:pt x="304572" y="224005"/>
                </a:lnTo>
                <a:lnTo>
                  <a:pt x="320242" y="182859"/>
                </a:lnTo>
                <a:lnTo>
                  <a:pt x="328604" y="137339"/>
                </a:lnTo>
                <a:lnTo>
                  <a:pt x="329344" y="91522"/>
                </a:lnTo>
                <a:lnTo>
                  <a:pt x="324416" y="71541"/>
                </a:lnTo>
                <a:lnTo>
                  <a:pt x="307609" y="37353"/>
                </a:lnTo>
                <a:lnTo>
                  <a:pt x="287611" y="16329"/>
                </a:lnTo>
                <a:lnTo>
                  <a:pt x="277019" y="10850"/>
                </a:lnTo>
                <a:lnTo>
                  <a:pt x="233732" y="0"/>
                </a:lnTo>
                <a:lnTo>
                  <a:pt x="177365" y="458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7" name="SMARTInkShape-Group47">
            <a:extLst>
              <a:ext uri="{FF2B5EF4-FFF2-40B4-BE49-F238E27FC236}">
                <a16:creationId xmlns:a16="http://schemas.microsoft.com/office/drawing/2014/main" xmlns="" id="{C005B4E2-4208-4F5F-B9B1-1AB315318ED7}"/>
              </a:ext>
            </a:extLst>
          </p:cNvPr>
          <p:cNvGrpSpPr/>
          <p:nvPr/>
        </p:nvGrpSpPr>
        <p:grpSpPr>
          <a:xfrm>
            <a:off x="9413875" y="2516191"/>
            <a:ext cx="873126" cy="121028"/>
            <a:chOff x="9413875" y="2516191"/>
            <a:chExt cx="873126" cy="121028"/>
          </a:xfrm>
        </p:grpSpPr>
        <p:sp>
          <p:nvSpPr>
            <p:cNvPr id="75" name="SMARTInkShape-107">
              <a:extLst>
                <a:ext uri="{FF2B5EF4-FFF2-40B4-BE49-F238E27FC236}">
                  <a16:creationId xmlns:a16="http://schemas.microsoft.com/office/drawing/2014/main" xmlns="" id="{62A34679-C332-4298-A51F-4AE92D95B080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9686925" y="2516191"/>
              <a:ext cx="600076" cy="121028"/>
            </a:xfrm>
            <a:custGeom>
              <a:avLst/>
              <a:gdLst/>
              <a:ahLst/>
              <a:cxnLst/>
              <a:rect l="0" t="0" r="0" b="0"/>
              <a:pathLst>
                <a:path w="600076" h="121028">
                  <a:moveTo>
                    <a:pt x="0" y="112709"/>
                  </a:moveTo>
                  <a:lnTo>
                    <a:pt x="0" y="112709"/>
                  </a:lnTo>
                  <a:lnTo>
                    <a:pt x="1685" y="112709"/>
                  </a:lnTo>
                  <a:lnTo>
                    <a:pt x="9887" y="117735"/>
                  </a:lnTo>
                  <a:lnTo>
                    <a:pt x="11883" y="118176"/>
                  </a:lnTo>
                  <a:lnTo>
                    <a:pt x="21434" y="117112"/>
                  </a:lnTo>
                  <a:lnTo>
                    <a:pt x="36901" y="110138"/>
                  </a:lnTo>
                  <a:lnTo>
                    <a:pt x="39430" y="108028"/>
                  </a:lnTo>
                  <a:lnTo>
                    <a:pt x="58623" y="71088"/>
                  </a:lnTo>
                  <a:lnTo>
                    <a:pt x="68019" y="32673"/>
                  </a:lnTo>
                  <a:lnTo>
                    <a:pt x="66104" y="17956"/>
                  </a:lnTo>
                  <a:lnTo>
                    <a:pt x="64015" y="9914"/>
                  </a:lnTo>
                  <a:lnTo>
                    <a:pt x="63491" y="9254"/>
                  </a:lnTo>
                  <a:lnTo>
                    <a:pt x="61967" y="8521"/>
                  </a:lnTo>
                  <a:lnTo>
                    <a:pt x="61067" y="9736"/>
                  </a:lnTo>
                  <a:lnTo>
                    <a:pt x="58468" y="17483"/>
                  </a:lnTo>
                  <a:lnTo>
                    <a:pt x="57324" y="32335"/>
                  </a:lnTo>
                  <a:lnTo>
                    <a:pt x="62606" y="53441"/>
                  </a:lnTo>
                  <a:lnTo>
                    <a:pt x="79539" y="89357"/>
                  </a:lnTo>
                  <a:lnTo>
                    <a:pt x="98029" y="113201"/>
                  </a:lnTo>
                  <a:lnTo>
                    <a:pt x="104598" y="117984"/>
                  </a:lnTo>
                  <a:lnTo>
                    <a:pt x="115933" y="120975"/>
                  </a:lnTo>
                  <a:lnTo>
                    <a:pt x="122200" y="120734"/>
                  </a:lnTo>
                  <a:lnTo>
                    <a:pt x="124857" y="120175"/>
                  </a:lnTo>
                  <a:lnTo>
                    <a:pt x="137027" y="109277"/>
                  </a:lnTo>
                  <a:lnTo>
                    <a:pt x="145062" y="99384"/>
                  </a:lnTo>
                  <a:lnTo>
                    <a:pt x="156012" y="72703"/>
                  </a:lnTo>
                  <a:lnTo>
                    <a:pt x="158644" y="26163"/>
                  </a:lnTo>
                  <a:lnTo>
                    <a:pt x="158350" y="19211"/>
                  </a:lnTo>
                  <a:lnTo>
                    <a:pt x="156010" y="10560"/>
                  </a:lnTo>
                  <a:lnTo>
                    <a:pt x="155865" y="10390"/>
                  </a:lnTo>
                  <a:lnTo>
                    <a:pt x="155613" y="17003"/>
                  </a:lnTo>
                  <a:lnTo>
                    <a:pt x="161346" y="54038"/>
                  </a:lnTo>
                  <a:lnTo>
                    <a:pt x="175178" y="85747"/>
                  </a:lnTo>
                  <a:lnTo>
                    <a:pt x="185020" y="96528"/>
                  </a:lnTo>
                  <a:lnTo>
                    <a:pt x="203829" y="109298"/>
                  </a:lnTo>
                  <a:lnTo>
                    <a:pt x="214596" y="111698"/>
                  </a:lnTo>
                  <a:lnTo>
                    <a:pt x="223353" y="110724"/>
                  </a:lnTo>
                  <a:lnTo>
                    <a:pt x="233787" y="104830"/>
                  </a:lnTo>
                  <a:lnTo>
                    <a:pt x="248896" y="86811"/>
                  </a:lnTo>
                  <a:lnTo>
                    <a:pt x="261118" y="60249"/>
                  </a:lnTo>
                  <a:lnTo>
                    <a:pt x="273614" y="24598"/>
                  </a:lnTo>
                  <a:lnTo>
                    <a:pt x="283879" y="12832"/>
                  </a:lnTo>
                  <a:lnTo>
                    <a:pt x="298092" y="3780"/>
                  </a:lnTo>
                  <a:lnTo>
                    <a:pt x="308418" y="0"/>
                  </a:lnTo>
                  <a:lnTo>
                    <a:pt x="322687" y="2251"/>
                  </a:lnTo>
                  <a:lnTo>
                    <a:pt x="333580" y="7387"/>
                  </a:lnTo>
                  <a:lnTo>
                    <a:pt x="351956" y="24524"/>
                  </a:lnTo>
                  <a:lnTo>
                    <a:pt x="369814" y="54091"/>
                  </a:lnTo>
                  <a:lnTo>
                    <a:pt x="378377" y="82503"/>
                  </a:lnTo>
                  <a:lnTo>
                    <a:pt x="379870" y="97135"/>
                  </a:lnTo>
                  <a:lnTo>
                    <a:pt x="378235" y="105899"/>
                  </a:lnTo>
                  <a:lnTo>
                    <a:pt x="376479" y="109447"/>
                  </a:lnTo>
                  <a:lnTo>
                    <a:pt x="375517" y="110182"/>
                  </a:lnTo>
                  <a:lnTo>
                    <a:pt x="374522" y="110319"/>
                  </a:lnTo>
                  <a:lnTo>
                    <a:pt x="373506" y="110057"/>
                  </a:lnTo>
                  <a:lnTo>
                    <a:pt x="368706" y="106318"/>
                  </a:lnTo>
                  <a:lnTo>
                    <a:pt x="364501" y="100742"/>
                  </a:lnTo>
                  <a:lnTo>
                    <a:pt x="362706" y="87879"/>
                  </a:lnTo>
                  <a:lnTo>
                    <a:pt x="367168" y="61264"/>
                  </a:lnTo>
                  <a:lnTo>
                    <a:pt x="373531" y="47372"/>
                  </a:lnTo>
                  <a:lnTo>
                    <a:pt x="384392" y="34828"/>
                  </a:lnTo>
                  <a:lnTo>
                    <a:pt x="403768" y="21027"/>
                  </a:lnTo>
                  <a:lnTo>
                    <a:pt x="412910" y="18516"/>
                  </a:lnTo>
                  <a:lnTo>
                    <a:pt x="438573" y="22737"/>
                  </a:lnTo>
                  <a:lnTo>
                    <a:pt x="448216" y="26390"/>
                  </a:lnTo>
                  <a:lnTo>
                    <a:pt x="459594" y="35784"/>
                  </a:lnTo>
                  <a:lnTo>
                    <a:pt x="495656" y="82299"/>
                  </a:lnTo>
                  <a:lnTo>
                    <a:pt x="514288" y="105978"/>
                  </a:lnTo>
                  <a:lnTo>
                    <a:pt x="532133" y="118160"/>
                  </a:lnTo>
                  <a:lnTo>
                    <a:pt x="552663" y="121027"/>
                  </a:lnTo>
                  <a:lnTo>
                    <a:pt x="572112" y="120191"/>
                  </a:lnTo>
                  <a:lnTo>
                    <a:pt x="600075" y="1095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SMARTInkShape-108">
              <a:extLst>
                <a:ext uri="{FF2B5EF4-FFF2-40B4-BE49-F238E27FC236}">
                  <a16:creationId xmlns:a16="http://schemas.microsoft.com/office/drawing/2014/main" xmlns="" id="{77E0EBBC-D27C-4222-9336-3A505D60C0B7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9413875" y="2552700"/>
              <a:ext cx="164305" cy="12701"/>
            </a:xfrm>
            <a:custGeom>
              <a:avLst/>
              <a:gdLst/>
              <a:ahLst/>
              <a:cxnLst/>
              <a:rect l="0" t="0" r="0" b="0"/>
              <a:pathLst>
                <a:path w="164305" h="12701">
                  <a:moveTo>
                    <a:pt x="0" y="0"/>
                  </a:moveTo>
                  <a:lnTo>
                    <a:pt x="0" y="0"/>
                  </a:lnTo>
                  <a:lnTo>
                    <a:pt x="16308" y="353"/>
                  </a:lnTo>
                  <a:lnTo>
                    <a:pt x="63474" y="5684"/>
                  </a:lnTo>
                  <a:lnTo>
                    <a:pt x="106454" y="9141"/>
                  </a:lnTo>
                  <a:lnTo>
                    <a:pt x="153370" y="11697"/>
                  </a:lnTo>
                  <a:lnTo>
                    <a:pt x="164304" y="12661"/>
                  </a:lnTo>
                  <a:lnTo>
                    <a:pt x="161925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SMARTInkShape-Group48">
            <a:extLst>
              <a:ext uri="{FF2B5EF4-FFF2-40B4-BE49-F238E27FC236}">
                <a16:creationId xmlns:a16="http://schemas.microsoft.com/office/drawing/2014/main" xmlns="" id="{9802B3E2-2B71-4656-ABC0-0D8948A2CDFC}"/>
              </a:ext>
            </a:extLst>
          </p:cNvPr>
          <p:cNvGrpSpPr/>
          <p:nvPr/>
        </p:nvGrpSpPr>
        <p:grpSpPr>
          <a:xfrm>
            <a:off x="9398000" y="2961185"/>
            <a:ext cx="1282701" cy="242747"/>
            <a:chOff x="9398000" y="2961185"/>
            <a:chExt cx="1282701" cy="242747"/>
          </a:xfrm>
        </p:grpSpPr>
        <p:sp>
          <p:nvSpPr>
            <p:cNvPr id="78" name="SMARTInkShape-109">
              <a:extLst>
                <a:ext uri="{FF2B5EF4-FFF2-40B4-BE49-F238E27FC236}">
                  <a16:creationId xmlns:a16="http://schemas.microsoft.com/office/drawing/2014/main" xmlns="" id="{BD0C3605-8297-4129-B21F-6776D86F6703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0484331" y="3040047"/>
              <a:ext cx="196370" cy="146185"/>
            </a:xfrm>
            <a:custGeom>
              <a:avLst/>
              <a:gdLst/>
              <a:ahLst/>
              <a:cxnLst/>
              <a:rect l="0" t="0" r="0" b="0"/>
              <a:pathLst>
                <a:path w="196370" h="146185">
                  <a:moveTo>
                    <a:pt x="107469" y="33353"/>
                  </a:moveTo>
                  <a:lnTo>
                    <a:pt x="107469" y="33353"/>
                  </a:lnTo>
                  <a:lnTo>
                    <a:pt x="109651" y="28283"/>
                  </a:lnTo>
                  <a:lnTo>
                    <a:pt x="110513" y="18426"/>
                  </a:lnTo>
                  <a:lnTo>
                    <a:pt x="106823" y="13313"/>
                  </a:lnTo>
                  <a:lnTo>
                    <a:pt x="92009" y="1882"/>
                  </a:lnTo>
                  <a:lnTo>
                    <a:pt x="88346" y="0"/>
                  </a:lnTo>
                  <a:lnTo>
                    <a:pt x="47704" y="10707"/>
                  </a:lnTo>
                  <a:lnTo>
                    <a:pt x="28495" y="20881"/>
                  </a:lnTo>
                  <a:lnTo>
                    <a:pt x="18629" y="28633"/>
                  </a:lnTo>
                  <a:lnTo>
                    <a:pt x="4038" y="51301"/>
                  </a:lnTo>
                  <a:lnTo>
                    <a:pt x="0" y="60027"/>
                  </a:lnTo>
                  <a:lnTo>
                    <a:pt x="798" y="81003"/>
                  </a:lnTo>
                  <a:lnTo>
                    <a:pt x="3818" y="97213"/>
                  </a:lnTo>
                  <a:lnTo>
                    <a:pt x="10601" y="107008"/>
                  </a:lnTo>
                  <a:lnTo>
                    <a:pt x="30519" y="124298"/>
                  </a:lnTo>
                  <a:lnTo>
                    <a:pt x="57566" y="137552"/>
                  </a:lnTo>
                  <a:lnTo>
                    <a:pt x="97600" y="146184"/>
                  </a:lnTo>
                  <a:lnTo>
                    <a:pt x="144477" y="141799"/>
                  </a:lnTo>
                  <a:lnTo>
                    <a:pt x="190364" y="127581"/>
                  </a:lnTo>
                  <a:lnTo>
                    <a:pt x="193700" y="125444"/>
                  </a:lnTo>
                  <a:lnTo>
                    <a:pt x="196369" y="1222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SMARTInkShape-110">
              <a:extLst>
                <a:ext uri="{FF2B5EF4-FFF2-40B4-BE49-F238E27FC236}">
                  <a16:creationId xmlns:a16="http://schemas.microsoft.com/office/drawing/2014/main" xmlns="" id="{5B00EB6A-9476-4AC2-A9F4-14A20D262713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688333" y="2961185"/>
              <a:ext cx="806896" cy="242747"/>
            </a:xfrm>
            <a:custGeom>
              <a:avLst/>
              <a:gdLst/>
              <a:ahLst/>
              <a:cxnLst/>
              <a:rect l="0" t="0" r="0" b="0"/>
              <a:pathLst>
                <a:path w="806896" h="242747">
                  <a:moveTo>
                    <a:pt x="154167" y="163015"/>
                  </a:moveTo>
                  <a:lnTo>
                    <a:pt x="154167" y="163015"/>
                  </a:lnTo>
                  <a:lnTo>
                    <a:pt x="155852" y="161329"/>
                  </a:lnTo>
                  <a:lnTo>
                    <a:pt x="156900" y="153539"/>
                  </a:lnTo>
                  <a:lnTo>
                    <a:pt x="155526" y="145665"/>
                  </a:lnTo>
                  <a:lnTo>
                    <a:pt x="144925" y="126985"/>
                  </a:lnTo>
                  <a:lnTo>
                    <a:pt x="138680" y="119058"/>
                  </a:lnTo>
                  <a:lnTo>
                    <a:pt x="92265" y="104940"/>
                  </a:lnTo>
                  <a:lnTo>
                    <a:pt x="74325" y="103357"/>
                  </a:lnTo>
                  <a:lnTo>
                    <a:pt x="52233" y="109629"/>
                  </a:lnTo>
                  <a:lnTo>
                    <a:pt x="36240" y="117054"/>
                  </a:lnTo>
                  <a:lnTo>
                    <a:pt x="10924" y="148254"/>
                  </a:lnTo>
                  <a:lnTo>
                    <a:pt x="1759" y="172041"/>
                  </a:lnTo>
                  <a:lnTo>
                    <a:pt x="0" y="183490"/>
                  </a:lnTo>
                  <a:lnTo>
                    <a:pt x="4065" y="203223"/>
                  </a:lnTo>
                  <a:lnTo>
                    <a:pt x="17103" y="226239"/>
                  </a:lnTo>
                  <a:lnTo>
                    <a:pt x="23752" y="234506"/>
                  </a:lnTo>
                  <a:lnTo>
                    <a:pt x="33998" y="239827"/>
                  </a:lnTo>
                  <a:lnTo>
                    <a:pt x="45726" y="242662"/>
                  </a:lnTo>
                  <a:lnTo>
                    <a:pt x="55641" y="242746"/>
                  </a:lnTo>
                  <a:lnTo>
                    <a:pt x="89439" y="230503"/>
                  </a:lnTo>
                  <a:lnTo>
                    <a:pt x="98236" y="225113"/>
                  </a:lnTo>
                  <a:lnTo>
                    <a:pt x="105672" y="218013"/>
                  </a:lnTo>
                  <a:lnTo>
                    <a:pt x="123081" y="187101"/>
                  </a:lnTo>
                  <a:lnTo>
                    <a:pt x="133471" y="149115"/>
                  </a:lnTo>
                  <a:lnTo>
                    <a:pt x="137657" y="101604"/>
                  </a:lnTo>
                  <a:lnTo>
                    <a:pt x="136523" y="60662"/>
                  </a:lnTo>
                  <a:lnTo>
                    <a:pt x="131966" y="15530"/>
                  </a:lnTo>
                  <a:lnTo>
                    <a:pt x="129519" y="3761"/>
                  </a:lnTo>
                  <a:lnTo>
                    <a:pt x="127572" y="513"/>
                  </a:lnTo>
                  <a:lnTo>
                    <a:pt x="126912" y="0"/>
                  </a:lnTo>
                  <a:lnTo>
                    <a:pt x="126473" y="11"/>
                  </a:lnTo>
                  <a:lnTo>
                    <a:pt x="126179" y="370"/>
                  </a:lnTo>
                  <a:lnTo>
                    <a:pt x="131578" y="47053"/>
                  </a:lnTo>
                  <a:lnTo>
                    <a:pt x="144010" y="89357"/>
                  </a:lnTo>
                  <a:lnTo>
                    <a:pt x="156349" y="133690"/>
                  </a:lnTo>
                  <a:lnTo>
                    <a:pt x="173217" y="174077"/>
                  </a:lnTo>
                  <a:lnTo>
                    <a:pt x="184977" y="193692"/>
                  </a:lnTo>
                  <a:lnTo>
                    <a:pt x="196849" y="204521"/>
                  </a:lnTo>
                  <a:lnTo>
                    <a:pt x="207618" y="210512"/>
                  </a:lnTo>
                  <a:lnTo>
                    <a:pt x="229310" y="207780"/>
                  </a:lnTo>
                  <a:lnTo>
                    <a:pt x="244596" y="201953"/>
                  </a:lnTo>
                  <a:lnTo>
                    <a:pt x="266195" y="174100"/>
                  </a:lnTo>
                  <a:lnTo>
                    <a:pt x="274930" y="157613"/>
                  </a:lnTo>
                  <a:lnTo>
                    <a:pt x="278328" y="144531"/>
                  </a:lnTo>
                  <a:lnTo>
                    <a:pt x="279274" y="143284"/>
                  </a:lnTo>
                  <a:lnTo>
                    <a:pt x="280326" y="140017"/>
                  </a:lnTo>
                  <a:lnTo>
                    <a:pt x="280606" y="138158"/>
                  </a:lnTo>
                  <a:lnTo>
                    <a:pt x="281146" y="136919"/>
                  </a:lnTo>
                  <a:lnTo>
                    <a:pt x="281858" y="136092"/>
                  </a:lnTo>
                  <a:lnTo>
                    <a:pt x="282686" y="135541"/>
                  </a:lnTo>
                  <a:lnTo>
                    <a:pt x="288732" y="134658"/>
                  </a:lnTo>
                  <a:lnTo>
                    <a:pt x="311323" y="132763"/>
                  </a:lnTo>
                  <a:lnTo>
                    <a:pt x="325655" y="126139"/>
                  </a:lnTo>
                  <a:lnTo>
                    <a:pt x="338887" y="115945"/>
                  </a:lnTo>
                  <a:lnTo>
                    <a:pt x="346896" y="103662"/>
                  </a:lnTo>
                  <a:lnTo>
                    <a:pt x="349796" y="96824"/>
                  </a:lnTo>
                  <a:lnTo>
                    <a:pt x="349534" y="91969"/>
                  </a:lnTo>
                  <a:lnTo>
                    <a:pt x="348241" y="86989"/>
                  </a:lnTo>
                  <a:lnTo>
                    <a:pt x="346491" y="83600"/>
                  </a:lnTo>
                  <a:lnTo>
                    <a:pt x="340773" y="80917"/>
                  </a:lnTo>
                  <a:lnTo>
                    <a:pt x="332353" y="79255"/>
                  </a:lnTo>
                  <a:lnTo>
                    <a:pt x="318048" y="80655"/>
                  </a:lnTo>
                  <a:lnTo>
                    <a:pt x="309083" y="83607"/>
                  </a:lnTo>
                  <a:lnTo>
                    <a:pt x="296103" y="94292"/>
                  </a:lnTo>
                  <a:lnTo>
                    <a:pt x="286689" y="105258"/>
                  </a:lnTo>
                  <a:lnTo>
                    <a:pt x="279432" y="123638"/>
                  </a:lnTo>
                  <a:lnTo>
                    <a:pt x="277870" y="140215"/>
                  </a:lnTo>
                  <a:lnTo>
                    <a:pt x="284096" y="166769"/>
                  </a:lnTo>
                  <a:lnTo>
                    <a:pt x="299333" y="195271"/>
                  </a:lnTo>
                  <a:lnTo>
                    <a:pt x="307585" y="203104"/>
                  </a:lnTo>
                  <a:lnTo>
                    <a:pt x="325409" y="212405"/>
                  </a:lnTo>
                  <a:lnTo>
                    <a:pt x="343233" y="215279"/>
                  </a:lnTo>
                  <a:lnTo>
                    <a:pt x="375475" y="212392"/>
                  </a:lnTo>
                  <a:lnTo>
                    <a:pt x="404571" y="194654"/>
                  </a:lnTo>
                  <a:lnTo>
                    <a:pt x="429696" y="171062"/>
                  </a:lnTo>
                  <a:lnTo>
                    <a:pt x="451640" y="138318"/>
                  </a:lnTo>
                  <a:lnTo>
                    <a:pt x="454562" y="126613"/>
                  </a:lnTo>
                  <a:lnTo>
                    <a:pt x="455428" y="117578"/>
                  </a:lnTo>
                  <a:lnTo>
                    <a:pt x="455196" y="115791"/>
                  </a:lnTo>
                  <a:lnTo>
                    <a:pt x="454689" y="114599"/>
                  </a:lnTo>
                  <a:lnTo>
                    <a:pt x="453998" y="113804"/>
                  </a:lnTo>
                  <a:lnTo>
                    <a:pt x="453231" y="111981"/>
                  </a:lnTo>
                  <a:lnTo>
                    <a:pt x="453026" y="111000"/>
                  </a:lnTo>
                  <a:lnTo>
                    <a:pt x="454424" y="114677"/>
                  </a:lnTo>
                  <a:lnTo>
                    <a:pt x="461075" y="147432"/>
                  </a:lnTo>
                  <a:lnTo>
                    <a:pt x="470398" y="167541"/>
                  </a:lnTo>
                  <a:lnTo>
                    <a:pt x="493728" y="193170"/>
                  </a:lnTo>
                  <a:lnTo>
                    <a:pt x="500875" y="197937"/>
                  </a:lnTo>
                  <a:lnTo>
                    <a:pt x="517953" y="202930"/>
                  </a:lnTo>
                  <a:lnTo>
                    <a:pt x="521575" y="203384"/>
                  </a:lnTo>
                  <a:lnTo>
                    <a:pt x="536784" y="198965"/>
                  </a:lnTo>
                  <a:lnTo>
                    <a:pt x="545764" y="190987"/>
                  </a:lnTo>
                  <a:lnTo>
                    <a:pt x="552577" y="180739"/>
                  </a:lnTo>
                  <a:lnTo>
                    <a:pt x="561131" y="157884"/>
                  </a:lnTo>
                  <a:lnTo>
                    <a:pt x="562968" y="140759"/>
                  </a:lnTo>
                  <a:lnTo>
                    <a:pt x="560142" y="125102"/>
                  </a:lnTo>
                  <a:lnTo>
                    <a:pt x="555400" y="114774"/>
                  </a:lnTo>
                  <a:lnTo>
                    <a:pt x="553215" y="111823"/>
                  </a:lnTo>
                  <a:lnTo>
                    <a:pt x="552490" y="111601"/>
                  </a:lnTo>
                  <a:lnTo>
                    <a:pt x="552007" y="112159"/>
                  </a:lnTo>
                  <a:lnTo>
                    <a:pt x="551328" y="116314"/>
                  </a:lnTo>
                  <a:lnTo>
                    <a:pt x="552784" y="130781"/>
                  </a:lnTo>
                  <a:lnTo>
                    <a:pt x="562817" y="158622"/>
                  </a:lnTo>
                  <a:lnTo>
                    <a:pt x="588236" y="197703"/>
                  </a:lnTo>
                  <a:lnTo>
                    <a:pt x="602318" y="210178"/>
                  </a:lnTo>
                  <a:lnTo>
                    <a:pt x="612057" y="214972"/>
                  </a:lnTo>
                  <a:lnTo>
                    <a:pt x="627838" y="214706"/>
                  </a:lnTo>
                  <a:lnTo>
                    <a:pt x="636444" y="212330"/>
                  </a:lnTo>
                  <a:lnTo>
                    <a:pt x="639727" y="210708"/>
                  </a:lnTo>
                  <a:lnTo>
                    <a:pt x="645256" y="203262"/>
                  </a:lnTo>
                  <a:lnTo>
                    <a:pt x="657960" y="170568"/>
                  </a:lnTo>
                  <a:lnTo>
                    <a:pt x="666340" y="127082"/>
                  </a:lnTo>
                  <a:lnTo>
                    <a:pt x="671242" y="113249"/>
                  </a:lnTo>
                  <a:lnTo>
                    <a:pt x="677165" y="102996"/>
                  </a:lnTo>
                  <a:lnTo>
                    <a:pt x="691815" y="93256"/>
                  </a:lnTo>
                  <a:lnTo>
                    <a:pt x="705054" y="88723"/>
                  </a:lnTo>
                  <a:lnTo>
                    <a:pt x="730977" y="92261"/>
                  </a:lnTo>
                  <a:lnTo>
                    <a:pt x="751111" y="98816"/>
                  </a:lnTo>
                  <a:lnTo>
                    <a:pt x="780454" y="117915"/>
                  </a:lnTo>
                  <a:lnTo>
                    <a:pt x="795012" y="136325"/>
                  </a:lnTo>
                  <a:lnTo>
                    <a:pt x="803755" y="157968"/>
                  </a:lnTo>
                  <a:lnTo>
                    <a:pt x="806895" y="173279"/>
                  </a:lnTo>
                  <a:lnTo>
                    <a:pt x="802769" y="191260"/>
                  </a:lnTo>
                  <a:lnTo>
                    <a:pt x="798623" y="199440"/>
                  </a:lnTo>
                  <a:lnTo>
                    <a:pt x="796529" y="202115"/>
                  </a:lnTo>
                  <a:lnTo>
                    <a:pt x="785155" y="209251"/>
                  </a:lnTo>
                  <a:lnTo>
                    <a:pt x="773984" y="212463"/>
                  </a:lnTo>
                  <a:lnTo>
                    <a:pt x="748407" y="210307"/>
                  </a:lnTo>
                  <a:lnTo>
                    <a:pt x="718579" y="199164"/>
                  </a:lnTo>
                  <a:lnTo>
                    <a:pt x="700267" y="182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SMARTInkShape-111">
              <a:extLst>
                <a:ext uri="{FF2B5EF4-FFF2-40B4-BE49-F238E27FC236}">
                  <a16:creationId xmlns:a16="http://schemas.microsoft.com/office/drawing/2014/main" xmlns="" id="{99372D4F-9974-4912-ABAD-7607576DE2FE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398000" y="3092450"/>
              <a:ext cx="133351" cy="22226"/>
            </a:xfrm>
            <a:custGeom>
              <a:avLst/>
              <a:gdLst/>
              <a:ahLst/>
              <a:cxnLst/>
              <a:rect l="0" t="0" r="0" b="0"/>
              <a:pathLst>
                <a:path w="133351" h="22226">
                  <a:moveTo>
                    <a:pt x="0" y="0"/>
                  </a:moveTo>
                  <a:lnTo>
                    <a:pt x="0" y="0"/>
                  </a:lnTo>
                  <a:lnTo>
                    <a:pt x="0" y="5870"/>
                  </a:lnTo>
                  <a:lnTo>
                    <a:pt x="2733" y="9042"/>
                  </a:lnTo>
                  <a:lnTo>
                    <a:pt x="50108" y="19558"/>
                  </a:lnTo>
                  <a:lnTo>
                    <a:pt x="94162" y="22069"/>
                  </a:lnTo>
                  <a:lnTo>
                    <a:pt x="133350" y="22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6" name="SMARTInkShape-Group49">
            <a:extLst>
              <a:ext uri="{FF2B5EF4-FFF2-40B4-BE49-F238E27FC236}">
                <a16:creationId xmlns:a16="http://schemas.microsoft.com/office/drawing/2014/main" xmlns="" id="{72918FFC-F129-40A7-8037-946952048AC1}"/>
              </a:ext>
            </a:extLst>
          </p:cNvPr>
          <p:cNvGrpSpPr/>
          <p:nvPr/>
        </p:nvGrpSpPr>
        <p:grpSpPr>
          <a:xfrm>
            <a:off x="9420225" y="3436696"/>
            <a:ext cx="1121296" cy="307169"/>
            <a:chOff x="9420225" y="3436696"/>
            <a:chExt cx="1121296" cy="307169"/>
          </a:xfrm>
        </p:grpSpPr>
        <p:sp>
          <p:nvSpPr>
            <p:cNvPr id="82" name="SMARTInkShape-112">
              <a:extLst>
                <a:ext uri="{FF2B5EF4-FFF2-40B4-BE49-F238E27FC236}">
                  <a16:creationId xmlns:a16="http://schemas.microsoft.com/office/drawing/2014/main" xmlns="" id="{8E9E4FCD-624B-4296-A508-CB1B2144038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763125" y="3490970"/>
              <a:ext cx="177801" cy="49156"/>
            </a:xfrm>
            <a:custGeom>
              <a:avLst/>
              <a:gdLst/>
              <a:ahLst/>
              <a:cxnLst/>
              <a:rect l="0" t="0" r="0" b="0"/>
              <a:pathLst>
                <a:path w="177801" h="49156">
                  <a:moveTo>
                    <a:pt x="0" y="49155"/>
                  </a:moveTo>
                  <a:lnTo>
                    <a:pt x="0" y="49155"/>
                  </a:lnTo>
                  <a:lnTo>
                    <a:pt x="0" y="42974"/>
                  </a:lnTo>
                  <a:lnTo>
                    <a:pt x="39211" y="29394"/>
                  </a:lnTo>
                  <a:lnTo>
                    <a:pt x="77007" y="18663"/>
                  </a:lnTo>
                  <a:lnTo>
                    <a:pt x="121241" y="6639"/>
                  </a:lnTo>
                  <a:lnTo>
                    <a:pt x="162918" y="0"/>
                  </a:lnTo>
                  <a:lnTo>
                    <a:pt x="177800" y="1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SMARTInkShape-113">
              <a:extLst>
                <a:ext uri="{FF2B5EF4-FFF2-40B4-BE49-F238E27FC236}">
                  <a16:creationId xmlns:a16="http://schemas.microsoft.com/office/drawing/2014/main" xmlns="" id="{D15BB038-7258-4034-9874-E62BC58B1AC1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0335971" y="3436696"/>
              <a:ext cx="1830" cy="8180"/>
            </a:xfrm>
            <a:custGeom>
              <a:avLst/>
              <a:gdLst/>
              <a:ahLst/>
              <a:cxnLst/>
              <a:rect l="0" t="0" r="0" b="0"/>
              <a:pathLst>
                <a:path w="1830" h="8180">
                  <a:moveTo>
                    <a:pt x="1829" y="1829"/>
                  </a:moveTo>
                  <a:lnTo>
                    <a:pt x="1829" y="1829"/>
                  </a:lnTo>
                  <a:lnTo>
                    <a:pt x="1829" y="143"/>
                  </a:lnTo>
                  <a:lnTo>
                    <a:pt x="1476" y="0"/>
                  </a:lnTo>
                  <a:lnTo>
                    <a:pt x="144" y="781"/>
                  </a:lnTo>
                  <a:lnTo>
                    <a:pt x="0" y="1483"/>
                  </a:lnTo>
                  <a:lnTo>
                    <a:pt x="1829" y="81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SMARTInkShape-114">
              <a:extLst>
                <a:ext uri="{FF2B5EF4-FFF2-40B4-BE49-F238E27FC236}">
                  <a16:creationId xmlns:a16="http://schemas.microsoft.com/office/drawing/2014/main" xmlns="" id="{368D5590-665A-4D1C-98F1-75B5DD00840C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9677400" y="3468418"/>
              <a:ext cx="864121" cy="275447"/>
            </a:xfrm>
            <a:custGeom>
              <a:avLst/>
              <a:gdLst/>
              <a:ahLst/>
              <a:cxnLst/>
              <a:rect l="0" t="0" r="0" b="0"/>
              <a:pathLst>
                <a:path w="864121" h="275447">
                  <a:moveTo>
                    <a:pt x="0" y="274907"/>
                  </a:moveTo>
                  <a:lnTo>
                    <a:pt x="0" y="274907"/>
                  </a:lnTo>
                  <a:lnTo>
                    <a:pt x="5069" y="274554"/>
                  </a:lnTo>
                  <a:lnTo>
                    <a:pt x="14927" y="270488"/>
                  </a:lnTo>
                  <a:lnTo>
                    <a:pt x="35850" y="251701"/>
                  </a:lnTo>
                  <a:lnTo>
                    <a:pt x="65756" y="205825"/>
                  </a:lnTo>
                  <a:lnTo>
                    <a:pt x="85113" y="166324"/>
                  </a:lnTo>
                  <a:lnTo>
                    <a:pt x="101512" y="118902"/>
                  </a:lnTo>
                  <a:lnTo>
                    <a:pt x="106312" y="75333"/>
                  </a:lnTo>
                  <a:lnTo>
                    <a:pt x="107735" y="31301"/>
                  </a:lnTo>
                  <a:lnTo>
                    <a:pt x="103191" y="9150"/>
                  </a:lnTo>
                  <a:lnTo>
                    <a:pt x="100778" y="3569"/>
                  </a:lnTo>
                  <a:lnTo>
                    <a:pt x="99288" y="1940"/>
                  </a:lnTo>
                  <a:lnTo>
                    <a:pt x="95751" y="130"/>
                  </a:lnTo>
                  <a:lnTo>
                    <a:pt x="94173" y="0"/>
                  </a:lnTo>
                  <a:lnTo>
                    <a:pt x="91479" y="797"/>
                  </a:lnTo>
                  <a:lnTo>
                    <a:pt x="87979" y="11656"/>
                  </a:lnTo>
                  <a:lnTo>
                    <a:pt x="85923" y="55675"/>
                  </a:lnTo>
                  <a:lnTo>
                    <a:pt x="85784" y="93336"/>
                  </a:lnTo>
                  <a:lnTo>
                    <a:pt x="86795" y="133286"/>
                  </a:lnTo>
                  <a:lnTo>
                    <a:pt x="92980" y="174306"/>
                  </a:lnTo>
                  <a:lnTo>
                    <a:pt x="103451" y="213799"/>
                  </a:lnTo>
                  <a:lnTo>
                    <a:pt x="117213" y="248333"/>
                  </a:lnTo>
                  <a:lnTo>
                    <a:pt x="130294" y="266524"/>
                  </a:lnTo>
                  <a:lnTo>
                    <a:pt x="139282" y="272945"/>
                  </a:lnTo>
                  <a:lnTo>
                    <a:pt x="148334" y="275446"/>
                  </a:lnTo>
                  <a:lnTo>
                    <a:pt x="158237" y="275382"/>
                  </a:lnTo>
                  <a:lnTo>
                    <a:pt x="201472" y="248023"/>
                  </a:lnTo>
                  <a:lnTo>
                    <a:pt x="221765" y="211793"/>
                  </a:lnTo>
                  <a:lnTo>
                    <a:pt x="230634" y="181170"/>
                  </a:lnTo>
                  <a:lnTo>
                    <a:pt x="232411" y="150283"/>
                  </a:lnTo>
                  <a:lnTo>
                    <a:pt x="229013" y="129470"/>
                  </a:lnTo>
                  <a:lnTo>
                    <a:pt x="225726" y="124073"/>
                  </a:lnTo>
                  <a:lnTo>
                    <a:pt x="220032" y="120498"/>
                  </a:lnTo>
                  <a:lnTo>
                    <a:pt x="216538" y="119051"/>
                  </a:lnTo>
                  <a:lnTo>
                    <a:pt x="213503" y="118792"/>
                  </a:lnTo>
                  <a:lnTo>
                    <a:pt x="208250" y="120385"/>
                  </a:lnTo>
                  <a:lnTo>
                    <a:pt x="205445" y="122505"/>
                  </a:lnTo>
                  <a:lnTo>
                    <a:pt x="204697" y="123564"/>
                  </a:lnTo>
                  <a:lnTo>
                    <a:pt x="204903" y="125328"/>
                  </a:lnTo>
                  <a:lnTo>
                    <a:pt x="207014" y="130111"/>
                  </a:lnTo>
                  <a:lnTo>
                    <a:pt x="210304" y="133883"/>
                  </a:lnTo>
                  <a:lnTo>
                    <a:pt x="212170" y="135383"/>
                  </a:lnTo>
                  <a:lnTo>
                    <a:pt x="223222" y="139178"/>
                  </a:lnTo>
                  <a:lnTo>
                    <a:pt x="267459" y="138075"/>
                  </a:lnTo>
                  <a:lnTo>
                    <a:pt x="294013" y="135858"/>
                  </a:lnTo>
                  <a:lnTo>
                    <a:pt x="299535" y="137025"/>
                  </a:lnTo>
                  <a:lnTo>
                    <a:pt x="301643" y="138535"/>
                  </a:lnTo>
                  <a:lnTo>
                    <a:pt x="304926" y="143036"/>
                  </a:lnTo>
                  <a:lnTo>
                    <a:pt x="309393" y="161374"/>
                  </a:lnTo>
                  <a:lnTo>
                    <a:pt x="320253" y="208169"/>
                  </a:lnTo>
                  <a:lnTo>
                    <a:pt x="326733" y="226721"/>
                  </a:lnTo>
                  <a:lnTo>
                    <a:pt x="342791" y="248457"/>
                  </a:lnTo>
                  <a:lnTo>
                    <a:pt x="351083" y="253509"/>
                  </a:lnTo>
                  <a:lnTo>
                    <a:pt x="355764" y="255350"/>
                  </a:lnTo>
                  <a:lnTo>
                    <a:pt x="366609" y="255514"/>
                  </a:lnTo>
                  <a:lnTo>
                    <a:pt x="390818" y="249871"/>
                  </a:lnTo>
                  <a:lnTo>
                    <a:pt x="407977" y="237267"/>
                  </a:lnTo>
                  <a:lnTo>
                    <a:pt x="422678" y="219886"/>
                  </a:lnTo>
                  <a:lnTo>
                    <a:pt x="440575" y="182914"/>
                  </a:lnTo>
                  <a:lnTo>
                    <a:pt x="442402" y="174402"/>
                  </a:lnTo>
                  <a:lnTo>
                    <a:pt x="441448" y="162382"/>
                  </a:lnTo>
                  <a:lnTo>
                    <a:pt x="439851" y="156574"/>
                  </a:lnTo>
                  <a:lnTo>
                    <a:pt x="437965" y="153523"/>
                  </a:lnTo>
                  <a:lnTo>
                    <a:pt x="436969" y="152709"/>
                  </a:lnTo>
                  <a:lnTo>
                    <a:pt x="436304" y="152520"/>
                  </a:lnTo>
                  <a:lnTo>
                    <a:pt x="435861" y="152746"/>
                  </a:lnTo>
                  <a:lnTo>
                    <a:pt x="435566" y="153250"/>
                  </a:lnTo>
                  <a:lnTo>
                    <a:pt x="435027" y="165740"/>
                  </a:lnTo>
                  <a:lnTo>
                    <a:pt x="444402" y="189967"/>
                  </a:lnTo>
                  <a:lnTo>
                    <a:pt x="462675" y="215169"/>
                  </a:lnTo>
                  <a:lnTo>
                    <a:pt x="480964" y="232951"/>
                  </a:lnTo>
                  <a:lnTo>
                    <a:pt x="484684" y="235295"/>
                  </a:lnTo>
                  <a:lnTo>
                    <a:pt x="503404" y="238593"/>
                  </a:lnTo>
                  <a:lnTo>
                    <a:pt x="520083" y="237885"/>
                  </a:lnTo>
                  <a:lnTo>
                    <a:pt x="535648" y="232070"/>
                  </a:lnTo>
                  <a:lnTo>
                    <a:pt x="546374" y="223644"/>
                  </a:lnTo>
                  <a:lnTo>
                    <a:pt x="557796" y="204769"/>
                  </a:lnTo>
                  <a:lnTo>
                    <a:pt x="560118" y="196815"/>
                  </a:lnTo>
                  <a:lnTo>
                    <a:pt x="558277" y="164748"/>
                  </a:lnTo>
                  <a:lnTo>
                    <a:pt x="557393" y="160193"/>
                  </a:lnTo>
                  <a:lnTo>
                    <a:pt x="547722" y="145354"/>
                  </a:lnTo>
                  <a:lnTo>
                    <a:pt x="522810" y="128131"/>
                  </a:lnTo>
                  <a:lnTo>
                    <a:pt x="508508" y="122096"/>
                  </a:lnTo>
                  <a:lnTo>
                    <a:pt x="480759" y="119696"/>
                  </a:lnTo>
                  <a:lnTo>
                    <a:pt x="462611" y="124120"/>
                  </a:lnTo>
                  <a:lnTo>
                    <a:pt x="456547" y="126517"/>
                  </a:lnTo>
                  <a:lnTo>
                    <a:pt x="447481" y="134905"/>
                  </a:lnTo>
                  <a:lnTo>
                    <a:pt x="444060" y="141423"/>
                  </a:lnTo>
                  <a:lnTo>
                    <a:pt x="442894" y="147495"/>
                  </a:lnTo>
                  <a:lnTo>
                    <a:pt x="443551" y="152545"/>
                  </a:lnTo>
                  <a:lnTo>
                    <a:pt x="448782" y="158082"/>
                  </a:lnTo>
                  <a:lnTo>
                    <a:pt x="461456" y="166890"/>
                  </a:lnTo>
                  <a:lnTo>
                    <a:pt x="476962" y="170857"/>
                  </a:lnTo>
                  <a:lnTo>
                    <a:pt x="495511" y="170896"/>
                  </a:lnTo>
                  <a:lnTo>
                    <a:pt x="532781" y="158627"/>
                  </a:lnTo>
                  <a:lnTo>
                    <a:pt x="573305" y="134110"/>
                  </a:lnTo>
                  <a:lnTo>
                    <a:pt x="595610" y="114647"/>
                  </a:lnTo>
                  <a:lnTo>
                    <a:pt x="621423" y="85234"/>
                  </a:lnTo>
                  <a:lnTo>
                    <a:pt x="621362" y="85664"/>
                  </a:lnTo>
                  <a:lnTo>
                    <a:pt x="620354" y="88023"/>
                  </a:lnTo>
                  <a:lnTo>
                    <a:pt x="618109" y="133370"/>
                  </a:lnTo>
                  <a:lnTo>
                    <a:pt x="624135" y="178923"/>
                  </a:lnTo>
                  <a:lnTo>
                    <a:pt x="630644" y="192061"/>
                  </a:lnTo>
                  <a:lnTo>
                    <a:pt x="645127" y="209885"/>
                  </a:lnTo>
                  <a:lnTo>
                    <a:pt x="652907" y="216022"/>
                  </a:lnTo>
                  <a:lnTo>
                    <a:pt x="659892" y="218750"/>
                  </a:lnTo>
                  <a:lnTo>
                    <a:pt x="676517" y="216914"/>
                  </a:lnTo>
                  <a:lnTo>
                    <a:pt x="686260" y="212796"/>
                  </a:lnTo>
                  <a:lnTo>
                    <a:pt x="699577" y="201706"/>
                  </a:lnTo>
                  <a:lnTo>
                    <a:pt x="714823" y="182366"/>
                  </a:lnTo>
                  <a:lnTo>
                    <a:pt x="732827" y="137290"/>
                  </a:lnTo>
                  <a:lnTo>
                    <a:pt x="739003" y="90300"/>
                  </a:lnTo>
                  <a:lnTo>
                    <a:pt x="737550" y="79853"/>
                  </a:lnTo>
                  <a:lnTo>
                    <a:pt x="730933" y="60994"/>
                  </a:lnTo>
                  <a:lnTo>
                    <a:pt x="731058" y="60684"/>
                  </a:lnTo>
                  <a:lnTo>
                    <a:pt x="731494" y="60831"/>
                  </a:lnTo>
                  <a:lnTo>
                    <a:pt x="748287" y="75487"/>
                  </a:lnTo>
                  <a:lnTo>
                    <a:pt x="755200" y="82206"/>
                  </a:lnTo>
                  <a:lnTo>
                    <a:pt x="799702" y="116969"/>
                  </a:lnTo>
                  <a:lnTo>
                    <a:pt x="843991" y="157221"/>
                  </a:lnTo>
                  <a:lnTo>
                    <a:pt x="857702" y="178361"/>
                  </a:lnTo>
                  <a:lnTo>
                    <a:pt x="864120" y="199705"/>
                  </a:lnTo>
                  <a:lnTo>
                    <a:pt x="863714" y="209969"/>
                  </a:lnTo>
                  <a:lnTo>
                    <a:pt x="860828" y="219235"/>
                  </a:lnTo>
                  <a:lnTo>
                    <a:pt x="856018" y="228056"/>
                  </a:lnTo>
                  <a:lnTo>
                    <a:pt x="848471" y="234799"/>
                  </a:lnTo>
                  <a:lnTo>
                    <a:pt x="832624" y="243191"/>
                  </a:lnTo>
                  <a:lnTo>
                    <a:pt x="814127" y="245401"/>
                  </a:lnTo>
                  <a:lnTo>
                    <a:pt x="787400" y="239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SMARTInkShape-115">
              <a:extLst>
                <a:ext uri="{FF2B5EF4-FFF2-40B4-BE49-F238E27FC236}">
                  <a16:creationId xmlns:a16="http://schemas.microsoft.com/office/drawing/2014/main" xmlns="" id="{B81C5F2F-BBA6-4F23-9340-C6666381BF0D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9420225" y="3638550"/>
              <a:ext cx="133351" cy="22226"/>
            </a:xfrm>
            <a:custGeom>
              <a:avLst/>
              <a:gdLst/>
              <a:ahLst/>
              <a:cxnLst/>
              <a:rect l="0" t="0" r="0" b="0"/>
              <a:pathLst>
                <a:path w="133351" h="22226">
                  <a:moveTo>
                    <a:pt x="0" y="0"/>
                  </a:moveTo>
                  <a:lnTo>
                    <a:pt x="0" y="0"/>
                  </a:lnTo>
                  <a:lnTo>
                    <a:pt x="25106" y="0"/>
                  </a:lnTo>
                  <a:lnTo>
                    <a:pt x="69767" y="18348"/>
                  </a:lnTo>
                  <a:lnTo>
                    <a:pt x="88875" y="20136"/>
                  </a:lnTo>
                  <a:lnTo>
                    <a:pt x="122401" y="19445"/>
                  </a:lnTo>
                  <a:lnTo>
                    <a:pt x="133350" y="22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1" name="SMARTInkShape-Group50">
            <a:extLst>
              <a:ext uri="{FF2B5EF4-FFF2-40B4-BE49-F238E27FC236}">
                <a16:creationId xmlns:a16="http://schemas.microsoft.com/office/drawing/2014/main" xmlns="" id="{4BCBEC2D-6D00-4DB2-B6B1-FC24AE7A4607}"/>
              </a:ext>
            </a:extLst>
          </p:cNvPr>
          <p:cNvGrpSpPr/>
          <p:nvPr/>
        </p:nvGrpSpPr>
        <p:grpSpPr>
          <a:xfrm>
            <a:off x="9467889" y="4038893"/>
            <a:ext cx="897358" cy="285285"/>
            <a:chOff x="9467889" y="4038893"/>
            <a:chExt cx="897358" cy="285285"/>
          </a:xfrm>
        </p:grpSpPr>
        <p:sp>
          <p:nvSpPr>
            <p:cNvPr id="87" name="SMARTInkShape-116">
              <a:extLst>
                <a:ext uri="{FF2B5EF4-FFF2-40B4-BE49-F238E27FC236}">
                  <a16:creationId xmlns:a16="http://schemas.microsoft.com/office/drawing/2014/main" xmlns="" id="{9CA9E559-A048-4344-93FE-0A37296374B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9979025" y="4041775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19050" y="0"/>
                  </a:moveTo>
                  <a:lnTo>
                    <a:pt x="19050" y="0"/>
                  </a:lnTo>
                  <a:lnTo>
                    <a:pt x="19050" y="1686"/>
                  </a:lnTo>
                  <a:lnTo>
                    <a:pt x="15287" y="3454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SMARTInkShape-117">
              <a:extLst>
                <a:ext uri="{FF2B5EF4-FFF2-40B4-BE49-F238E27FC236}">
                  <a16:creationId xmlns:a16="http://schemas.microsoft.com/office/drawing/2014/main" xmlns="" id="{50C00551-BE6D-49A9-9463-0464F39BD18F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0183082" y="4134205"/>
              <a:ext cx="182165" cy="136042"/>
            </a:xfrm>
            <a:custGeom>
              <a:avLst/>
              <a:gdLst/>
              <a:ahLst/>
              <a:cxnLst/>
              <a:rect l="0" t="0" r="0" b="0"/>
              <a:pathLst>
                <a:path w="182165" h="136042">
                  <a:moveTo>
                    <a:pt x="78518" y="21870"/>
                  </a:moveTo>
                  <a:lnTo>
                    <a:pt x="78518" y="21870"/>
                  </a:lnTo>
                  <a:lnTo>
                    <a:pt x="78518" y="20184"/>
                  </a:lnTo>
                  <a:lnTo>
                    <a:pt x="77578" y="18416"/>
                  </a:lnTo>
                  <a:lnTo>
                    <a:pt x="67127" y="7682"/>
                  </a:lnTo>
                  <a:lnTo>
                    <a:pt x="56777" y="0"/>
                  </a:lnTo>
                  <a:lnTo>
                    <a:pt x="41267" y="1436"/>
                  </a:lnTo>
                  <a:lnTo>
                    <a:pt x="29976" y="5967"/>
                  </a:lnTo>
                  <a:lnTo>
                    <a:pt x="17569" y="15512"/>
                  </a:lnTo>
                  <a:lnTo>
                    <a:pt x="14602" y="18690"/>
                  </a:lnTo>
                  <a:lnTo>
                    <a:pt x="2036" y="51413"/>
                  </a:lnTo>
                  <a:lnTo>
                    <a:pt x="0" y="64176"/>
                  </a:lnTo>
                  <a:lnTo>
                    <a:pt x="8677" y="97932"/>
                  </a:lnTo>
                  <a:lnTo>
                    <a:pt x="10790" y="103269"/>
                  </a:lnTo>
                  <a:lnTo>
                    <a:pt x="25563" y="119209"/>
                  </a:lnTo>
                  <a:lnTo>
                    <a:pt x="38839" y="130047"/>
                  </a:lnTo>
                  <a:lnTo>
                    <a:pt x="57902" y="136041"/>
                  </a:lnTo>
                  <a:lnTo>
                    <a:pt x="100391" y="134636"/>
                  </a:lnTo>
                  <a:lnTo>
                    <a:pt x="145242" y="128083"/>
                  </a:lnTo>
                  <a:lnTo>
                    <a:pt x="179365" y="116127"/>
                  </a:lnTo>
                  <a:lnTo>
                    <a:pt x="181547" y="113974"/>
                  </a:lnTo>
                  <a:lnTo>
                    <a:pt x="182130" y="112906"/>
                  </a:lnTo>
                  <a:lnTo>
                    <a:pt x="182164" y="111841"/>
                  </a:lnTo>
                  <a:lnTo>
                    <a:pt x="180118" y="107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SMARTInkShape-118">
              <a:extLst>
                <a:ext uri="{FF2B5EF4-FFF2-40B4-BE49-F238E27FC236}">
                  <a16:creationId xmlns:a16="http://schemas.microsoft.com/office/drawing/2014/main" xmlns="" id="{8C622104-05FF-426F-8E21-0DA5C9CA704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9742744" y="4038893"/>
              <a:ext cx="421002" cy="285285"/>
            </a:xfrm>
            <a:custGeom>
              <a:avLst/>
              <a:gdLst/>
              <a:ahLst/>
              <a:cxnLst/>
              <a:rect l="0" t="0" r="0" b="0"/>
              <a:pathLst>
                <a:path w="421002" h="285285">
                  <a:moveTo>
                    <a:pt x="134681" y="136232"/>
                  </a:moveTo>
                  <a:lnTo>
                    <a:pt x="134681" y="136232"/>
                  </a:lnTo>
                  <a:lnTo>
                    <a:pt x="131441" y="130809"/>
                  </a:lnTo>
                  <a:lnTo>
                    <a:pt x="122282" y="121795"/>
                  </a:lnTo>
                  <a:lnTo>
                    <a:pt x="118234" y="118526"/>
                  </a:lnTo>
                  <a:lnTo>
                    <a:pt x="111017" y="109488"/>
                  </a:lnTo>
                  <a:lnTo>
                    <a:pt x="70524" y="105084"/>
                  </a:lnTo>
                  <a:lnTo>
                    <a:pt x="52485" y="111402"/>
                  </a:lnTo>
                  <a:lnTo>
                    <a:pt x="38243" y="120526"/>
                  </a:lnTo>
                  <a:lnTo>
                    <a:pt x="19938" y="142524"/>
                  </a:lnTo>
                  <a:lnTo>
                    <a:pt x="7489" y="170231"/>
                  </a:lnTo>
                  <a:lnTo>
                    <a:pt x="0" y="210760"/>
                  </a:lnTo>
                  <a:lnTo>
                    <a:pt x="2073" y="235455"/>
                  </a:lnTo>
                  <a:lnTo>
                    <a:pt x="18598" y="273400"/>
                  </a:lnTo>
                  <a:lnTo>
                    <a:pt x="28879" y="280216"/>
                  </a:lnTo>
                  <a:lnTo>
                    <a:pt x="41091" y="284539"/>
                  </a:lnTo>
                  <a:lnTo>
                    <a:pt x="50047" y="285284"/>
                  </a:lnTo>
                  <a:lnTo>
                    <a:pt x="58496" y="281617"/>
                  </a:lnTo>
                  <a:lnTo>
                    <a:pt x="67660" y="273872"/>
                  </a:lnTo>
                  <a:lnTo>
                    <a:pt x="88908" y="244964"/>
                  </a:lnTo>
                  <a:lnTo>
                    <a:pt x="105218" y="205413"/>
                  </a:lnTo>
                  <a:lnTo>
                    <a:pt x="113209" y="164244"/>
                  </a:lnTo>
                  <a:lnTo>
                    <a:pt x="115153" y="121147"/>
                  </a:lnTo>
                  <a:lnTo>
                    <a:pt x="115536" y="76533"/>
                  </a:lnTo>
                  <a:lnTo>
                    <a:pt x="115622" y="30059"/>
                  </a:lnTo>
                  <a:lnTo>
                    <a:pt x="115631" y="0"/>
                  </a:lnTo>
                  <a:lnTo>
                    <a:pt x="118518" y="44637"/>
                  </a:lnTo>
                  <a:lnTo>
                    <a:pt x="125828" y="92024"/>
                  </a:lnTo>
                  <a:lnTo>
                    <a:pt x="133611" y="135692"/>
                  </a:lnTo>
                  <a:lnTo>
                    <a:pt x="146124" y="181738"/>
                  </a:lnTo>
                  <a:lnTo>
                    <a:pt x="162163" y="217928"/>
                  </a:lnTo>
                  <a:lnTo>
                    <a:pt x="167591" y="225223"/>
                  </a:lnTo>
                  <a:lnTo>
                    <a:pt x="174238" y="229641"/>
                  </a:lnTo>
                  <a:lnTo>
                    <a:pt x="181189" y="232075"/>
                  </a:lnTo>
                  <a:lnTo>
                    <a:pt x="186631" y="231981"/>
                  </a:lnTo>
                  <a:lnTo>
                    <a:pt x="198717" y="224888"/>
                  </a:lnTo>
                  <a:lnTo>
                    <a:pt x="204652" y="217733"/>
                  </a:lnTo>
                  <a:lnTo>
                    <a:pt x="219755" y="174449"/>
                  </a:lnTo>
                  <a:lnTo>
                    <a:pt x="225373" y="148916"/>
                  </a:lnTo>
                  <a:lnTo>
                    <a:pt x="223120" y="121187"/>
                  </a:lnTo>
                  <a:lnTo>
                    <a:pt x="220270" y="112959"/>
                  </a:lnTo>
                  <a:lnTo>
                    <a:pt x="217831" y="108704"/>
                  </a:lnTo>
                  <a:lnTo>
                    <a:pt x="217278" y="109061"/>
                  </a:lnTo>
                  <a:lnTo>
                    <a:pt x="215723" y="111338"/>
                  </a:lnTo>
                  <a:lnTo>
                    <a:pt x="215737" y="116584"/>
                  </a:lnTo>
                  <a:lnTo>
                    <a:pt x="226138" y="162692"/>
                  </a:lnTo>
                  <a:lnTo>
                    <a:pt x="242329" y="207985"/>
                  </a:lnTo>
                  <a:lnTo>
                    <a:pt x="251518" y="222325"/>
                  </a:lnTo>
                  <a:lnTo>
                    <a:pt x="263178" y="232140"/>
                  </a:lnTo>
                  <a:lnTo>
                    <a:pt x="269519" y="234361"/>
                  </a:lnTo>
                  <a:lnTo>
                    <a:pt x="272198" y="234460"/>
                  </a:lnTo>
                  <a:lnTo>
                    <a:pt x="277997" y="232688"/>
                  </a:lnTo>
                  <a:lnTo>
                    <a:pt x="283749" y="229196"/>
                  </a:lnTo>
                  <a:lnTo>
                    <a:pt x="288658" y="224116"/>
                  </a:lnTo>
                  <a:lnTo>
                    <a:pt x="298769" y="200643"/>
                  </a:lnTo>
                  <a:lnTo>
                    <a:pt x="311549" y="153750"/>
                  </a:lnTo>
                  <a:lnTo>
                    <a:pt x="323507" y="127397"/>
                  </a:lnTo>
                  <a:lnTo>
                    <a:pt x="346140" y="101790"/>
                  </a:lnTo>
                  <a:lnTo>
                    <a:pt x="358242" y="95296"/>
                  </a:lnTo>
                  <a:lnTo>
                    <a:pt x="367509" y="94285"/>
                  </a:lnTo>
                  <a:lnTo>
                    <a:pt x="376802" y="95364"/>
                  </a:lnTo>
                  <a:lnTo>
                    <a:pt x="393036" y="102071"/>
                  </a:lnTo>
                  <a:lnTo>
                    <a:pt x="410629" y="129419"/>
                  </a:lnTo>
                  <a:lnTo>
                    <a:pt x="419331" y="153793"/>
                  </a:lnTo>
                  <a:lnTo>
                    <a:pt x="421001" y="168378"/>
                  </a:lnTo>
                  <a:lnTo>
                    <a:pt x="416203" y="201104"/>
                  </a:lnTo>
                  <a:lnTo>
                    <a:pt x="407968" y="215269"/>
                  </a:lnTo>
                  <a:lnTo>
                    <a:pt x="396591" y="225580"/>
                  </a:lnTo>
                  <a:lnTo>
                    <a:pt x="386552" y="228859"/>
                  </a:lnTo>
                  <a:lnTo>
                    <a:pt x="367916" y="230964"/>
                  </a:lnTo>
                  <a:lnTo>
                    <a:pt x="353993" y="227957"/>
                  </a:lnTo>
                  <a:lnTo>
                    <a:pt x="345747" y="222625"/>
                  </a:lnTo>
                  <a:lnTo>
                    <a:pt x="333272" y="210181"/>
                  </a:lnTo>
                  <a:lnTo>
                    <a:pt x="325181" y="1965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SMARTInkShape-119">
              <a:extLst>
                <a:ext uri="{FF2B5EF4-FFF2-40B4-BE49-F238E27FC236}">
                  <a16:creationId xmlns:a16="http://schemas.microsoft.com/office/drawing/2014/main" xmlns="" id="{E43C07F2-47E6-4FE0-9359-8F7A03204D31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9467889" y="4175188"/>
              <a:ext cx="126962" cy="9463"/>
            </a:xfrm>
            <a:custGeom>
              <a:avLst/>
              <a:gdLst/>
              <a:ahLst/>
              <a:cxnLst/>
              <a:rect l="0" t="0" r="0" b="0"/>
              <a:pathLst>
                <a:path w="126962" h="9463">
                  <a:moveTo>
                    <a:pt x="3136" y="9462"/>
                  </a:moveTo>
                  <a:lnTo>
                    <a:pt x="3136" y="9462"/>
                  </a:lnTo>
                  <a:lnTo>
                    <a:pt x="0" y="6326"/>
                  </a:lnTo>
                  <a:lnTo>
                    <a:pt x="43816" y="1018"/>
                  </a:lnTo>
                  <a:lnTo>
                    <a:pt x="85422" y="0"/>
                  </a:lnTo>
                  <a:lnTo>
                    <a:pt x="110888" y="883"/>
                  </a:lnTo>
                  <a:lnTo>
                    <a:pt x="121865" y="3171"/>
                  </a:lnTo>
                  <a:lnTo>
                    <a:pt x="126961" y="6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2" name="SMARTInkShape-120">
            <a:extLst>
              <a:ext uri="{FF2B5EF4-FFF2-40B4-BE49-F238E27FC236}">
                <a16:creationId xmlns:a16="http://schemas.microsoft.com/office/drawing/2014/main" xmlns="" id="{A376ED48-F490-4C53-91F9-C76A736C500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458325" y="4718050"/>
            <a:ext cx="186147" cy="18989"/>
          </a:xfrm>
          <a:custGeom>
            <a:avLst/>
            <a:gdLst/>
            <a:ahLst/>
            <a:cxnLst/>
            <a:rect l="0" t="0" r="0" b="0"/>
            <a:pathLst>
              <a:path w="186147" h="18989">
                <a:moveTo>
                  <a:pt x="0" y="9525"/>
                </a:moveTo>
                <a:lnTo>
                  <a:pt x="0" y="9525"/>
                </a:lnTo>
                <a:lnTo>
                  <a:pt x="0" y="18988"/>
                </a:lnTo>
                <a:lnTo>
                  <a:pt x="1685" y="17346"/>
                </a:lnTo>
                <a:lnTo>
                  <a:pt x="44742" y="18283"/>
                </a:lnTo>
                <a:lnTo>
                  <a:pt x="85695" y="11274"/>
                </a:lnTo>
                <a:lnTo>
                  <a:pt x="131218" y="6746"/>
                </a:lnTo>
                <a:lnTo>
                  <a:pt x="174895" y="4785"/>
                </a:lnTo>
                <a:lnTo>
                  <a:pt x="176922" y="5306"/>
                </a:lnTo>
                <a:lnTo>
                  <a:pt x="181055" y="4945"/>
                </a:lnTo>
                <a:lnTo>
                  <a:pt x="186086" y="3525"/>
                </a:lnTo>
                <a:lnTo>
                  <a:pt x="186146" y="3761"/>
                </a:lnTo>
                <a:lnTo>
                  <a:pt x="185272" y="4964"/>
                </a:lnTo>
                <a:lnTo>
                  <a:pt x="184193" y="5073"/>
                </a:lnTo>
                <a:lnTo>
                  <a:pt x="181111" y="4254"/>
                </a:lnTo>
                <a:lnTo>
                  <a:pt x="180008" y="3542"/>
                </a:lnTo>
                <a:lnTo>
                  <a:pt x="1778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SMARTInkShape-121">
            <a:extLst>
              <a:ext uri="{FF2B5EF4-FFF2-40B4-BE49-F238E27FC236}">
                <a16:creationId xmlns:a16="http://schemas.microsoft.com/office/drawing/2014/main" xmlns="" id="{F230F352-156D-4275-B8A1-7BE75201685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787686" y="4665404"/>
            <a:ext cx="780349" cy="305153"/>
          </a:xfrm>
          <a:custGeom>
            <a:avLst/>
            <a:gdLst/>
            <a:ahLst/>
            <a:cxnLst/>
            <a:rect l="0" t="0" r="0" b="0"/>
            <a:pathLst>
              <a:path w="780349" h="305153">
                <a:moveTo>
                  <a:pt x="45289" y="36771"/>
                </a:moveTo>
                <a:lnTo>
                  <a:pt x="45289" y="36771"/>
                </a:lnTo>
                <a:lnTo>
                  <a:pt x="32069" y="47456"/>
                </a:lnTo>
                <a:lnTo>
                  <a:pt x="25693" y="51657"/>
                </a:lnTo>
                <a:lnTo>
                  <a:pt x="20092" y="58964"/>
                </a:lnTo>
                <a:lnTo>
                  <a:pt x="18450" y="62039"/>
                </a:lnTo>
                <a:lnTo>
                  <a:pt x="10486" y="96391"/>
                </a:lnTo>
                <a:lnTo>
                  <a:pt x="9303" y="133850"/>
                </a:lnTo>
                <a:lnTo>
                  <a:pt x="14596" y="151649"/>
                </a:lnTo>
                <a:lnTo>
                  <a:pt x="22476" y="164028"/>
                </a:lnTo>
                <a:lnTo>
                  <a:pt x="30681" y="170705"/>
                </a:lnTo>
                <a:lnTo>
                  <a:pt x="49976" y="176448"/>
                </a:lnTo>
                <a:lnTo>
                  <a:pt x="65140" y="177013"/>
                </a:lnTo>
                <a:lnTo>
                  <a:pt x="78021" y="173260"/>
                </a:lnTo>
                <a:lnTo>
                  <a:pt x="97517" y="157568"/>
                </a:lnTo>
                <a:lnTo>
                  <a:pt x="111055" y="138414"/>
                </a:lnTo>
                <a:lnTo>
                  <a:pt x="116163" y="124390"/>
                </a:lnTo>
                <a:lnTo>
                  <a:pt x="117184" y="93485"/>
                </a:lnTo>
                <a:lnTo>
                  <a:pt x="111322" y="66266"/>
                </a:lnTo>
                <a:lnTo>
                  <a:pt x="109419" y="61726"/>
                </a:lnTo>
                <a:lnTo>
                  <a:pt x="90034" y="40642"/>
                </a:lnTo>
                <a:lnTo>
                  <a:pt x="81756" y="33670"/>
                </a:lnTo>
                <a:lnTo>
                  <a:pt x="62718" y="27464"/>
                </a:lnTo>
                <a:lnTo>
                  <a:pt x="47631" y="26762"/>
                </a:lnTo>
                <a:lnTo>
                  <a:pt x="33087" y="33844"/>
                </a:lnTo>
                <a:lnTo>
                  <a:pt x="8365" y="56102"/>
                </a:lnTo>
                <a:lnTo>
                  <a:pt x="3831" y="63002"/>
                </a:lnTo>
                <a:lnTo>
                  <a:pt x="0" y="76097"/>
                </a:lnTo>
                <a:lnTo>
                  <a:pt x="231" y="83530"/>
                </a:lnTo>
                <a:lnTo>
                  <a:pt x="2451" y="89420"/>
                </a:lnTo>
                <a:lnTo>
                  <a:pt x="5788" y="94037"/>
                </a:lnTo>
                <a:lnTo>
                  <a:pt x="9624" y="97265"/>
                </a:lnTo>
                <a:lnTo>
                  <a:pt x="22492" y="99380"/>
                </a:lnTo>
                <a:lnTo>
                  <a:pt x="34654" y="98322"/>
                </a:lnTo>
                <a:lnTo>
                  <a:pt x="56907" y="86140"/>
                </a:lnTo>
                <a:lnTo>
                  <a:pt x="102294" y="54061"/>
                </a:lnTo>
                <a:lnTo>
                  <a:pt x="140806" y="23837"/>
                </a:lnTo>
                <a:lnTo>
                  <a:pt x="142833" y="22857"/>
                </a:lnTo>
                <a:lnTo>
                  <a:pt x="148849" y="22708"/>
                </a:lnTo>
                <a:lnTo>
                  <a:pt x="155522" y="24171"/>
                </a:lnTo>
                <a:lnTo>
                  <a:pt x="160839" y="27173"/>
                </a:lnTo>
                <a:lnTo>
                  <a:pt x="164613" y="31800"/>
                </a:lnTo>
                <a:lnTo>
                  <a:pt x="173238" y="55558"/>
                </a:lnTo>
                <a:lnTo>
                  <a:pt x="180806" y="96852"/>
                </a:lnTo>
                <a:lnTo>
                  <a:pt x="185179" y="141141"/>
                </a:lnTo>
                <a:lnTo>
                  <a:pt x="188086" y="167734"/>
                </a:lnTo>
                <a:lnTo>
                  <a:pt x="196321" y="123654"/>
                </a:lnTo>
                <a:lnTo>
                  <a:pt x="211578" y="82631"/>
                </a:lnTo>
                <a:lnTo>
                  <a:pt x="233414" y="47999"/>
                </a:lnTo>
                <a:lnTo>
                  <a:pt x="244101" y="38334"/>
                </a:lnTo>
                <a:lnTo>
                  <a:pt x="249596" y="35702"/>
                </a:lnTo>
                <a:lnTo>
                  <a:pt x="255331" y="35472"/>
                </a:lnTo>
                <a:lnTo>
                  <a:pt x="265951" y="38200"/>
                </a:lnTo>
                <a:lnTo>
                  <a:pt x="274359" y="49542"/>
                </a:lnTo>
                <a:lnTo>
                  <a:pt x="290837" y="90168"/>
                </a:lnTo>
                <a:lnTo>
                  <a:pt x="306909" y="134874"/>
                </a:lnTo>
                <a:lnTo>
                  <a:pt x="311025" y="143167"/>
                </a:lnTo>
                <a:lnTo>
                  <a:pt x="317087" y="148499"/>
                </a:lnTo>
                <a:lnTo>
                  <a:pt x="326552" y="152543"/>
                </a:lnTo>
                <a:lnTo>
                  <a:pt x="329107" y="153111"/>
                </a:lnTo>
                <a:lnTo>
                  <a:pt x="336648" y="149978"/>
                </a:lnTo>
                <a:lnTo>
                  <a:pt x="341128" y="147168"/>
                </a:lnTo>
                <a:lnTo>
                  <a:pt x="360874" y="117847"/>
                </a:lnTo>
                <a:lnTo>
                  <a:pt x="372833" y="84477"/>
                </a:lnTo>
                <a:lnTo>
                  <a:pt x="376828" y="47627"/>
                </a:lnTo>
                <a:lnTo>
                  <a:pt x="372778" y="18889"/>
                </a:lnTo>
                <a:lnTo>
                  <a:pt x="369463" y="11655"/>
                </a:lnTo>
                <a:lnTo>
                  <a:pt x="358070" y="136"/>
                </a:lnTo>
                <a:lnTo>
                  <a:pt x="357174" y="0"/>
                </a:lnTo>
                <a:lnTo>
                  <a:pt x="355237" y="791"/>
                </a:lnTo>
                <a:lnTo>
                  <a:pt x="354141" y="5140"/>
                </a:lnTo>
                <a:lnTo>
                  <a:pt x="353732" y="19083"/>
                </a:lnTo>
                <a:lnTo>
                  <a:pt x="355001" y="26205"/>
                </a:lnTo>
                <a:lnTo>
                  <a:pt x="368933" y="47253"/>
                </a:lnTo>
                <a:lnTo>
                  <a:pt x="376369" y="54419"/>
                </a:lnTo>
                <a:lnTo>
                  <a:pt x="399242" y="65973"/>
                </a:lnTo>
                <a:lnTo>
                  <a:pt x="406124" y="67766"/>
                </a:lnTo>
                <a:lnTo>
                  <a:pt x="427218" y="68512"/>
                </a:lnTo>
                <a:lnTo>
                  <a:pt x="427966" y="68868"/>
                </a:lnTo>
                <a:lnTo>
                  <a:pt x="428466" y="69458"/>
                </a:lnTo>
                <a:lnTo>
                  <a:pt x="428798" y="70204"/>
                </a:lnTo>
                <a:lnTo>
                  <a:pt x="428667" y="70701"/>
                </a:lnTo>
                <a:lnTo>
                  <a:pt x="428228" y="71033"/>
                </a:lnTo>
                <a:lnTo>
                  <a:pt x="427582" y="71254"/>
                </a:lnTo>
                <a:lnTo>
                  <a:pt x="424987" y="73251"/>
                </a:lnTo>
                <a:lnTo>
                  <a:pt x="412529" y="94372"/>
                </a:lnTo>
                <a:lnTo>
                  <a:pt x="411353" y="97767"/>
                </a:lnTo>
                <a:lnTo>
                  <a:pt x="411040" y="99660"/>
                </a:lnTo>
                <a:lnTo>
                  <a:pt x="411184" y="100922"/>
                </a:lnTo>
                <a:lnTo>
                  <a:pt x="411633" y="101764"/>
                </a:lnTo>
                <a:lnTo>
                  <a:pt x="412285" y="102324"/>
                </a:lnTo>
                <a:lnTo>
                  <a:pt x="418576" y="111677"/>
                </a:lnTo>
                <a:lnTo>
                  <a:pt x="419334" y="113924"/>
                </a:lnTo>
                <a:lnTo>
                  <a:pt x="419888" y="114665"/>
                </a:lnTo>
                <a:lnTo>
                  <a:pt x="421445" y="115488"/>
                </a:lnTo>
                <a:lnTo>
                  <a:pt x="425991" y="115951"/>
                </a:lnTo>
                <a:lnTo>
                  <a:pt x="471856" y="98608"/>
                </a:lnTo>
                <a:lnTo>
                  <a:pt x="483534" y="97897"/>
                </a:lnTo>
                <a:lnTo>
                  <a:pt x="503015" y="101574"/>
                </a:lnTo>
                <a:lnTo>
                  <a:pt x="523316" y="112510"/>
                </a:lnTo>
                <a:lnTo>
                  <a:pt x="532256" y="121340"/>
                </a:lnTo>
                <a:lnTo>
                  <a:pt x="542667" y="137440"/>
                </a:lnTo>
                <a:lnTo>
                  <a:pt x="556059" y="185062"/>
                </a:lnTo>
                <a:lnTo>
                  <a:pt x="557246" y="212074"/>
                </a:lnTo>
                <a:lnTo>
                  <a:pt x="550741" y="254755"/>
                </a:lnTo>
                <a:lnTo>
                  <a:pt x="541451" y="282326"/>
                </a:lnTo>
                <a:lnTo>
                  <a:pt x="531868" y="293325"/>
                </a:lnTo>
                <a:lnTo>
                  <a:pt x="510500" y="303283"/>
                </a:lnTo>
                <a:lnTo>
                  <a:pt x="504521" y="305152"/>
                </a:lnTo>
                <a:lnTo>
                  <a:pt x="488374" y="303816"/>
                </a:lnTo>
                <a:lnTo>
                  <a:pt x="481046" y="302096"/>
                </a:lnTo>
                <a:lnTo>
                  <a:pt x="469285" y="294087"/>
                </a:lnTo>
                <a:lnTo>
                  <a:pt x="461920" y="284462"/>
                </a:lnTo>
                <a:lnTo>
                  <a:pt x="457503" y="266481"/>
                </a:lnTo>
                <a:lnTo>
                  <a:pt x="457331" y="250021"/>
                </a:lnTo>
                <a:lnTo>
                  <a:pt x="464380" y="221325"/>
                </a:lnTo>
                <a:lnTo>
                  <a:pt x="490927" y="175159"/>
                </a:lnTo>
                <a:lnTo>
                  <a:pt x="502826" y="159855"/>
                </a:lnTo>
                <a:lnTo>
                  <a:pt x="546033" y="125904"/>
                </a:lnTo>
                <a:lnTo>
                  <a:pt x="557579" y="120726"/>
                </a:lnTo>
                <a:lnTo>
                  <a:pt x="594676" y="111821"/>
                </a:lnTo>
                <a:lnTo>
                  <a:pt x="640036" y="84951"/>
                </a:lnTo>
                <a:lnTo>
                  <a:pt x="661470" y="64905"/>
                </a:lnTo>
                <a:lnTo>
                  <a:pt x="669147" y="50634"/>
                </a:lnTo>
                <a:lnTo>
                  <a:pt x="669686" y="45307"/>
                </a:lnTo>
                <a:lnTo>
                  <a:pt x="667463" y="34685"/>
                </a:lnTo>
                <a:lnTo>
                  <a:pt x="663888" y="27848"/>
                </a:lnTo>
                <a:lnTo>
                  <a:pt x="661947" y="25530"/>
                </a:lnTo>
                <a:lnTo>
                  <a:pt x="650787" y="18898"/>
                </a:lnTo>
                <a:lnTo>
                  <a:pt x="632938" y="15835"/>
                </a:lnTo>
                <a:lnTo>
                  <a:pt x="623849" y="17001"/>
                </a:lnTo>
                <a:lnTo>
                  <a:pt x="607208" y="25183"/>
                </a:lnTo>
                <a:lnTo>
                  <a:pt x="598859" y="32240"/>
                </a:lnTo>
                <a:lnTo>
                  <a:pt x="576853" y="60565"/>
                </a:lnTo>
                <a:lnTo>
                  <a:pt x="560115" y="97482"/>
                </a:lnTo>
                <a:lnTo>
                  <a:pt x="559231" y="117397"/>
                </a:lnTo>
                <a:lnTo>
                  <a:pt x="567163" y="152010"/>
                </a:lnTo>
                <a:lnTo>
                  <a:pt x="572861" y="163130"/>
                </a:lnTo>
                <a:lnTo>
                  <a:pt x="585389" y="175340"/>
                </a:lnTo>
                <a:lnTo>
                  <a:pt x="601959" y="182290"/>
                </a:lnTo>
                <a:lnTo>
                  <a:pt x="642853" y="184567"/>
                </a:lnTo>
                <a:lnTo>
                  <a:pt x="682066" y="178109"/>
                </a:lnTo>
                <a:lnTo>
                  <a:pt x="722669" y="166081"/>
                </a:lnTo>
                <a:lnTo>
                  <a:pt x="768049" y="150775"/>
                </a:lnTo>
                <a:lnTo>
                  <a:pt x="780348" y="145415"/>
                </a:lnTo>
                <a:lnTo>
                  <a:pt x="776868" y="147040"/>
                </a:lnTo>
                <a:lnTo>
                  <a:pt x="772364" y="14789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SMARTInkShape-122">
            <a:extLst>
              <a:ext uri="{FF2B5EF4-FFF2-40B4-BE49-F238E27FC236}">
                <a16:creationId xmlns:a16="http://schemas.microsoft.com/office/drawing/2014/main" xmlns="" id="{DD82F55E-2105-4E19-9B10-A25558011DE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479041" y="5234149"/>
            <a:ext cx="163435" cy="22736"/>
          </a:xfrm>
          <a:custGeom>
            <a:avLst/>
            <a:gdLst/>
            <a:ahLst/>
            <a:cxnLst/>
            <a:rect l="0" t="0" r="0" b="0"/>
            <a:pathLst>
              <a:path w="163435" h="22736">
                <a:moveTo>
                  <a:pt x="7859" y="14126"/>
                </a:moveTo>
                <a:lnTo>
                  <a:pt x="7859" y="14126"/>
                </a:lnTo>
                <a:lnTo>
                  <a:pt x="5126" y="14126"/>
                </a:lnTo>
                <a:lnTo>
                  <a:pt x="304" y="18545"/>
                </a:lnTo>
                <a:lnTo>
                  <a:pt x="0" y="19542"/>
                </a:lnTo>
                <a:lnTo>
                  <a:pt x="150" y="20559"/>
                </a:lnTo>
                <a:lnTo>
                  <a:pt x="603" y="21589"/>
                </a:lnTo>
                <a:lnTo>
                  <a:pt x="5810" y="22735"/>
                </a:lnTo>
                <a:lnTo>
                  <a:pt x="15062" y="22538"/>
                </a:lnTo>
                <a:lnTo>
                  <a:pt x="57016" y="13137"/>
                </a:lnTo>
                <a:lnTo>
                  <a:pt x="101435" y="3929"/>
                </a:lnTo>
                <a:lnTo>
                  <a:pt x="138753" y="0"/>
                </a:lnTo>
                <a:lnTo>
                  <a:pt x="158162" y="2241"/>
                </a:lnTo>
                <a:lnTo>
                  <a:pt x="159919" y="3028"/>
                </a:lnTo>
                <a:lnTo>
                  <a:pt x="161091" y="3200"/>
                </a:lnTo>
                <a:lnTo>
                  <a:pt x="163434" y="142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SMARTInkShape-123">
            <a:extLst>
              <a:ext uri="{FF2B5EF4-FFF2-40B4-BE49-F238E27FC236}">
                <a16:creationId xmlns:a16="http://schemas.microsoft.com/office/drawing/2014/main" xmlns="" id="{29512928-9952-461B-B244-CB5ACBB7208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9744395" y="5111987"/>
            <a:ext cx="955356" cy="401962"/>
          </a:xfrm>
          <a:custGeom>
            <a:avLst/>
            <a:gdLst/>
            <a:ahLst/>
            <a:cxnLst/>
            <a:rect l="0" t="0" r="0" b="0"/>
            <a:pathLst>
              <a:path w="955356" h="401962">
                <a:moveTo>
                  <a:pt x="133030" y="158513"/>
                </a:moveTo>
                <a:lnTo>
                  <a:pt x="133030" y="158513"/>
                </a:lnTo>
                <a:lnTo>
                  <a:pt x="133030" y="156827"/>
                </a:lnTo>
                <a:lnTo>
                  <a:pt x="125426" y="150563"/>
                </a:lnTo>
                <a:lnTo>
                  <a:pt x="109021" y="140255"/>
                </a:lnTo>
                <a:lnTo>
                  <a:pt x="67249" y="131187"/>
                </a:lnTo>
                <a:lnTo>
                  <a:pt x="56742" y="133091"/>
                </a:lnTo>
                <a:lnTo>
                  <a:pt x="48912" y="136161"/>
                </a:lnTo>
                <a:lnTo>
                  <a:pt x="33200" y="148598"/>
                </a:lnTo>
                <a:lnTo>
                  <a:pt x="10519" y="186409"/>
                </a:lnTo>
                <a:lnTo>
                  <a:pt x="1950" y="211934"/>
                </a:lnTo>
                <a:lnTo>
                  <a:pt x="0" y="243721"/>
                </a:lnTo>
                <a:lnTo>
                  <a:pt x="5662" y="277219"/>
                </a:lnTo>
                <a:lnTo>
                  <a:pt x="14897" y="292032"/>
                </a:lnTo>
                <a:lnTo>
                  <a:pt x="24885" y="301987"/>
                </a:lnTo>
                <a:lnTo>
                  <a:pt x="36987" y="303301"/>
                </a:lnTo>
                <a:lnTo>
                  <a:pt x="56008" y="300073"/>
                </a:lnTo>
                <a:lnTo>
                  <a:pt x="60515" y="298395"/>
                </a:lnTo>
                <a:lnTo>
                  <a:pt x="88092" y="274652"/>
                </a:lnTo>
                <a:lnTo>
                  <a:pt x="96713" y="263988"/>
                </a:lnTo>
                <a:lnTo>
                  <a:pt x="110177" y="226489"/>
                </a:lnTo>
                <a:lnTo>
                  <a:pt x="117008" y="187826"/>
                </a:lnTo>
                <a:lnTo>
                  <a:pt x="118733" y="148546"/>
                </a:lnTo>
                <a:lnTo>
                  <a:pt x="117010" y="102755"/>
                </a:lnTo>
                <a:lnTo>
                  <a:pt x="114683" y="61121"/>
                </a:lnTo>
                <a:lnTo>
                  <a:pt x="111528" y="17362"/>
                </a:lnTo>
                <a:lnTo>
                  <a:pt x="109071" y="826"/>
                </a:lnTo>
                <a:lnTo>
                  <a:pt x="109296" y="119"/>
                </a:lnTo>
                <a:lnTo>
                  <a:pt x="109799" y="0"/>
                </a:lnTo>
                <a:lnTo>
                  <a:pt x="110134" y="627"/>
                </a:lnTo>
                <a:lnTo>
                  <a:pt x="113306" y="46951"/>
                </a:lnTo>
                <a:lnTo>
                  <a:pt x="114597" y="87769"/>
                </a:lnTo>
                <a:lnTo>
                  <a:pt x="118670" y="126028"/>
                </a:lnTo>
                <a:lnTo>
                  <a:pt x="123386" y="171773"/>
                </a:lnTo>
                <a:lnTo>
                  <a:pt x="132772" y="213618"/>
                </a:lnTo>
                <a:lnTo>
                  <a:pt x="147299" y="250388"/>
                </a:lnTo>
                <a:lnTo>
                  <a:pt x="159602" y="269207"/>
                </a:lnTo>
                <a:lnTo>
                  <a:pt x="163092" y="271114"/>
                </a:lnTo>
                <a:lnTo>
                  <a:pt x="171673" y="272293"/>
                </a:lnTo>
                <a:lnTo>
                  <a:pt x="188106" y="267602"/>
                </a:lnTo>
                <a:lnTo>
                  <a:pt x="197373" y="259561"/>
                </a:lnTo>
                <a:lnTo>
                  <a:pt x="222842" y="216523"/>
                </a:lnTo>
                <a:lnTo>
                  <a:pt x="233270" y="177391"/>
                </a:lnTo>
                <a:lnTo>
                  <a:pt x="232542" y="165752"/>
                </a:lnTo>
                <a:lnTo>
                  <a:pt x="230092" y="158973"/>
                </a:lnTo>
                <a:lnTo>
                  <a:pt x="229135" y="158114"/>
                </a:lnTo>
                <a:lnTo>
                  <a:pt x="228144" y="157894"/>
                </a:lnTo>
                <a:lnTo>
                  <a:pt x="227131" y="158100"/>
                </a:lnTo>
                <a:lnTo>
                  <a:pt x="225065" y="161152"/>
                </a:lnTo>
                <a:lnTo>
                  <a:pt x="223323" y="166036"/>
                </a:lnTo>
                <a:lnTo>
                  <a:pt x="222405" y="192744"/>
                </a:lnTo>
                <a:lnTo>
                  <a:pt x="230882" y="237143"/>
                </a:lnTo>
                <a:lnTo>
                  <a:pt x="232132" y="242683"/>
                </a:lnTo>
                <a:lnTo>
                  <a:pt x="247934" y="265372"/>
                </a:lnTo>
                <a:lnTo>
                  <a:pt x="254184" y="272563"/>
                </a:lnTo>
                <a:lnTo>
                  <a:pt x="263076" y="277170"/>
                </a:lnTo>
                <a:lnTo>
                  <a:pt x="268411" y="278893"/>
                </a:lnTo>
                <a:lnTo>
                  <a:pt x="281864" y="276103"/>
                </a:lnTo>
                <a:lnTo>
                  <a:pt x="298720" y="267438"/>
                </a:lnTo>
                <a:lnTo>
                  <a:pt x="309711" y="255698"/>
                </a:lnTo>
                <a:lnTo>
                  <a:pt x="320377" y="239402"/>
                </a:lnTo>
                <a:lnTo>
                  <a:pt x="325771" y="220933"/>
                </a:lnTo>
                <a:lnTo>
                  <a:pt x="327722" y="200056"/>
                </a:lnTo>
                <a:lnTo>
                  <a:pt x="327383" y="194675"/>
                </a:lnTo>
                <a:lnTo>
                  <a:pt x="318478" y="173618"/>
                </a:lnTo>
                <a:lnTo>
                  <a:pt x="302555" y="152063"/>
                </a:lnTo>
                <a:lnTo>
                  <a:pt x="295510" y="145533"/>
                </a:lnTo>
                <a:lnTo>
                  <a:pt x="286029" y="142161"/>
                </a:lnTo>
                <a:lnTo>
                  <a:pt x="271614" y="141203"/>
                </a:lnTo>
                <a:lnTo>
                  <a:pt x="259699" y="144094"/>
                </a:lnTo>
                <a:lnTo>
                  <a:pt x="255576" y="145725"/>
                </a:lnTo>
                <a:lnTo>
                  <a:pt x="247232" y="154123"/>
                </a:lnTo>
                <a:lnTo>
                  <a:pt x="235434" y="172894"/>
                </a:lnTo>
                <a:lnTo>
                  <a:pt x="232634" y="188527"/>
                </a:lnTo>
                <a:lnTo>
                  <a:pt x="233860" y="197605"/>
                </a:lnTo>
                <a:lnTo>
                  <a:pt x="235175" y="201508"/>
                </a:lnTo>
                <a:lnTo>
                  <a:pt x="243767" y="212057"/>
                </a:lnTo>
                <a:lnTo>
                  <a:pt x="249392" y="215824"/>
                </a:lnTo>
                <a:lnTo>
                  <a:pt x="251879" y="216829"/>
                </a:lnTo>
                <a:lnTo>
                  <a:pt x="268864" y="216557"/>
                </a:lnTo>
                <a:lnTo>
                  <a:pt x="285030" y="210871"/>
                </a:lnTo>
                <a:lnTo>
                  <a:pt x="329396" y="178984"/>
                </a:lnTo>
                <a:lnTo>
                  <a:pt x="369783" y="131589"/>
                </a:lnTo>
                <a:lnTo>
                  <a:pt x="371298" y="131038"/>
                </a:lnTo>
                <a:lnTo>
                  <a:pt x="372309" y="131730"/>
                </a:lnTo>
                <a:lnTo>
                  <a:pt x="373432" y="134968"/>
                </a:lnTo>
                <a:lnTo>
                  <a:pt x="375980" y="175554"/>
                </a:lnTo>
                <a:lnTo>
                  <a:pt x="383476" y="217972"/>
                </a:lnTo>
                <a:lnTo>
                  <a:pt x="394410" y="244751"/>
                </a:lnTo>
                <a:lnTo>
                  <a:pt x="397242" y="249872"/>
                </a:lnTo>
                <a:lnTo>
                  <a:pt x="400893" y="253286"/>
                </a:lnTo>
                <a:lnTo>
                  <a:pt x="409655" y="257079"/>
                </a:lnTo>
                <a:lnTo>
                  <a:pt x="416606" y="257824"/>
                </a:lnTo>
                <a:lnTo>
                  <a:pt x="419447" y="257528"/>
                </a:lnTo>
                <a:lnTo>
                  <a:pt x="425427" y="254378"/>
                </a:lnTo>
                <a:lnTo>
                  <a:pt x="431964" y="248039"/>
                </a:lnTo>
                <a:lnTo>
                  <a:pt x="443226" y="229528"/>
                </a:lnTo>
                <a:lnTo>
                  <a:pt x="456558" y="190460"/>
                </a:lnTo>
                <a:lnTo>
                  <a:pt x="459498" y="147667"/>
                </a:lnTo>
                <a:lnTo>
                  <a:pt x="457460" y="137896"/>
                </a:lnTo>
                <a:lnTo>
                  <a:pt x="455609" y="135238"/>
                </a:lnTo>
                <a:lnTo>
                  <a:pt x="454269" y="134883"/>
                </a:lnTo>
                <a:lnTo>
                  <a:pt x="450898" y="135428"/>
                </a:lnTo>
                <a:lnTo>
                  <a:pt x="449717" y="136068"/>
                </a:lnTo>
                <a:lnTo>
                  <a:pt x="448930" y="136846"/>
                </a:lnTo>
                <a:lnTo>
                  <a:pt x="448405" y="137719"/>
                </a:lnTo>
                <a:lnTo>
                  <a:pt x="447667" y="149059"/>
                </a:lnTo>
                <a:lnTo>
                  <a:pt x="458660" y="194536"/>
                </a:lnTo>
                <a:lnTo>
                  <a:pt x="468246" y="219094"/>
                </a:lnTo>
                <a:lnTo>
                  <a:pt x="488490" y="245043"/>
                </a:lnTo>
                <a:lnTo>
                  <a:pt x="492769" y="249008"/>
                </a:lnTo>
                <a:lnTo>
                  <a:pt x="503169" y="253414"/>
                </a:lnTo>
                <a:lnTo>
                  <a:pt x="514495" y="254666"/>
                </a:lnTo>
                <a:lnTo>
                  <a:pt x="525408" y="252871"/>
                </a:lnTo>
                <a:lnTo>
                  <a:pt x="534256" y="247839"/>
                </a:lnTo>
                <a:lnTo>
                  <a:pt x="555878" y="224695"/>
                </a:lnTo>
                <a:lnTo>
                  <a:pt x="565156" y="208736"/>
                </a:lnTo>
                <a:lnTo>
                  <a:pt x="575691" y="174552"/>
                </a:lnTo>
                <a:lnTo>
                  <a:pt x="575300" y="155935"/>
                </a:lnTo>
                <a:lnTo>
                  <a:pt x="567893" y="136465"/>
                </a:lnTo>
                <a:lnTo>
                  <a:pt x="560133" y="124033"/>
                </a:lnTo>
                <a:lnTo>
                  <a:pt x="555569" y="120258"/>
                </a:lnTo>
                <a:lnTo>
                  <a:pt x="545205" y="116149"/>
                </a:lnTo>
                <a:lnTo>
                  <a:pt x="540115" y="115931"/>
                </a:lnTo>
                <a:lnTo>
                  <a:pt x="536207" y="117010"/>
                </a:lnTo>
                <a:lnTo>
                  <a:pt x="535164" y="117791"/>
                </a:lnTo>
                <a:lnTo>
                  <a:pt x="534470" y="118665"/>
                </a:lnTo>
                <a:lnTo>
                  <a:pt x="534639" y="122458"/>
                </a:lnTo>
                <a:lnTo>
                  <a:pt x="535178" y="124951"/>
                </a:lnTo>
                <a:lnTo>
                  <a:pt x="536595" y="126966"/>
                </a:lnTo>
                <a:lnTo>
                  <a:pt x="540992" y="130146"/>
                </a:lnTo>
                <a:lnTo>
                  <a:pt x="554203" y="132880"/>
                </a:lnTo>
                <a:lnTo>
                  <a:pt x="599505" y="136134"/>
                </a:lnTo>
                <a:lnTo>
                  <a:pt x="615360" y="137928"/>
                </a:lnTo>
                <a:lnTo>
                  <a:pt x="634836" y="146411"/>
                </a:lnTo>
                <a:lnTo>
                  <a:pt x="641335" y="150900"/>
                </a:lnTo>
                <a:lnTo>
                  <a:pt x="650645" y="162451"/>
                </a:lnTo>
                <a:lnTo>
                  <a:pt x="654123" y="173904"/>
                </a:lnTo>
                <a:lnTo>
                  <a:pt x="654669" y="208120"/>
                </a:lnTo>
                <a:lnTo>
                  <a:pt x="645596" y="254999"/>
                </a:lnTo>
                <a:lnTo>
                  <a:pt x="644388" y="262126"/>
                </a:lnTo>
                <a:lnTo>
                  <a:pt x="644327" y="262161"/>
                </a:lnTo>
                <a:lnTo>
                  <a:pt x="644259" y="261258"/>
                </a:lnTo>
                <a:lnTo>
                  <a:pt x="650179" y="251784"/>
                </a:lnTo>
                <a:lnTo>
                  <a:pt x="667865" y="234291"/>
                </a:lnTo>
                <a:lnTo>
                  <a:pt x="684470" y="224477"/>
                </a:lnTo>
                <a:lnTo>
                  <a:pt x="696940" y="220509"/>
                </a:lnTo>
                <a:lnTo>
                  <a:pt x="717887" y="219874"/>
                </a:lnTo>
                <a:lnTo>
                  <a:pt x="732986" y="224006"/>
                </a:lnTo>
                <a:lnTo>
                  <a:pt x="743457" y="230756"/>
                </a:lnTo>
                <a:lnTo>
                  <a:pt x="763988" y="251613"/>
                </a:lnTo>
                <a:lnTo>
                  <a:pt x="776326" y="275119"/>
                </a:lnTo>
                <a:lnTo>
                  <a:pt x="780150" y="298878"/>
                </a:lnTo>
                <a:lnTo>
                  <a:pt x="778994" y="346095"/>
                </a:lnTo>
                <a:lnTo>
                  <a:pt x="770528" y="382849"/>
                </a:lnTo>
                <a:lnTo>
                  <a:pt x="762028" y="393140"/>
                </a:lnTo>
                <a:lnTo>
                  <a:pt x="753944" y="399521"/>
                </a:lnTo>
                <a:lnTo>
                  <a:pt x="742023" y="401961"/>
                </a:lnTo>
                <a:lnTo>
                  <a:pt x="733306" y="398768"/>
                </a:lnTo>
                <a:lnTo>
                  <a:pt x="716681" y="387459"/>
                </a:lnTo>
                <a:lnTo>
                  <a:pt x="702968" y="368666"/>
                </a:lnTo>
                <a:lnTo>
                  <a:pt x="696944" y="342037"/>
                </a:lnTo>
                <a:lnTo>
                  <a:pt x="696946" y="311763"/>
                </a:lnTo>
                <a:lnTo>
                  <a:pt x="703711" y="287157"/>
                </a:lnTo>
                <a:lnTo>
                  <a:pt x="722338" y="250947"/>
                </a:lnTo>
                <a:lnTo>
                  <a:pt x="755703" y="213407"/>
                </a:lnTo>
                <a:lnTo>
                  <a:pt x="776616" y="195784"/>
                </a:lnTo>
                <a:lnTo>
                  <a:pt x="777988" y="193943"/>
                </a:lnTo>
                <a:lnTo>
                  <a:pt x="788690" y="187852"/>
                </a:lnTo>
                <a:lnTo>
                  <a:pt x="807940" y="184214"/>
                </a:lnTo>
                <a:lnTo>
                  <a:pt x="846631" y="161988"/>
                </a:lnTo>
                <a:lnTo>
                  <a:pt x="863611" y="145402"/>
                </a:lnTo>
                <a:lnTo>
                  <a:pt x="868484" y="139045"/>
                </a:lnTo>
                <a:lnTo>
                  <a:pt x="873210" y="126443"/>
                </a:lnTo>
                <a:lnTo>
                  <a:pt x="873474" y="113224"/>
                </a:lnTo>
                <a:lnTo>
                  <a:pt x="871317" y="103740"/>
                </a:lnTo>
                <a:lnTo>
                  <a:pt x="868498" y="99715"/>
                </a:lnTo>
                <a:lnTo>
                  <a:pt x="857569" y="92571"/>
                </a:lnTo>
                <a:lnTo>
                  <a:pt x="842538" y="89821"/>
                </a:lnTo>
                <a:lnTo>
                  <a:pt x="834541" y="91059"/>
                </a:lnTo>
                <a:lnTo>
                  <a:pt x="816916" y="99288"/>
                </a:lnTo>
                <a:lnTo>
                  <a:pt x="796645" y="117652"/>
                </a:lnTo>
                <a:lnTo>
                  <a:pt x="790037" y="125536"/>
                </a:lnTo>
                <a:lnTo>
                  <a:pt x="784037" y="146037"/>
                </a:lnTo>
                <a:lnTo>
                  <a:pt x="780923" y="191169"/>
                </a:lnTo>
                <a:lnTo>
                  <a:pt x="782649" y="218390"/>
                </a:lnTo>
                <a:lnTo>
                  <a:pt x="786169" y="230280"/>
                </a:lnTo>
                <a:lnTo>
                  <a:pt x="791261" y="239093"/>
                </a:lnTo>
                <a:lnTo>
                  <a:pt x="816246" y="257032"/>
                </a:lnTo>
                <a:lnTo>
                  <a:pt x="825795" y="262037"/>
                </a:lnTo>
                <a:lnTo>
                  <a:pt x="848920" y="265151"/>
                </a:lnTo>
                <a:lnTo>
                  <a:pt x="890586" y="261840"/>
                </a:lnTo>
                <a:lnTo>
                  <a:pt x="937555" y="255188"/>
                </a:lnTo>
                <a:lnTo>
                  <a:pt x="955355" y="2537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SMARTInkShape-124">
            <a:extLst>
              <a:ext uri="{FF2B5EF4-FFF2-40B4-BE49-F238E27FC236}">
                <a16:creationId xmlns:a16="http://schemas.microsoft.com/office/drawing/2014/main" xmlns="" id="{B5FFEC90-D6E2-4F6E-BBAE-4C2F3195F38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429768" y="5827166"/>
            <a:ext cx="165908" cy="37060"/>
          </a:xfrm>
          <a:custGeom>
            <a:avLst/>
            <a:gdLst/>
            <a:ahLst/>
            <a:cxnLst/>
            <a:rect l="0" t="0" r="0" b="0"/>
            <a:pathLst>
              <a:path w="165908" h="37060">
                <a:moveTo>
                  <a:pt x="9507" y="37059"/>
                </a:moveTo>
                <a:lnTo>
                  <a:pt x="9507" y="37059"/>
                </a:lnTo>
                <a:lnTo>
                  <a:pt x="6137" y="37059"/>
                </a:lnTo>
                <a:lnTo>
                  <a:pt x="3541" y="36118"/>
                </a:lnTo>
                <a:lnTo>
                  <a:pt x="685" y="34325"/>
                </a:lnTo>
                <a:lnTo>
                  <a:pt x="294" y="33139"/>
                </a:lnTo>
                <a:lnTo>
                  <a:pt x="0" y="29166"/>
                </a:lnTo>
                <a:lnTo>
                  <a:pt x="3359" y="24646"/>
                </a:lnTo>
                <a:lnTo>
                  <a:pt x="8822" y="18839"/>
                </a:lnTo>
                <a:lnTo>
                  <a:pt x="43049" y="4218"/>
                </a:lnTo>
                <a:lnTo>
                  <a:pt x="62125" y="102"/>
                </a:lnTo>
                <a:lnTo>
                  <a:pt x="95744" y="0"/>
                </a:lnTo>
                <a:lnTo>
                  <a:pt x="139303" y="11024"/>
                </a:lnTo>
                <a:lnTo>
                  <a:pt x="151484" y="15767"/>
                </a:lnTo>
                <a:lnTo>
                  <a:pt x="165790" y="25469"/>
                </a:lnTo>
                <a:lnTo>
                  <a:pt x="165907" y="25452"/>
                </a:lnTo>
                <a:lnTo>
                  <a:pt x="165082" y="2435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0" name="SMARTInkShape-Group56">
            <a:extLst>
              <a:ext uri="{FF2B5EF4-FFF2-40B4-BE49-F238E27FC236}">
                <a16:creationId xmlns:a16="http://schemas.microsoft.com/office/drawing/2014/main" xmlns="" id="{BE32F0B1-0B75-4B22-9B92-11DC28CF5E4A}"/>
              </a:ext>
            </a:extLst>
          </p:cNvPr>
          <p:cNvGrpSpPr/>
          <p:nvPr/>
        </p:nvGrpSpPr>
        <p:grpSpPr>
          <a:xfrm>
            <a:off x="9706417" y="5616575"/>
            <a:ext cx="1040959" cy="477924"/>
            <a:chOff x="9706417" y="5616575"/>
            <a:chExt cx="1040959" cy="477924"/>
          </a:xfrm>
        </p:grpSpPr>
        <p:sp>
          <p:nvSpPr>
            <p:cNvPr id="97" name="SMARTInkShape-125">
              <a:extLst>
                <a:ext uri="{FF2B5EF4-FFF2-40B4-BE49-F238E27FC236}">
                  <a16:creationId xmlns:a16="http://schemas.microsoft.com/office/drawing/2014/main" xmlns="" id="{8F5B4CA4-3F27-4A56-A473-F2D1CC92BA1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0264775" y="5616575"/>
              <a:ext cx="6351" cy="4711"/>
            </a:xfrm>
            <a:custGeom>
              <a:avLst/>
              <a:gdLst/>
              <a:ahLst/>
              <a:cxnLst/>
              <a:rect l="0" t="0" r="0" b="0"/>
              <a:pathLst>
                <a:path w="6351" h="4711">
                  <a:moveTo>
                    <a:pt x="6350" y="0"/>
                  </a:moveTo>
                  <a:lnTo>
                    <a:pt x="6350" y="0"/>
                  </a:lnTo>
                  <a:lnTo>
                    <a:pt x="6350" y="1685"/>
                  </a:lnTo>
                  <a:lnTo>
                    <a:pt x="4469" y="3454"/>
                  </a:lnTo>
                  <a:lnTo>
                    <a:pt x="2980" y="4419"/>
                  </a:lnTo>
                  <a:lnTo>
                    <a:pt x="1986" y="4710"/>
                  </a:lnTo>
                  <a:lnTo>
                    <a:pt x="0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SMARTInkShape-126">
              <a:extLst>
                <a:ext uri="{FF2B5EF4-FFF2-40B4-BE49-F238E27FC236}">
                  <a16:creationId xmlns:a16="http://schemas.microsoft.com/office/drawing/2014/main" xmlns="" id="{7B2654C2-CED3-4206-A053-F5CC93B852C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706417" y="5654276"/>
              <a:ext cx="1040959" cy="440223"/>
            </a:xfrm>
            <a:custGeom>
              <a:avLst/>
              <a:gdLst/>
              <a:ahLst/>
              <a:cxnLst/>
              <a:rect l="0" t="0" r="0" b="0"/>
              <a:pathLst>
                <a:path w="1040959" h="440223">
                  <a:moveTo>
                    <a:pt x="2733" y="273449"/>
                  </a:moveTo>
                  <a:lnTo>
                    <a:pt x="2733" y="273449"/>
                  </a:lnTo>
                  <a:lnTo>
                    <a:pt x="551" y="278518"/>
                  </a:lnTo>
                  <a:lnTo>
                    <a:pt x="0" y="282287"/>
                  </a:lnTo>
                  <a:lnTo>
                    <a:pt x="1374" y="288376"/>
                  </a:lnTo>
                  <a:lnTo>
                    <a:pt x="2180" y="289750"/>
                  </a:lnTo>
                  <a:lnTo>
                    <a:pt x="3070" y="290667"/>
                  </a:lnTo>
                  <a:lnTo>
                    <a:pt x="5000" y="291685"/>
                  </a:lnTo>
                  <a:lnTo>
                    <a:pt x="8476" y="292392"/>
                  </a:lnTo>
                  <a:lnTo>
                    <a:pt x="12274" y="290782"/>
                  </a:lnTo>
                  <a:lnTo>
                    <a:pt x="39517" y="270392"/>
                  </a:lnTo>
                  <a:lnTo>
                    <a:pt x="72909" y="224086"/>
                  </a:lnTo>
                  <a:lnTo>
                    <a:pt x="94015" y="181824"/>
                  </a:lnTo>
                  <a:lnTo>
                    <a:pt x="106410" y="136621"/>
                  </a:lnTo>
                  <a:lnTo>
                    <a:pt x="114072" y="97941"/>
                  </a:lnTo>
                  <a:lnTo>
                    <a:pt x="116643" y="55233"/>
                  </a:lnTo>
                  <a:lnTo>
                    <a:pt x="115325" y="9308"/>
                  </a:lnTo>
                  <a:lnTo>
                    <a:pt x="114051" y="0"/>
                  </a:lnTo>
                  <a:lnTo>
                    <a:pt x="113987" y="133"/>
                  </a:lnTo>
                  <a:lnTo>
                    <a:pt x="110817" y="43403"/>
                  </a:lnTo>
                  <a:lnTo>
                    <a:pt x="110723" y="82559"/>
                  </a:lnTo>
                  <a:lnTo>
                    <a:pt x="111749" y="124539"/>
                  </a:lnTo>
                  <a:lnTo>
                    <a:pt x="117584" y="164142"/>
                  </a:lnTo>
                  <a:lnTo>
                    <a:pt x="125895" y="202978"/>
                  </a:lnTo>
                  <a:lnTo>
                    <a:pt x="138687" y="244465"/>
                  </a:lnTo>
                  <a:lnTo>
                    <a:pt x="154184" y="268874"/>
                  </a:lnTo>
                  <a:lnTo>
                    <a:pt x="157675" y="272515"/>
                  </a:lnTo>
                  <a:lnTo>
                    <a:pt x="167200" y="276562"/>
                  </a:lnTo>
                  <a:lnTo>
                    <a:pt x="172702" y="277641"/>
                  </a:lnTo>
                  <a:lnTo>
                    <a:pt x="184461" y="276018"/>
                  </a:lnTo>
                  <a:lnTo>
                    <a:pt x="195332" y="271768"/>
                  </a:lnTo>
                  <a:lnTo>
                    <a:pt x="202515" y="266352"/>
                  </a:lnTo>
                  <a:lnTo>
                    <a:pt x="216887" y="238272"/>
                  </a:lnTo>
                  <a:lnTo>
                    <a:pt x="228590" y="194515"/>
                  </a:lnTo>
                  <a:lnTo>
                    <a:pt x="229287" y="158258"/>
                  </a:lnTo>
                  <a:lnTo>
                    <a:pt x="221130" y="129536"/>
                  </a:lnTo>
                  <a:lnTo>
                    <a:pt x="214160" y="116626"/>
                  </a:lnTo>
                  <a:lnTo>
                    <a:pt x="206254" y="108881"/>
                  </a:lnTo>
                  <a:lnTo>
                    <a:pt x="200531" y="105662"/>
                  </a:lnTo>
                  <a:lnTo>
                    <a:pt x="200215" y="105852"/>
                  </a:lnTo>
                  <a:lnTo>
                    <a:pt x="199864" y="107004"/>
                  </a:lnTo>
                  <a:lnTo>
                    <a:pt x="203037" y="111321"/>
                  </a:lnTo>
                  <a:lnTo>
                    <a:pt x="205587" y="113198"/>
                  </a:lnTo>
                  <a:lnTo>
                    <a:pt x="232683" y="121764"/>
                  </a:lnTo>
                  <a:lnTo>
                    <a:pt x="280107" y="118382"/>
                  </a:lnTo>
                  <a:lnTo>
                    <a:pt x="303708" y="113856"/>
                  </a:lnTo>
                  <a:lnTo>
                    <a:pt x="311478" y="115030"/>
                  </a:lnTo>
                  <a:lnTo>
                    <a:pt x="316106" y="117903"/>
                  </a:lnTo>
                  <a:lnTo>
                    <a:pt x="318398" y="120592"/>
                  </a:lnTo>
                  <a:lnTo>
                    <a:pt x="319010" y="121802"/>
                  </a:lnTo>
                  <a:lnTo>
                    <a:pt x="312427" y="166845"/>
                  </a:lnTo>
                  <a:lnTo>
                    <a:pt x="312544" y="207888"/>
                  </a:lnTo>
                  <a:lnTo>
                    <a:pt x="316859" y="232420"/>
                  </a:lnTo>
                  <a:lnTo>
                    <a:pt x="321556" y="241926"/>
                  </a:lnTo>
                  <a:lnTo>
                    <a:pt x="329052" y="248973"/>
                  </a:lnTo>
                  <a:lnTo>
                    <a:pt x="333521" y="251840"/>
                  </a:lnTo>
                  <a:lnTo>
                    <a:pt x="337206" y="253046"/>
                  </a:lnTo>
                  <a:lnTo>
                    <a:pt x="340367" y="253144"/>
                  </a:lnTo>
                  <a:lnTo>
                    <a:pt x="343180" y="252504"/>
                  </a:lnTo>
                  <a:lnTo>
                    <a:pt x="362199" y="238803"/>
                  </a:lnTo>
                  <a:lnTo>
                    <a:pt x="375550" y="223516"/>
                  </a:lnTo>
                  <a:lnTo>
                    <a:pt x="396908" y="177425"/>
                  </a:lnTo>
                  <a:lnTo>
                    <a:pt x="399371" y="167659"/>
                  </a:lnTo>
                  <a:lnTo>
                    <a:pt x="399450" y="167645"/>
                  </a:lnTo>
                  <a:lnTo>
                    <a:pt x="399503" y="167988"/>
                  </a:lnTo>
                  <a:lnTo>
                    <a:pt x="399890" y="168217"/>
                  </a:lnTo>
                  <a:lnTo>
                    <a:pt x="419356" y="171713"/>
                  </a:lnTo>
                  <a:lnTo>
                    <a:pt x="431761" y="166752"/>
                  </a:lnTo>
                  <a:lnTo>
                    <a:pt x="441551" y="160265"/>
                  </a:lnTo>
                  <a:lnTo>
                    <a:pt x="455191" y="144500"/>
                  </a:lnTo>
                  <a:lnTo>
                    <a:pt x="460606" y="131682"/>
                  </a:lnTo>
                  <a:lnTo>
                    <a:pt x="462779" y="113843"/>
                  </a:lnTo>
                  <a:lnTo>
                    <a:pt x="460140" y="107028"/>
                  </a:lnTo>
                  <a:lnTo>
                    <a:pt x="457954" y="103235"/>
                  </a:lnTo>
                  <a:lnTo>
                    <a:pt x="455086" y="100706"/>
                  </a:lnTo>
                  <a:lnTo>
                    <a:pt x="445366" y="97147"/>
                  </a:lnTo>
                  <a:lnTo>
                    <a:pt x="441347" y="96315"/>
                  </a:lnTo>
                  <a:lnTo>
                    <a:pt x="430359" y="102588"/>
                  </a:lnTo>
                  <a:lnTo>
                    <a:pt x="420988" y="111699"/>
                  </a:lnTo>
                  <a:lnTo>
                    <a:pt x="409672" y="131510"/>
                  </a:lnTo>
                  <a:lnTo>
                    <a:pt x="404981" y="148882"/>
                  </a:lnTo>
                  <a:lnTo>
                    <a:pt x="404758" y="183210"/>
                  </a:lnTo>
                  <a:lnTo>
                    <a:pt x="417425" y="228247"/>
                  </a:lnTo>
                  <a:lnTo>
                    <a:pt x="428954" y="245592"/>
                  </a:lnTo>
                  <a:lnTo>
                    <a:pt x="446913" y="259080"/>
                  </a:lnTo>
                  <a:lnTo>
                    <a:pt x="462817" y="266409"/>
                  </a:lnTo>
                  <a:lnTo>
                    <a:pt x="473914" y="265734"/>
                  </a:lnTo>
                  <a:lnTo>
                    <a:pt x="485550" y="261201"/>
                  </a:lnTo>
                  <a:lnTo>
                    <a:pt x="508332" y="242037"/>
                  </a:lnTo>
                  <a:lnTo>
                    <a:pt x="523074" y="223690"/>
                  </a:lnTo>
                  <a:lnTo>
                    <a:pt x="536062" y="191575"/>
                  </a:lnTo>
                  <a:lnTo>
                    <a:pt x="546339" y="150848"/>
                  </a:lnTo>
                  <a:lnTo>
                    <a:pt x="545805" y="128059"/>
                  </a:lnTo>
                  <a:lnTo>
                    <a:pt x="542990" y="116598"/>
                  </a:lnTo>
                  <a:lnTo>
                    <a:pt x="542468" y="115965"/>
                  </a:lnTo>
                  <a:lnTo>
                    <a:pt x="540948" y="115261"/>
                  </a:lnTo>
                  <a:lnTo>
                    <a:pt x="540401" y="115427"/>
                  </a:lnTo>
                  <a:lnTo>
                    <a:pt x="540037" y="115890"/>
                  </a:lnTo>
                  <a:lnTo>
                    <a:pt x="539794" y="116551"/>
                  </a:lnTo>
                  <a:lnTo>
                    <a:pt x="546784" y="161866"/>
                  </a:lnTo>
                  <a:lnTo>
                    <a:pt x="557353" y="200046"/>
                  </a:lnTo>
                  <a:lnTo>
                    <a:pt x="578428" y="247304"/>
                  </a:lnTo>
                  <a:lnTo>
                    <a:pt x="587857" y="255714"/>
                  </a:lnTo>
                  <a:lnTo>
                    <a:pt x="600259" y="261492"/>
                  </a:lnTo>
                  <a:lnTo>
                    <a:pt x="603226" y="262302"/>
                  </a:lnTo>
                  <a:lnTo>
                    <a:pt x="612166" y="256618"/>
                  </a:lnTo>
                  <a:lnTo>
                    <a:pt x="628410" y="237904"/>
                  </a:lnTo>
                  <a:lnTo>
                    <a:pt x="652743" y="194016"/>
                  </a:lnTo>
                  <a:lnTo>
                    <a:pt x="666547" y="146607"/>
                  </a:lnTo>
                  <a:lnTo>
                    <a:pt x="668903" y="124451"/>
                  </a:lnTo>
                  <a:lnTo>
                    <a:pt x="664255" y="104105"/>
                  </a:lnTo>
                  <a:lnTo>
                    <a:pt x="659986" y="95880"/>
                  </a:lnTo>
                  <a:lnTo>
                    <a:pt x="657860" y="93686"/>
                  </a:lnTo>
                  <a:lnTo>
                    <a:pt x="651735" y="91249"/>
                  </a:lnTo>
                  <a:lnTo>
                    <a:pt x="645720" y="90518"/>
                  </a:lnTo>
                  <a:lnTo>
                    <a:pt x="644116" y="90817"/>
                  </a:lnTo>
                  <a:lnTo>
                    <a:pt x="643047" y="91369"/>
                  </a:lnTo>
                  <a:lnTo>
                    <a:pt x="642333" y="92796"/>
                  </a:lnTo>
                  <a:lnTo>
                    <a:pt x="641542" y="97203"/>
                  </a:lnTo>
                  <a:lnTo>
                    <a:pt x="643071" y="101749"/>
                  </a:lnTo>
                  <a:lnTo>
                    <a:pt x="652129" y="114731"/>
                  </a:lnTo>
                  <a:lnTo>
                    <a:pt x="666290" y="124962"/>
                  </a:lnTo>
                  <a:lnTo>
                    <a:pt x="704397" y="140388"/>
                  </a:lnTo>
                  <a:lnTo>
                    <a:pt x="751673" y="153047"/>
                  </a:lnTo>
                  <a:lnTo>
                    <a:pt x="759281" y="157496"/>
                  </a:lnTo>
                  <a:lnTo>
                    <a:pt x="763838" y="163000"/>
                  </a:lnTo>
                  <a:lnTo>
                    <a:pt x="766100" y="169915"/>
                  </a:lnTo>
                  <a:lnTo>
                    <a:pt x="767551" y="180796"/>
                  </a:lnTo>
                  <a:lnTo>
                    <a:pt x="764431" y="191864"/>
                  </a:lnTo>
                  <a:lnTo>
                    <a:pt x="757409" y="203450"/>
                  </a:lnTo>
                  <a:lnTo>
                    <a:pt x="747984" y="215504"/>
                  </a:lnTo>
                  <a:lnTo>
                    <a:pt x="743590" y="218690"/>
                  </a:lnTo>
                  <a:lnTo>
                    <a:pt x="742989" y="221007"/>
                  </a:lnTo>
                  <a:lnTo>
                    <a:pt x="742828" y="222613"/>
                  </a:lnTo>
                  <a:lnTo>
                    <a:pt x="743780" y="224036"/>
                  </a:lnTo>
                  <a:lnTo>
                    <a:pt x="747659" y="226558"/>
                  </a:lnTo>
                  <a:lnTo>
                    <a:pt x="753703" y="229222"/>
                  </a:lnTo>
                  <a:lnTo>
                    <a:pt x="757192" y="233220"/>
                  </a:lnTo>
                  <a:lnTo>
                    <a:pt x="759383" y="234403"/>
                  </a:lnTo>
                  <a:lnTo>
                    <a:pt x="806640" y="238800"/>
                  </a:lnTo>
                  <a:lnTo>
                    <a:pt x="809604" y="239766"/>
                  </a:lnTo>
                  <a:lnTo>
                    <a:pt x="841451" y="270765"/>
                  </a:lnTo>
                  <a:lnTo>
                    <a:pt x="855548" y="297128"/>
                  </a:lnTo>
                  <a:lnTo>
                    <a:pt x="863137" y="317742"/>
                  </a:lnTo>
                  <a:lnTo>
                    <a:pt x="868094" y="358487"/>
                  </a:lnTo>
                  <a:lnTo>
                    <a:pt x="867637" y="395594"/>
                  </a:lnTo>
                  <a:lnTo>
                    <a:pt x="861521" y="420565"/>
                  </a:lnTo>
                  <a:lnTo>
                    <a:pt x="857610" y="428322"/>
                  </a:lnTo>
                  <a:lnTo>
                    <a:pt x="848069" y="436656"/>
                  </a:lnTo>
                  <a:lnTo>
                    <a:pt x="841283" y="439471"/>
                  </a:lnTo>
                  <a:lnTo>
                    <a:pt x="837991" y="440222"/>
                  </a:lnTo>
                  <a:lnTo>
                    <a:pt x="830571" y="438234"/>
                  </a:lnTo>
                  <a:lnTo>
                    <a:pt x="821864" y="432764"/>
                  </a:lnTo>
                  <a:lnTo>
                    <a:pt x="801849" y="412947"/>
                  </a:lnTo>
                  <a:lnTo>
                    <a:pt x="790782" y="393451"/>
                  </a:lnTo>
                  <a:lnTo>
                    <a:pt x="783623" y="371329"/>
                  </a:lnTo>
                  <a:lnTo>
                    <a:pt x="782654" y="356815"/>
                  </a:lnTo>
                  <a:lnTo>
                    <a:pt x="787937" y="314361"/>
                  </a:lnTo>
                  <a:lnTo>
                    <a:pt x="799839" y="283059"/>
                  </a:lnTo>
                  <a:lnTo>
                    <a:pt x="824461" y="245893"/>
                  </a:lnTo>
                  <a:lnTo>
                    <a:pt x="851937" y="223723"/>
                  </a:lnTo>
                  <a:lnTo>
                    <a:pt x="873240" y="214463"/>
                  </a:lnTo>
                  <a:lnTo>
                    <a:pt x="908913" y="202130"/>
                  </a:lnTo>
                  <a:lnTo>
                    <a:pt x="924995" y="191171"/>
                  </a:lnTo>
                  <a:lnTo>
                    <a:pt x="937925" y="176398"/>
                  </a:lnTo>
                  <a:lnTo>
                    <a:pt x="952156" y="152758"/>
                  </a:lnTo>
                  <a:lnTo>
                    <a:pt x="957515" y="128857"/>
                  </a:lnTo>
                  <a:lnTo>
                    <a:pt x="954773" y="113249"/>
                  </a:lnTo>
                  <a:lnTo>
                    <a:pt x="949491" y="101961"/>
                  </a:lnTo>
                  <a:lnTo>
                    <a:pt x="942686" y="96573"/>
                  </a:lnTo>
                  <a:lnTo>
                    <a:pt x="933782" y="92532"/>
                  </a:lnTo>
                  <a:lnTo>
                    <a:pt x="920263" y="90610"/>
                  </a:lnTo>
                  <a:lnTo>
                    <a:pt x="915232" y="91410"/>
                  </a:lnTo>
                  <a:lnTo>
                    <a:pt x="903673" y="98901"/>
                  </a:lnTo>
                  <a:lnTo>
                    <a:pt x="897863" y="105208"/>
                  </a:lnTo>
                  <a:lnTo>
                    <a:pt x="880520" y="138973"/>
                  </a:lnTo>
                  <a:lnTo>
                    <a:pt x="876040" y="184341"/>
                  </a:lnTo>
                  <a:lnTo>
                    <a:pt x="875979" y="188644"/>
                  </a:lnTo>
                  <a:lnTo>
                    <a:pt x="887693" y="211554"/>
                  </a:lnTo>
                  <a:lnTo>
                    <a:pt x="897228" y="222187"/>
                  </a:lnTo>
                  <a:lnTo>
                    <a:pt x="908286" y="228794"/>
                  </a:lnTo>
                  <a:lnTo>
                    <a:pt x="944068" y="241476"/>
                  </a:lnTo>
                  <a:lnTo>
                    <a:pt x="984847" y="243486"/>
                  </a:lnTo>
                  <a:lnTo>
                    <a:pt x="1013686" y="240367"/>
                  </a:lnTo>
                  <a:lnTo>
                    <a:pt x="1040958" y="228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SMARTInkShape-127">
              <a:extLst>
                <a:ext uri="{FF2B5EF4-FFF2-40B4-BE49-F238E27FC236}">
                  <a16:creationId xmlns:a16="http://schemas.microsoft.com/office/drawing/2014/main" xmlns="" id="{4ABE2DCF-D7A5-4CEB-9BC2-86C793483E2E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9782175" y="5680075"/>
              <a:ext cx="76201" cy="28576"/>
            </a:xfrm>
            <a:custGeom>
              <a:avLst/>
              <a:gdLst/>
              <a:ahLst/>
              <a:cxnLst/>
              <a:rect l="0" t="0" r="0" b="0"/>
              <a:pathLst>
                <a:path w="76201" h="28576">
                  <a:moveTo>
                    <a:pt x="0" y="28575"/>
                  </a:moveTo>
                  <a:lnTo>
                    <a:pt x="0" y="28575"/>
                  </a:lnTo>
                  <a:lnTo>
                    <a:pt x="3593" y="25688"/>
                  </a:lnTo>
                  <a:lnTo>
                    <a:pt x="42876" y="673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4991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51FECA61-6099-F641-B6EF-454BA04C7E3C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7F73A42-26FA-904F-9C77-FE2CE425A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42571" r="7721" b="14315"/>
          <a:stretch/>
        </p:blipFill>
        <p:spPr>
          <a:xfrm>
            <a:off x="838200" y="1572768"/>
            <a:ext cx="10915262" cy="40233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279ABC6-2CE5-FB43-AE86-D78221333E74}"/>
              </a:ext>
            </a:extLst>
          </p:cNvPr>
          <p:cNvSpPr txBox="1"/>
          <p:nvPr/>
        </p:nvSpPr>
        <p:spPr>
          <a:xfrm>
            <a:off x="2337986" y="2058824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73 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7FAC75D-489E-2545-8B33-163504D466ED}"/>
              </a:ext>
            </a:extLst>
          </p:cNvPr>
          <p:cNvSpPr txBox="1"/>
          <p:nvPr/>
        </p:nvSpPr>
        <p:spPr>
          <a:xfrm>
            <a:off x="2337987" y="4693809"/>
            <a:ext cx="13708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98 : 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25E5EDA-320F-0C44-8951-2C5472784C0E}"/>
              </a:ext>
            </a:extLst>
          </p:cNvPr>
          <p:cNvSpPr txBox="1"/>
          <p:nvPr/>
        </p:nvSpPr>
        <p:spPr>
          <a:xfrm>
            <a:off x="2337987" y="4040161"/>
            <a:ext cx="3593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70931C5-DA9D-5F4C-80B7-2066A7B2E5F9}"/>
              </a:ext>
            </a:extLst>
          </p:cNvPr>
          <p:cNvSpPr txBox="1"/>
          <p:nvPr/>
        </p:nvSpPr>
        <p:spPr>
          <a:xfrm>
            <a:off x="2337987" y="340307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85 :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44F77146-291A-8B49-8909-DDDFBCEDD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812" y="1428370"/>
            <a:ext cx="11350687" cy="439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50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51FECA61-6099-F641-B6EF-454BA04C7E3C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7F73A42-26FA-904F-9C77-FE2CE425A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42571" r="7721" b="14315"/>
          <a:stretch/>
        </p:blipFill>
        <p:spPr>
          <a:xfrm>
            <a:off x="838200" y="1572768"/>
            <a:ext cx="10915262" cy="40233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279ABC6-2CE5-FB43-AE86-D78221333E74}"/>
              </a:ext>
            </a:extLst>
          </p:cNvPr>
          <p:cNvSpPr txBox="1"/>
          <p:nvPr/>
        </p:nvSpPr>
        <p:spPr>
          <a:xfrm>
            <a:off x="2337986" y="2058824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64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3E3B04C-D89F-994C-A2C5-C5759DF6F18C}"/>
              </a:ext>
            </a:extLst>
          </p:cNvPr>
          <p:cNvSpPr txBox="1"/>
          <p:nvPr/>
        </p:nvSpPr>
        <p:spPr>
          <a:xfrm>
            <a:off x="2337986" y="2727628"/>
            <a:ext cx="13708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76 : 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7FAC75D-489E-2545-8B33-163504D466ED}"/>
              </a:ext>
            </a:extLst>
          </p:cNvPr>
          <p:cNvSpPr txBox="1"/>
          <p:nvPr/>
        </p:nvSpPr>
        <p:spPr>
          <a:xfrm>
            <a:off x="2337987" y="4693809"/>
            <a:ext cx="10214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95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25E5EDA-320F-0C44-8951-2C5472784C0E}"/>
              </a:ext>
            </a:extLst>
          </p:cNvPr>
          <p:cNvSpPr txBox="1"/>
          <p:nvPr/>
        </p:nvSpPr>
        <p:spPr>
          <a:xfrm>
            <a:off x="2337987" y="4040161"/>
            <a:ext cx="13708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91 : 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70931C5-DA9D-5F4C-80B7-2066A7B2E5F9}"/>
              </a:ext>
            </a:extLst>
          </p:cNvPr>
          <p:cNvSpPr txBox="1"/>
          <p:nvPr/>
        </p:nvSpPr>
        <p:spPr>
          <a:xfrm>
            <a:off x="2337987" y="340307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87 :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4207A7B8-9BB9-1A4A-8616-43258EB00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12" y="1472820"/>
            <a:ext cx="11450879" cy="433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5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0187" y="3602038"/>
            <a:ext cx="10336193" cy="871577"/>
          </a:xfrm>
        </p:spPr>
        <p:txBody>
          <a:bodyPr>
            <a:normAutofit fontScale="70000" lnSpcReduction="20000"/>
          </a:bodyPr>
          <a:lstStyle/>
          <a:p>
            <a:r>
              <a:rPr lang="fr-FR" sz="6000" dirty="0"/>
              <a:t>Calculer en utilisant les compléments à 10</a:t>
            </a:r>
          </a:p>
        </p:txBody>
      </p:sp>
    </p:spTree>
    <p:extLst>
      <p:ext uri="{BB962C8B-B14F-4D97-AF65-F5344CB8AC3E}">
        <p14:creationId xmlns:p14="http://schemas.microsoft.com/office/powerpoint/2010/main" val="303111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34722"/>
            <a:ext cx="9144000" cy="1388555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835901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519902" y="187697"/>
            <a:ext cx="57953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4969DC03-8C9E-F74B-9FA9-D44849E2FC8C}"/>
              </a:ext>
            </a:extLst>
          </p:cNvPr>
          <p:cNvPicPr>
            <a:picLocks noChangeAspect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662364" y="3997263"/>
            <a:ext cx="10461840" cy="209618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3070CAD-0AE9-8F45-ADC1-8C2E19BE634B}"/>
              </a:ext>
            </a:extLst>
          </p:cNvPr>
          <p:cNvSpPr txBox="1"/>
          <p:nvPr/>
        </p:nvSpPr>
        <p:spPr>
          <a:xfrm>
            <a:off x="1874331" y="4283945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Cursive standard" pitchFamily="2" charset="0"/>
              </a:rPr>
              <a:t>82 – 34 = 48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634ED65-5583-5E4A-93DF-C9C502860037}"/>
              </a:ext>
            </a:extLst>
          </p:cNvPr>
          <p:cNvSpPr txBox="1"/>
          <p:nvPr/>
        </p:nvSpPr>
        <p:spPr>
          <a:xfrm>
            <a:off x="1874331" y="4865227"/>
            <a:ext cx="5892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Cursive standard" pitchFamily="2" charset="0"/>
              </a:rPr>
              <a:t>Mathilde a ramassé 48 roses.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1158EA45-174E-4A43-8BBA-93B3C4E89A00}"/>
              </a:ext>
            </a:extLst>
          </p:cNvPr>
          <p:cNvSpPr txBox="1"/>
          <p:nvPr/>
        </p:nvSpPr>
        <p:spPr>
          <a:xfrm>
            <a:off x="1664830" y="1286456"/>
            <a:ext cx="905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Dans le jardin, Yoan ramasse 82 roses. </a:t>
            </a:r>
          </a:p>
          <a:p>
            <a:r>
              <a:rPr lang="fr-FR" sz="3200" dirty="0"/>
              <a:t>Il en ramasse 34 de plus que sa sœur Mathilde.</a:t>
            </a:r>
          </a:p>
          <a:p>
            <a:r>
              <a:rPr lang="fr-FR" sz="3200" dirty="0"/>
              <a:t>Combien de roses Mathilde a-t-elle ramassées ?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77D2C6CD-32E4-E447-A0B0-03FC09648273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662363" y="3997263"/>
            <a:ext cx="10461839" cy="2134456"/>
          </a:xfrm>
          <a:prstGeom prst="rect">
            <a:avLst/>
          </a:prstGeom>
        </p:spPr>
      </p:pic>
      <p:sp>
        <p:nvSpPr>
          <p:cNvPr id="47" name="SMARTInkShape-413">
            <a:extLst>
              <a:ext uri="{FF2B5EF4-FFF2-40B4-BE49-F238E27FC236}">
                <a16:creationId xmlns:a16="http://schemas.microsoft.com/office/drawing/2014/main" xmlns="" id="{9C5C4C29-C768-47CA-ACB4-C8984B6EF46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728649" y="2734670"/>
            <a:ext cx="2060761" cy="1227715"/>
          </a:xfrm>
          <a:custGeom>
            <a:avLst/>
            <a:gdLst/>
            <a:ahLst/>
            <a:cxnLst/>
            <a:rect l="0" t="0" r="0" b="0"/>
            <a:pathLst>
              <a:path w="2060761" h="1227715">
                <a:moveTo>
                  <a:pt x="538551" y="21230"/>
                </a:moveTo>
                <a:lnTo>
                  <a:pt x="538551" y="21230"/>
                </a:lnTo>
                <a:lnTo>
                  <a:pt x="541285" y="21230"/>
                </a:lnTo>
                <a:lnTo>
                  <a:pt x="541432" y="20877"/>
                </a:lnTo>
                <a:lnTo>
                  <a:pt x="541595" y="19544"/>
                </a:lnTo>
                <a:lnTo>
                  <a:pt x="540727" y="17776"/>
                </a:lnTo>
                <a:lnTo>
                  <a:pt x="538589" y="14930"/>
                </a:lnTo>
                <a:lnTo>
                  <a:pt x="538562" y="13209"/>
                </a:lnTo>
                <a:lnTo>
                  <a:pt x="510578" y="6370"/>
                </a:lnTo>
                <a:lnTo>
                  <a:pt x="465365" y="2319"/>
                </a:lnTo>
                <a:lnTo>
                  <a:pt x="422036" y="0"/>
                </a:lnTo>
                <a:lnTo>
                  <a:pt x="374651" y="429"/>
                </a:lnTo>
                <a:lnTo>
                  <a:pt x="327432" y="3835"/>
                </a:lnTo>
                <a:lnTo>
                  <a:pt x="280183" y="7029"/>
                </a:lnTo>
                <a:lnTo>
                  <a:pt x="235760" y="11026"/>
                </a:lnTo>
                <a:lnTo>
                  <a:pt x="197975" y="18818"/>
                </a:lnTo>
                <a:lnTo>
                  <a:pt x="150412" y="35573"/>
                </a:lnTo>
                <a:lnTo>
                  <a:pt x="140267" y="39599"/>
                </a:lnTo>
                <a:lnTo>
                  <a:pt x="94741" y="67772"/>
                </a:lnTo>
                <a:lnTo>
                  <a:pt x="48511" y="111947"/>
                </a:lnTo>
                <a:lnTo>
                  <a:pt x="27206" y="143051"/>
                </a:lnTo>
                <a:lnTo>
                  <a:pt x="12386" y="185974"/>
                </a:lnTo>
                <a:lnTo>
                  <a:pt x="1738" y="233500"/>
                </a:lnTo>
                <a:lnTo>
                  <a:pt x="0" y="276161"/>
                </a:lnTo>
                <a:lnTo>
                  <a:pt x="1716" y="321214"/>
                </a:lnTo>
                <a:lnTo>
                  <a:pt x="3627" y="361884"/>
                </a:lnTo>
                <a:lnTo>
                  <a:pt x="5891" y="402348"/>
                </a:lnTo>
                <a:lnTo>
                  <a:pt x="8358" y="442554"/>
                </a:lnTo>
                <a:lnTo>
                  <a:pt x="11716" y="483272"/>
                </a:lnTo>
                <a:lnTo>
                  <a:pt x="14092" y="520858"/>
                </a:lnTo>
                <a:lnTo>
                  <a:pt x="16743" y="567897"/>
                </a:lnTo>
                <a:lnTo>
                  <a:pt x="21076" y="614851"/>
                </a:lnTo>
                <a:lnTo>
                  <a:pt x="24961" y="652476"/>
                </a:lnTo>
                <a:lnTo>
                  <a:pt x="27058" y="699519"/>
                </a:lnTo>
                <a:lnTo>
                  <a:pt x="29869" y="739006"/>
                </a:lnTo>
                <a:lnTo>
                  <a:pt x="32860" y="780283"/>
                </a:lnTo>
                <a:lnTo>
                  <a:pt x="33612" y="824026"/>
                </a:lnTo>
                <a:lnTo>
                  <a:pt x="35396" y="869379"/>
                </a:lnTo>
                <a:lnTo>
                  <a:pt x="37644" y="909406"/>
                </a:lnTo>
                <a:lnTo>
                  <a:pt x="39595" y="950715"/>
                </a:lnTo>
                <a:lnTo>
                  <a:pt x="44453" y="996603"/>
                </a:lnTo>
                <a:lnTo>
                  <a:pt x="54967" y="1042150"/>
                </a:lnTo>
                <a:lnTo>
                  <a:pt x="73061" y="1086324"/>
                </a:lnTo>
                <a:lnTo>
                  <a:pt x="94761" y="1121190"/>
                </a:lnTo>
                <a:lnTo>
                  <a:pt x="124024" y="1147014"/>
                </a:lnTo>
                <a:lnTo>
                  <a:pt x="166899" y="1168175"/>
                </a:lnTo>
                <a:lnTo>
                  <a:pt x="211994" y="1180173"/>
                </a:lnTo>
                <a:lnTo>
                  <a:pt x="259048" y="1189357"/>
                </a:lnTo>
                <a:lnTo>
                  <a:pt x="299642" y="1194886"/>
                </a:lnTo>
                <a:lnTo>
                  <a:pt x="346236" y="1201268"/>
                </a:lnTo>
                <a:lnTo>
                  <a:pt x="385962" y="1206445"/>
                </a:lnTo>
                <a:lnTo>
                  <a:pt x="433424" y="1213677"/>
                </a:lnTo>
                <a:lnTo>
                  <a:pt x="474145" y="1218147"/>
                </a:lnTo>
                <a:lnTo>
                  <a:pt x="514657" y="1222427"/>
                </a:lnTo>
                <a:lnTo>
                  <a:pt x="557442" y="1226788"/>
                </a:lnTo>
                <a:lnTo>
                  <a:pt x="602697" y="1227606"/>
                </a:lnTo>
                <a:lnTo>
                  <a:pt x="643951" y="1227714"/>
                </a:lnTo>
                <a:lnTo>
                  <a:pt x="688069" y="1227374"/>
                </a:lnTo>
                <a:lnTo>
                  <a:pt x="735143" y="1224996"/>
                </a:lnTo>
                <a:lnTo>
                  <a:pt x="782728" y="1221860"/>
                </a:lnTo>
                <a:lnTo>
                  <a:pt x="825930" y="1217003"/>
                </a:lnTo>
                <a:lnTo>
                  <a:pt x="870971" y="1210784"/>
                </a:lnTo>
                <a:lnTo>
                  <a:pt x="918445" y="1206621"/>
                </a:lnTo>
                <a:lnTo>
                  <a:pt x="961195" y="1205570"/>
                </a:lnTo>
                <a:lnTo>
                  <a:pt x="1007996" y="1209905"/>
                </a:lnTo>
                <a:lnTo>
                  <a:pt x="1051981" y="1215521"/>
                </a:lnTo>
                <a:lnTo>
                  <a:pt x="1093952" y="1218910"/>
                </a:lnTo>
                <a:lnTo>
                  <a:pt x="1137029" y="1223237"/>
                </a:lnTo>
                <a:lnTo>
                  <a:pt x="1181750" y="1224478"/>
                </a:lnTo>
                <a:lnTo>
                  <a:pt x="1227484" y="1222035"/>
                </a:lnTo>
                <a:lnTo>
                  <a:pt x="1272766" y="1216999"/>
                </a:lnTo>
                <a:lnTo>
                  <a:pt x="1319187" y="1200835"/>
                </a:lnTo>
                <a:lnTo>
                  <a:pt x="1358970" y="1178969"/>
                </a:lnTo>
                <a:lnTo>
                  <a:pt x="1369836" y="1165187"/>
                </a:lnTo>
                <a:lnTo>
                  <a:pt x="1383944" y="1132173"/>
                </a:lnTo>
                <a:lnTo>
                  <a:pt x="1391611" y="1089212"/>
                </a:lnTo>
                <a:lnTo>
                  <a:pt x="1389083" y="1047037"/>
                </a:lnTo>
                <a:lnTo>
                  <a:pt x="1383068" y="1000623"/>
                </a:lnTo>
                <a:lnTo>
                  <a:pt x="1372957" y="955560"/>
                </a:lnTo>
                <a:lnTo>
                  <a:pt x="1366206" y="909915"/>
                </a:lnTo>
                <a:lnTo>
                  <a:pt x="1364240" y="866310"/>
                </a:lnTo>
                <a:lnTo>
                  <a:pt x="1366597" y="824674"/>
                </a:lnTo>
                <a:lnTo>
                  <a:pt x="1369823" y="807073"/>
                </a:lnTo>
                <a:lnTo>
                  <a:pt x="1392437" y="767136"/>
                </a:lnTo>
                <a:lnTo>
                  <a:pt x="1403786" y="754507"/>
                </a:lnTo>
                <a:lnTo>
                  <a:pt x="1450223" y="714740"/>
                </a:lnTo>
                <a:lnTo>
                  <a:pt x="1462004" y="705265"/>
                </a:lnTo>
                <a:lnTo>
                  <a:pt x="1474978" y="701690"/>
                </a:lnTo>
                <a:lnTo>
                  <a:pt x="1520845" y="694516"/>
                </a:lnTo>
                <a:lnTo>
                  <a:pt x="1564331" y="694688"/>
                </a:lnTo>
                <a:lnTo>
                  <a:pt x="1606149" y="697065"/>
                </a:lnTo>
                <a:lnTo>
                  <a:pt x="1650787" y="694415"/>
                </a:lnTo>
                <a:lnTo>
                  <a:pt x="1697276" y="693979"/>
                </a:lnTo>
                <a:lnTo>
                  <a:pt x="1743853" y="688361"/>
                </a:lnTo>
                <a:lnTo>
                  <a:pt x="1787073" y="688002"/>
                </a:lnTo>
                <a:lnTo>
                  <a:pt x="1814006" y="690518"/>
                </a:lnTo>
                <a:lnTo>
                  <a:pt x="1850173" y="694161"/>
                </a:lnTo>
                <a:lnTo>
                  <a:pt x="1894006" y="694326"/>
                </a:lnTo>
                <a:lnTo>
                  <a:pt x="1907641" y="690958"/>
                </a:lnTo>
                <a:lnTo>
                  <a:pt x="1923513" y="682137"/>
                </a:lnTo>
                <a:lnTo>
                  <a:pt x="1930965" y="675942"/>
                </a:lnTo>
                <a:lnTo>
                  <a:pt x="1936113" y="668538"/>
                </a:lnTo>
                <a:lnTo>
                  <a:pt x="1937952" y="661719"/>
                </a:lnTo>
                <a:lnTo>
                  <a:pt x="1943447" y="617963"/>
                </a:lnTo>
                <a:lnTo>
                  <a:pt x="1945998" y="572857"/>
                </a:lnTo>
                <a:lnTo>
                  <a:pt x="1948524" y="559090"/>
                </a:lnTo>
                <a:lnTo>
                  <a:pt x="1965311" y="512260"/>
                </a:lnTo>
                <a:lnTo>
                  <a:pt x="1991203" y="466990"/>
                </a:lnTo>
                <a:lnTo>
                  <a:pt x="2018145" y="423309"/>
                </a:lnTo>
                <a:lnTo>
                  <a:pt x="2035965" y="381767"/>
                </a:lnTo>
                <a:lnTo>
                  <a:pt x="2053484" y="336758"/>
                </a:lnTo>
                <a:lnTo>
                  <a:pt x="2060760" y="308942"/>
                </a:lnTo>
                <a:lnTo>
                  <a:pt x="2060630" y="273873"/>
                </a:lnTo>
                <a:lnTo>
                  <a:pt x="2053848" y="248490"/>
                </a:lnTo>
                <a:lnTo>
                  <a:pt x="2039014" y="217586"/>
                </a:lnTo>
                <a:lnTo>
                  <a:pt x="2005807" y="182422"/>
                </a:lnTo>
                <a:lnTo>
                  <a:pt x="1966451" y="157363"/>
                </a:lnTo>
                <a:lnTo>
                  <a:pt x="1922513" y="142795"/>
                </a:lnTo>
                <a:lnTo>
                  <a:pt x="1879131" y="132183"/>
                </a:lnTo>
                <a:lnTo>
                  <a:pt x="1832880" y="126402"/>
                </a:lnTo>
                <a:lnTo>
                  <a:pt x="1790789" y="120787"/>
                </a:lnTo>
                <a:lnTo>
                  <a:pt x="1750872" y="118193"/>
                </a:lnTo>
                <a:lnTo>
                  <a:pt x="1704717" y="113617"/>
                </a:lnTo>
                <a:lnTo>
                  <a:pt x="1661486" y="109478"/>
                </a:lnTo>
                <a:lnTo>
                  <a:pt x="1618099" y="107101"/>
                </a:lnTo>
                <a:lnTo>
                  <a:pt x="1575457" y="104921"/>
                </a:lnTo>
                <a:lnTo>
                  <a:pt x="1541068" y="103765"/>
                </a:lnTo>
                <a:lnTo>
                  <a:pt x="1500226" y="101345"/>
                </a:lnTo>
                <a:lnTo>
                  <a:pt x="1463235" y="98394"/>
                </a:lnTo>
                <a:lnTo>
                  <a:pt x="1422014" y="95285"/>
                </a:lnTo>
                <a:lnTo>
                  <a:pt x="1388007" y="92130"/>
                </a:lnTo>
                <a:lnTo>
                  <a:pt x="1342378" y="88961"/>
                </a:lnTo>
                <a:lnTo>
                  <a:pt x="1305970" y="86846"/>
                </a:lnTo>
                <a:lnTo>
                  <a:pt x="1266330" y="83671"/>
                </a:lnTo>
                <a:lnTo>
                  <a:pt x="1223227" y="80497"/>
                </a:lnTo>
                <a:lnTo>
                  <a:pt x="1181450" y="77322"/>
                </a:lnTo>
                <a:lnTo>
                  <a:pt x="1137204" y="74147"/>
                </a:lnTo>
                <a:lnTo>
                  <a:pt x="1102378" y="72657"/>
                </a:lnTo>
                <a:lnTo>
                  <a:pt x="1055645" y="70530"/>
                </a:lnTo>
                <a:lnTo>
                  <a:pt x="1022371" y="68659"/>
                </a:lnTo>
                <a:lnTo>
                  <a:pt x="980472" y="65622"/>
                </a:lnTo>
                <a:lnTo>
                  <a:pt x="941717" y="62488"/>
                </a:lnTo>
                <a:lnTo>
                  <a:pt x="901659" y="60266"/>
                </a:lnTo>
                <a:lnTo>
                  <a:pt x="855888" y="57829"/>
                </a:lnTo>
                <a:lnTo>
                  <a:pt x="812183" y="53598"/>
                </a:lnTo>
                <a:lnTo>
                  <a:pt x="767402" y="48303"/>
                </a:lnTo>
                <a:lnTo>
                  <a:pt x="726930" y="42618"/>
                </a:lnTo>
                <a:lnTo>
                  <a:pt x="682693" y="36417"/>
                </a:lnTo>
                <a:lnTo>
                  <a:pt x="642996" y="31492"/>
                </a:lnTo>
                <a:lnTo>
                  <a:pt x="604893" y="26858"/>
                </a:lnTo>
                <a:lnTo>
                  <a:pt x="564087" y="21957"/>
                </a:lnTo>
                <a:lnTo>
                  <a:pt x="527538" y="18270"/>
                </a:lnTo>
                <a:lnTo>
                  <a:pt x="486957" y="15885"/>
                </a:lnTo>
                <a:lnTo>
                  <a:pt x="408376" y="1170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8" name="SMARTInkShape-Group118">
            <a:extLst>
              <a:ext uri="{FF2B5EF4-FFF2-40B4-BE49-F238E27FC236}">
                <a16:creationId xmlns:a16="http://schemas.microsoft.com/office/drawing/2014/main" xmlns="" id="{EC101E45-4E09-4830-ADAE-83D4BFB10633}"/>
              </a:ext>
            </a:extLst>
          </p:cNvPr>
          <p:cNvGrpSpPr/>
          <p:nvPr/>
        </p:nvGrpSpPr>
        <p:grpSpPr>
          <a:xfrm>
            <a:off x="5180043" y="3234797"/>
            <a:ext cx="1329567" cy="378988"/>
            <a:chOff x="5180043" y="3234797"/>
            <a:chExt cx="1329567" cy="378988"/>
          </a:xfrm>
        </p:grpSpPr>
        <p:sp>
          <p:nvSpPr>
            <p:cNvPr id="48" name="SMARTInkShape-414">
              <a:extLst>
                <a:ext uri="{FF2B5EF4-FFF2-40B4-BE49-F238E27FC236}">
                  <a16:creationId xmlns:a16="http://schemas.microsoft.com/office/drawing/2014/main" xmlns="" id="{022CD351-D88C-4CCE-81EB-09E9404DB31E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327643" y="3469542"/>
              <a:ext cx="181967" cy="144243"/>
            </a:xfrm>
            <a:custGeom>
              <a:avLst/>
              <a:gdLst/>
              <a:ahLst/>
              <a:cxnLst/>
              <a:rect l="0" t="0" r="0" b="0"/>
              <a:pathLst>
                <a:path w="181967" h="144243">
                  <a:moveTo>
                    <a:pt x="12832" y="32483"/>
                  </a:moveTo>
                  <a:lnTo>
                    <a:pt x="12832" y="32483"/>
                  </a:lnTo>
                  <a:lnTo>
                    <a:pt x="14517" y="32483"/>
                  </a:lnTo>
                  <a:lnTo>
                    <a:pt x="14661" y="31777"/>
                  </a:lnTo>
                  <a:lnTo>
                    <a:pt x="13880" y="29112"/>
                  </a:lnTo>
                  <a:lnTo>
                    <a:pt x="12825" y="28472"/>
                  </a:lnTo>
                  <a:lnTo>
                    <a:pt x="11416" y="28398"/>
                  </a:lnTo>
                  <a:lnTo>
                    <a:pt x="9771" y="28701"/>
                  </a:lnTo>
                  <a:lnTo>
                    <a:pt x="7003" y="30920"/>
                  </a:lnTo>
                  <a:lnTo>
                    <a:pt x="3523" y="35380"/>
                  </a:lnTo>
                  <a:lnTo>
                    <a:pt x="0" y="44003"/>
                  </a:lnTo>
                  <a:lnTo>
                    <a:pt x="7972" y="86383"/>
                  </a:lnTo>
                  <a:lnTo>
                    <a:pt x="15236" y="99813"/>
                  </a:lnTo>
                  <a:lnTo>
                    <a:pt x="35538" y="119440"/>
                  </a:lnTo>
                  <a:lnTo>
                    <a:pt x="62638" y="137035"/>
                  </a:lnTo>
                  <a:lnTo>
                    <a:pt x="93049" y="143895"/>
                  </a:lnTo>
                  <a:lnTo>
                    <a:pt x="121580" y="144242"/>
                  </a:lnTo>
                  <a:lnTo>
                    <a:pt x="134542" y="141067"/>
                  </a:lnTo>
                  <a:lnTo>
                    <a:pt x="153434" y="128626"/>
                  </a:lnTo>
                  <a:lnTo>
                    <a:pt x="172555" y="109888"/>
                  </a:lnTo>
                  <a:lnTo>
                    <a:pt x="179070" y="98635"/>
                  </a:lnTo>
                  <a:lnTo>
                    <a:pt x="181966" y="87754"/>
                  </a:lnTo>
                  <a:lnTo>
                    <a:pt x="175168" y="59913"/>
                  </a:lnTo>
                  <a:lnTo>
                    <a:pt x="163668" y="38337"/>
                  </a:lnTo>
                  <a:lnTo>
                    <a:pt x="136154" y="16265"/>
                  </a:lnTo>
                  <a:lnTo>
                    <a:pt x="98957" y="1964"/>
                  </a:lnTo>
                  <a:lnTo>
                    <a:pt x="63947" y="0"/>
                  </a:lnTo>
                  <a:lnTo>
                    <a:pt x="17493" y="15862"/>
                  </a:lnTo>
                  <a:lnTo>
                    <a:pt x="132" y="22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SMARTInkShape-415">
              <a:extLst>
                <a:ext uri="{FF2B5EF4-FFF2-40B4-BE49-F238E27FC236}">
                  <a16:creationId xmlns:a16="http://schemas.microsoft.com/office/drawing/2014/main" xmlns="" id="{BA2F5403-449A-4945-A448-3DDD1A819260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038850" y="3471764"/>
              <a:ext cx="145593" cy="122782"/>
            </a:xfrm>
            <a:custGeom>
              <a:avLst/>
              <a:gdLst/>
              <a:ahLst/>
              <a:cxnLst/>
              <a:rect l="0" t="0" r="0" b="0"/>
              <a:pathLst>
                <a:path w="145593" h="122782">
                  <a:moveTo>
                    <a:pt x="31750" y="1686"/>
                  </a:moveTo>
                  <a:lnTo>
                    <a:pt x="31750" y="1686"/>
                  </a:lnTo>
                  <a:lnTo>
                    <a:pt x="30065" y="0"/>
                  </a:lnTo>
                  <a:lnTo>
                    <a:pt x="26415" y="114"/>
                  </a:lnTo>
                  <a:lnTo>
                    <a:pt x="23960" y="638"/>
                  </a:lnTo>
                  <a:lnTo>
                    <a:pt x="13763" y="11488"/>
                  </a:lnTo>
                  <a:lnTo>
                    <a:pt x="1586" y="36581"/>
                  </a:lnTo>
                  <a:lnTo>
                    <a:pt x="14111" y="83145"/>
                  </a:lnTo>
                  <a:lnTo>
                    <a:pt x="19912" y="95863"/>
                  </a:lnTo>
                  <a:lnTo>
                    <a:pt x="32369" y="105514"/>
                  </a:lnTo>
                  <a:lnTo>
                    <a:pt x="58997" y="118151"/>
                  </a:lnTo>
                  <a:lnTo>
                    <a:pt x="81804" y="122781"/>
                  </a:lnTo>
                  <a:lnTo>
                    <a:pt x="106984" y="121331"/>
                  </a:lnTo>
                  <a:lnTo>
                    <a:pt x="122925" y="112600"/>
                  </a:lnTo>
                  <a:lnTo>
                    <a:pt x="140139" y="96521"/>
                  </a:lnTo>
                  <a:lnTo>
                    <a:pt x="143168" y="92426"/>
                  </a:lnTo>
                  <a:lnTo>
                    <a:pt x="145592" y="78469"/>
                  </a:lnTo>
                  <a:lnTo>
                    <a:pt x="144788" y="62623"/>
                  </a:lnTo>
                  <a:lnTo>
                    <a:pt x="140903" y="50876"/>
                  </a:lnTo>
                  <a:lnTo>
                    <a:pt x="119281" y="29588"/>
                  </a:lnTo>
                  <a:lnTo>
                    <a:pt x="96726" y="15519"/>
                  </a:lnTo>
                  <a:lnTo>
                    <a:pt x="64839" y="6882"/>
                  </a:lnTo>
                  <a:lnTo>
                    <a:pt x="33088" y="8282"/>
                  </a:lnTo>
                  <a:lnTo>
                    <a:pt x="18939" y="14613"/>
                  </a:lnTo>
                  <a:lnTo>
                    <a:pt x="0" y="366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SMARTInkShape-416">
              <a:extLst>
                <a:ext uri="{FF2B5EF4-FFF2-40B4-BE49-F238E27FC236}">
                  <a16:creationId xmlns:a16="http://schemas.microsoft.com/office/drawing/2014/main" xmlns="" id="{761CEFB7-BF7B-4A36-B910-417C43E805CB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5727848" y="3478923"/>
              <a:ext cx="161744" cy="119924"/>
            </a:xfrm>
            <a:custGeom>
              <a:avLst/>
              <a:gdLst/>
              <a:ahLst/>
              <a:cxnLst/>
              <a:rect l="0" t="0" r="0" b="0"/>
              <a:pathLst>
                <a:path w="161744" h="119924">
                  <a:moveTo>
                    <a:pt x="34777" y="13577"/>
                  </a:moveTo>
                  <a:lnTo>
                    <a:pt x="34777" y="13577"/>
                  </a:lnTo>
                  <a:lnTo>
                    <a:pt x="34777" y="16311"/>
                  </a:lnTo>
                  <a:lnTo>
                    <a:pt x="24285" y="23498"/>
                  </a:lnTo>
                  <a:lnTo>
                    <a:pt x="5561" y="48707"/>
                  </a:lnTo>
                  <a:lnTo>
                    <a:pt x="353" y="70877"/>
                  </a:lnTo>
                  <a:lnTo>
                    <a:pt x="0" y="76377"/>
                  </a:lnTo>
                  <a:lnTo>
                    <a:pt x="28549" y="102701"/>
                  </a:lnTo>
                  <a:lnTo>
                    <a:pt x="56704" y="114924"/>
                  </a:lnTo>
                  <a:lnTo>
                    <a:pt x="93837" y="119923"/>
                  </a:lnTo>
                  <a:lnTo>
                    <a:pt x="111826" y="117287"/>
                  </a:lnTo>
                  <a:lnTo>
                    <a:pt x="138040" y="105885"/>
                  </a:lnTo>
                  <a:lnTo>
                    <a:pt x="150286" y="96348"/>
                  </a:lnTo>
                  <a:lnTo>
                    <a:pt x="158551" y="83408"/>
                  </a:lnTo>
                  <a:lnTo>
                    <a:pt x="161743" y="76006"/>
                  </a:lnTo>
                  <a:lnTo>
                    <a:pt x="161527" y="58374"/>
                  </a:lnTo>
                  <a:lnTo>
                    <a:pt x="156727" y="41248"/>
                  </a:lnTo>
                  <a:lnTo>
                    <a:pt x="149890" y="30109"/>
                  </a:lnTo>
                  <a:lnTo>
                    <a:pt x="111477" y="6312"/>
                  </a:lnTo>
                  <a:lnTo>
                    <a:pt x="94971" y="0"/>
                  </a:lnTo>
                  <a:lnTo>
                    <a:pt x="60295" y="1205"/>
                  </a:lnTo>
                  <a:lnTo>
                    <a:pt x="27169" y="15007"/>
                  </a:lnTo>
                  <a:lnTo>
                    <a:pt x="3027" y="35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SMARTInkShape-417">
              <a:extLst>
                <a:ext uri="{FF2B5EF4-FFF2-40B4-BE49-F238E27FC236}">
                  <a16:creationId xmlns:a16="http://schemas.microsoft.com/office/drawing/2014/main" xmlns="" id="{9BF6481D-8777-4465-8FE3-2F8565BA70E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5445376" y="3489356"/>
              <a:ext cx="168459" cy="111581"/>
            </a:xfrm>
            <a:custGeom>
              <a:avLst/>
              <a:gdLst/>
              <a:ahLst/>
              <a:cxnLst/>
              <a:rect l="0" t="0" r="0" b="0"/>
              <a:pathLst>
                <a:path w="168459" h="111581">
                  <a:moveTo>
                    <a:pt x="31499" y="9494"/>
                  </a:moveTo>
                  <a:lnTo>
                    <a:pt x="31499" y="9494"/>
                  </a:lnTo>
                  <a:lnTo>
                    <a:pt x="23072" y="12865"/>
                  </a:lnTo>
                  <a:lnTo>
                    <a:pt x="9403" y="26760"/>
                  </a:lnTo>
                  <a:lnTo>
                    <a:pt x="4040" y="35865"/>
                  </a:lnTo>
                  <a:lnTo>
                    <a:pt x="0" y="46908"/>
                  </a:lnTo>
                  <a:lnTo>
                    <a:pt x="28452" y="89622"/>
                  </a:lnTo>
                  <a:lnTo>
                    <a:pt x="44373" y="102845"/>
                  </a:lnTo>
                  <a:lnTo>
                    <a:pt x="63444" y="109191"/>
                  </a:lnTo>
                  <a:lnTo>
                    <a:pt x="102250" y="111580"/>
                  </a:lnTo>
                  <a:lnTo>
                    <a:pt x="130191" y="104496"/>
                  </a:lnTo>
                  <a:lnTo>
                    <a:pt x="155207" y="86718"/>
                  </a:lnTo>
                  <a:lnTo>
                    <a:pt x="165032" y="74390"/>
                  </a:lnTo>
                  <a:lnTo>
                    <a:pt x="168146" y="68633"/>
                  </a:lnTo>
                  <a:lnTo>
                    <a:pt x="168458" y="61267"/>
                  </a:lnTo>
                  <a:lnTo>
                    <a:pt x="164101" y="43676"/>
                  </a:lnTo>
                  <a:lnTo>
                    <a:pt x="153417" y="24051"/>
                  </a:lnTo>
                  <a:lnTo>
                    <a:pt x="127830" y="7614"/>
                  </a:lnTo>
                  <a:lnTo>
                    <a:pt x="103551" y="0"/>
                  </a:lnTo>
                  <a:lnTo>
                    <a:pt x="74524" y="4486"/>
                  </a:lnTo>
                  <a:lnTo>
                    <a:pt x="56383" y="14794"/>
                  </a:lnTo>
                  <a:lnTo>
                    <a:pt x="28324" y="47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SMARTInkShape-418">
              <a:extLst>
                <a:ext uri="{FF2B5EF4-FFF2-40B4-BE49-F238E27FC236}">
                  <a16:creationId xmlns:a16="http://schemas.microsoft.com/office/drawing/2014/main" xmlns="" id="{7F402DF0-AE1B-41BE-979B-71C60DFAA0B2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213350" y="3486695"/>
              <a:ext cx="141195" cy="116725"/>
            </a:xfrm>
            <a:custGeom>
              <a:avLst/>
              <a:gdLst/>
              <a:ahLst/>
              <a:cxnLst/>
              <a:rect l="0" t="0" r="0" b="0"/>
              <a:pathLst>
                <a:path w="141195" h="116725">
                  <a:moveTo>
                    <a:pt x="41275" y="28030"/>
                  </a:moveTo>
                  <a:lnTo>
                    <a:pt x="41275" y="28030"/>
                  </a:lnTo>
                  <a:lnTo>
                    <a:pt x="39590" y="26344"/>
                  </a:lnTo>
                  <a:lnTo>
                    <a:pt x="38762" y="24576"/>
                  </a:lnTo>
                  <a:lnTo>
                    <a:pt x="38541" y="23611"/>
                  </a:lnTo>
                  <a:lnTo>
                    <a:pt x="34533" y="22538"/>
                  </a:lnTo>
                  <a:lnTo>
                    <a:pt x="25935" y="21730"/>
                  </a:lnTo>
                  <a:lnTo>
                    <a:pt x="23873" y="23380"/>
                  </a:lnTo>
                  <a:lnTo>
                    <a:pt x="19245" y="60116"/>
                  </a:lnTo>
                  <a:lnTo>
                    <a:pt x="21959" y="79214"/>
                  </a:lnTo>
                  <a:lnTo>
                    <a:pt x="29515" y="93347"/>
                  </a:lnTo>
                  <a:lnTo>
                    <a:pt x="34493" y="99092"/>
                  </a:lnTo>
                  <a:lnTo>
                    <a:pt x="48492" y="107355"/>
                  </a:lnTo>
                  <a:lnTo>
                    <a:pt x="78292" y="116724"/>
                  </a:lnTo>
                  <a:lnTo>
                    <a:pt x="103161" y="114047"/>
                  </a:lnTo>
                  <a:lnTo>
                    <a:pt x="125581" y="101494"/>
                  </a:lnTo>
                  <a:lnTo>
                    <a:pt x="134365" y="92195"/>
                  </a:lnTo>
                  <a:lnTo>
                    <a:pt x="137202" y="87740"/>
                  </a:lnTo>
                  <a:lnTo>
                    <a:pt x="141194" y="62930"/>
                  </a:lnTo>
                  <a:lnTo>
                    <a:pt x="139306" y="48597"/>
                  </a:lnTo>
                  <a:lnTo>
                    <a:pt x="137320" y="42800"/>
                  </a:lnTo>
                  <a:lnTo>
                    <a:pt x="119357" y="21156"/>
                  </a:lnTo>
                  <a:lnTo>
                    <a:pt x="102354" y="6982"/>
                  </a:lnTo>
                  <a:lnTo>
                    <a:pt x="73209" y="0"/>
                  </a:lnTo>
                  <a:lnTo>
                    <a:pt x="40585" y="4124"/>
                  </a:lnTo>
                  <a:lnTo>
                    <a:pt x="17003" y="14283"/>
                  </a:lnTo>
                  <a:lnTo>
                    <a:pt x="0" y="37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SMARTInkShape-419">
              <a:extLst>
                <a:ext uri="{FF2B5EF4-FFF2-40B4-BE49-F238E27FC236}">
                  <a16:creationId xmlns:a16="http://schemas.microsoft.com/office/drawing/2014/main" xmlns="" id="{05F12136-F7B0-4DB3-89F8-82BF82FD4BB3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261435" y="3239735"/>
              <a:ext cx="183009" cy="123036"/>
            </a:xfrm>
            <a:custGeom>
              <a:avLst/>
              <a:gdLst/>
              <a:ahLst/>
              <a:cxnLst/>
              <a:rect l="0" t="0" r="0" b="0"/>
              <a:pathLst>
                <a:path w="183009" h="123036">
                  <a:moveTo>
                    <a:pt x="18715" y="20990"/>
                  </a:moveTo>
                  <a:lnTo>
                    <a:pt x="18715" y="20990"/>
                  </a:lnTo>
                  <a:lnTo>
                    <a:pt x="10235" y="24444"/>
                  </a:lnTo>
                  <a:lnTo>
                    <a:pt x="8829" y="25409"/>
                  </a:lnTo>
                  <a:lnTo>
                    <a:pt x="795" y="38105"/>
                  </a:lnTo>
                  <a:lnTo>
                    <a:pt x="0" y="44523"/>
                  </a:lnTo>
                  <a:lnTo>
                    <a:pt x="11700" y="84187"/>
                  </a:lnTo>
                  <a:lnTo>
                    <a:pt x="18419" y="96232"/>
                  </a:lnTo>
                  <a:lnTo>
                    <a:pt x="33209" y="108665"/>
                  </a:lnTo>
                  <a:lnTo>
                    <a:pt x="70940" y="121209"/>
                  </a:lnTo>
                  <a:lnTo>
                    <a:pt x="87434" y="123035"/>
                  </a:lnTo>
                  <a:lnTo>
                    <a:pt x="123076" y="119037"/>
                  </a:lnTo>
                  <a:lnTo>
                    <a:pt x="154138" y="107504"/>
                  </a:lnTo>
                  <a:lnTo>
                    <a:pt x="166392" y="99187"/>
                  </a:lnTo>
                  <a:lnTo>
                    <a:pt x="179240" y="79829"/>
                  </a:lnTo>
                  <a:lnTo>
                    <a:pt x="182605" y="69013"/>
                  </a:lnTo>
                  <a:lnTo>
                    <a:pt x="183008" y="64647"/>
                  </a:lnTo>
                  <a:lnTo>
                    <a:pt x="175148" y="45018"/>
                  </a:lnTo>
                  <a:lnTo>
                    <a:pt x="159963" y="28070"/>
                  </a:lnTo>
                  <a:lnTo>
                    <a:pt x="118831" y="8225"/>
                  </a:lnTo>
                  <a:lnTo>
                    <a:pt x="83500" y="0"/>
                  </a:lnTo>
                  <a:lnTo>
                    <a:pt x="46064" y="385"/>
                  </a:lnTo>
                  <a:lnTo>
                    <a:pt x="6015" y="1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SMARTInkShape-420">
              <a:extLst>
                <a:ext uri="{FF2B5EF4-FFF2-40B4-BE49-F238E27FC236}">
                  <a16:creationId xmlns:a16="http://schemas.microsoft.com/office/drawing/2014/main" xmlns="" id="{F3B217A7-641F-4CB1-BBF3-89487EE791EE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009024" y="3251126"/>
              <a:ext cx="154347" cy="111091"/>
            </a:xfrm>
            <a:custGeom>
              <a:avLst/>
              <a:gdLst/>
              <a:ahLst/>
              <a:cxnLst/>
              <a:rect l="0" t="0" r="0" b="0"/>
              <a:pathLst>
                <a:path w="154347" h="111091">
                  <a:moveTo>
                    <a:pt x="29826" y="6424"/>
                  </a:moveTo>
                  <a:lnTo>
                    <a:pt x="29826" y="6424"/>
                  </a:lnTo>
                  <a:lnTo>
                    <a:pt x="23859" y="3911"/>
                  </a:lnTo>
                  <a:lnTo>
                    <a:pt x="22673" y="3690"/>
                  </a:lnTo>
                  <a:lnTo>
                    <a:pt x="14262" y="8436"/>
                  </a:lnTo>
                  <a:lnTo>
                    <a:pt x="0" y="29568"/>
                  </a:lnTo>
                  <a:lnTo>
                    <a:pt x="7074" y="63180"/>
                  </a:lnTo>
                  <a:lnTo>
                    <a:pt x="20301" y="83978"/>
                  </a:lnTo>
                  <a:lnTo>
                    <a:pt x="42879" y="101840"/>
                  </a:lnTo>
                  <a:lnTo>
                    <a:pt x="58205" y="107392"/>
                  </a:lnTo>
                  <a:lnTo>
                    <a:pt x="92837" y="111090"/>
                  </a:lnTo>
                  <a:lnTo>
                    <a:pt x="122579" y="105757"/>
                  </a:lnTo>
                  <a:lnTo>
                    <a:pt x="136902" y="99138"/>
                  </a:lnTo>
                  <a:lnTo>
                    <a:pt x="147265" y="88670"/>
                  </a:lnTo>
                  <a:lnTo>
                    <a:pt x="151510" y="82421"/>
                  </a:lnTo>
                  <a:lnTo>
                    <a:pt x="154346" y="69834"/>
                  </a:lnTo>
                  <a:lnTo>
                    <a:pt x="154115" y="63514"/>
                  </a:lnTo>
                  <a:lnTo>
                    <a:pt x="143675" y="41135"/>
                  </a:lnTo>
                  <a:lnTo>
                    <a:pt x="115625" y="12543"/>
                  </a:lnTo>
                  <a:lnTo>
                    <a:pt x="87508" y="1495"/>
                  </a:lnTo>
                  <a:lnTo>
                    <a:pt x="65458" y="0"/>
                  </a:lnTo>
                  <a:lnTo>
                    <a:pt x="54638" y="1083"/>
                  </a:lnTo>
                  <a:lnTo>
                    <a:pt x="38855" y="8872"/>
                  </a:lnTo>
                  <a:lnTo>
                    <a:pt x="28900" y="19153"/>
                  </a:lnTo>
                  <a:lnTo>
                    <a:pt x="23476" y="34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SMARTInkShape-421">
              <a:extLst>
                <a:ext uri="{FF2B5EF4-FFF2-40B4-BE49-F238E27FC236}">
                  <a16:creationId xmlns:a16="http://schemas.microsoft.com/office/drawing/2014/main" xmlns="" id="{80B933E5-48DA-41C6-8AF0-A0B7724EC76C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742900" y="3242557"/>
              <a:ext cx="161115" cy="129692"/>
            </a:xfrm>
            <a:custGeom>
              <a:avLst/>
              <a:gdLst/>
              <a:ahLst/>
              <a:cxnLst/>
              <a:rect l="0" t="0" r="0" b="0"/>
              <a:pathLst>
                <a:path w="161115" h="129692">
                  <a:moveTo>
                    <a:pt x="22900" y="21343"/>
                  </a:moveTo>
                  <a:lnTo>
                    <a:pt x="22900" y="21343"/>
                  </a:lnTo>
                  <a:lnTo>
                    <a:pt x="20365" y="18456"/>
                  </a:lnTo>
                  <a:lnTo>
                    <a:pt x="18481" y="15238"/>
                  </a:lnTo>
                  <a:lnTo>
                    <a:pt x="17132" y="14098"/>
                  </a:lnTo>
                  <a:lnTo>
                    <a:pt x="13751" y="12832"/>
                  </a:lnTo>
                  <a:lnTo>
                    <a:pt x="11509" y="13552"/>
                  </a:lnTo>
                  <a:lnTo>
                    <a:pt x="1160" y="20977"/>
                  </a:lnTo>
                  <a:lnTo>
                    <a:pt x="0" y="68504"/>
                  </a:lnTo>
                  <a:lnTo>
                    <a:pt x="4726" y="85460"/>
                  </a:lnTo>
                  <a:lnTo>
                    <a:pt x="18115" y="100522"/>
                  </a:lnTo>
                  <a:lnTo>
                    <a:pt x="49903" y="121885"/>
                  </a:lnTo>
                  <a:lnTo>
                    <a:pt x="95497" y="129659"/>
                  </a:lnTo>
                  <a:lnTo>
                    <a:pt x="110669" y="129691"/>
                  </a:lnTo>
                  <a:lnTo>
                    <a:pt x="133886" y="122669"/>
                  </a:lnTo>
                  <a:lnTo>
                    <a:pt x="151897" y="109966"/>
                  </a:lnTo>
                  <a:lnTo>
                    <a:pt x="158784" y="98243"/>
                  </a:lnTo>
                  <a:lnTo>
                    <a:pt x="161114" y="91660"/>
                  </a:lnTo>
                  <a:lnTo>
                    <a:pt x="161023" y="67225"/>
                  </a:lnTo>
                  <a:lnTo>
                    <a:pt x="155431" y="52906"/>
                  </a:lnTo>
                  <a:lnTo>
                    <a:pt x="145656" y="39957"/>
                  </a:lnTo>
                  <a:lnTo>
                    <a:pt x="113510" y="14345"/>
                  </a:lnTo>
                  <a:lnTo>
                    <a:pt x="94568" y="5533"/>
                  </a:lnTo>
                  <a:lnTo>
                    <a:pt x="62440" y="0"/>
                  </a:lnTo>
                  <a:lnTo>
                    <a:pt x="26385" y="5956"/>
                  </a:lnTo>
                  <a:lnTo>
                    <a:pt x="20990" y="7910"/>
                  </a:lnTo>
                  <a:lnTo>
                    <a:pt x="17041" y="12035"/>
                  </a:lnTo>
                  <a:lnTo>
                    <a:pt x="7025" y="37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SMARTInkShape-422">
              <a:extLst>
                <a:ext uri="{FF2B5EF4-FFF2-40B4-BE49-F238E27FC236}">
                  <a16:creationId xmlns:a16="http://schemas.microsoft.com/office/drawing/2014/main" xmlns="" id="{F59AE743-082C-4AC7-B222-17568CEF09D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472492" y="3253860"/>
              <a:ext cx="177595" cy="131807"/>
            </a:xfrm>
            <a:custGeom>
              <a:avLst/>
              <a:gdLst/>
              <a:ahLst/>
              <a:cxnLst/>
              <a:rect l="0" t="0" r="0" b="0"/>
              <a:pathLst>
                <a:path w="177595" h="131807">
                  <a:moveTo>
                    <a:pt x="36133" y="29090"/>
                  </a:moveTo>
                  <a:lnTo>
                    <a:pt x="36133" y="29090"/>
                  </a:lnTo>
                  <a:lnTo>
                    <a:pt x="31714" y="24671"/>
                  </a:lnTo>
                  <a:lnTo>
                    <a:pt x="23613" y="23312"/>
                  </a:lnTo>
                  <a:lnTo>
                    <a:pt x="8120" y="22755"/>
                  </a:lnTo>
                  <a:lnTo>
                    <a:pt x="0" y="58648"/>
                  </a:lnTo>
                  <a:lnTo>
                    <a:pt x="3672" y="86649"/>
                  </a:lnTo>
                  <a:lnTo>
                    <a:pt x="8653" y="98063"/>
                  </a:lnTo>
                  <a:lnTo>
                    <a:pt x="22464" y="112125"/>
                  </a:lnTo>
                  <a:lnTo>
                    <a:pt x="53446" y="125228"/>
                  </a:lnTo>
                  <a:lnTo>
                    <a:pt x="98793" y="131806"/>
                  </a:lnTo>
                  <a:lnTo>
                    <a:pt x="124314" y="129414"/>
                  </a:lnTo>
                  <a:lnTo>
                    <a:pt x="151122" y="118513"/>
                  </a:lnTo>
                  <a:lnTo>
                    <a:pt x="162381" y="110344"/>
                  </a:lnTo>
                  <a:lnTo>
                    <a:pt x="176355" y="87698"/>
                  </a:lnTo>
                  <a:lnTo>
                    <a:pt x="177594" y="68661"/>
                  </a:lnTo>
                  <a:lnTo>
                    <a:pt x="171298" y="44695"/>
                  </a:lnTo>
                  <a:lnTo>
                    <a:pt x="163940" y="33909"/>
                  </a:lnTo>
                  <a:lnTo>
                    <a:pt x="143577" y="16995"/>
                  </a:lnTo>
                  <a:lnTo>
                    <a:pt x="117240" y="5515"/>
                  </a:lnTo>
                  <a:lnTo>
                    <a:pt x="78796" y="0"/>
                  </a:lnTo>
                  <a:lnTo>
                    <a:pt x="61444" y="1697"/>
                  </a:lnTo>
                  <a:lnTo>
                    <a:pt x="45501" y="7155"/>
                  </a:lnTo>
                  <a:lnTo>
                    <a:pt x="34887" y="14285"/>
                  </a:lnTo>
                  <a:lnTo>
                    <a:pt x="28524" y="21451"/>
                  </a:lnTo>
                  <a:lnTo>
                    <a:pt x="23433" y="32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SMARTInkShape-423">
              <a:extLst>
                <a:ext uri="{FF2B5EF4-FFF2-40B4-BE49-F238E27FC236}">
                  <a16:creationId xmlns:a16="http://schemas.microsoft.com/office/drawing/2014/main" xmlns="" id="{AC914367-0467-41F7-A758-54A4304F3FE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180043" y="3234797"/>
              <a:ext cx="173770" cy="150440"/>
            </a:xfrm>
            <a:custGeom>
              <a:avLst/>
              <a:gdLst/>
              <a:ahLst/>
              <a:cxnLst/>
              <a:rect l="0" t="0" r="0" b="0"/>
              <a:pathLst>
                <a:path w="173770" h="150440">
                  <a:moveTo>
                    <a:pt x="30132" y="13228"/>
                  </a:moveTo>
                  <a:lnTo>
                    <a:pt x="30132" y="13228"/>
                  </a:lnTo>
                  <a:lnTo>
                    <a:pt x="25415" y="17592"/>
                  </a:lnTo>
                  <a:lnTo>
                    <a:pt x="20778" y="20401"/>
                  </a:lnTo>
                  <a:lnTo>
                    <a:pt x="14568" y="26058"/>
                  </a:lnTo>
                  <a:lnTo>
                    <a:pt x="1992" y="53426"/>
                  </a:lnTo>
                  <a:lnTo>
                    <a:pt x="0" y="59240"/>
                  </a:lnTo>
                  <a:lnTo>
                    <a:pt x="13205" y="105951"/>
                  </a:lnTo>
                  <a:lnTo>
                    <a:pt x="21668" y="122289"/>
                  </a:lnTo>
                  <a:lnTo>
                    <a:pt x="32955" y="133314"/>
                  </a:lnTo>
                  <a:lnTo>
                    <a:pt x="47615" y="141388"/>
                  </a:lnTo>
                  <a:lnTo>
                    <a:pt x="85823" y="150439"/>
                  </a:lnTo>
                  <a:lnTo>
                    <a:pt x="104272" y="150411"/>
                  </a:lnTo>
                  <a:lnTo>
                    <a:pt x="124231" y="145694"/>
                  </a:lnTo>
                  <a:lnTo>
                    <a:pt x="151931" y="128364"/>
                  </a:lnTo>
                  <a:lnTo>
                    <a:pt x="167899" y="112096"/>
                  </a:lnTo>
                  <a:lnTo>
                    <a:pt x="172500" y="96210"/>
                  </a:lnTo>
                  <a:lnTo>
                    <a:pt x="173769" y="64505"/>
                  </a:lnTo>
                  <a:lnTo>
                    <a:pt x="159749" y="38377"/>
                  </a:lnTo>
                  <a:lnTo>
                    <a:pt x="141092" y="20092"/>
                  </a:lnTo>
                  <a:lnTo>
                    <a:pt x="100551" y="3308"/>
                  </a:lnTo>
                  <a:lnTo>
                    <a:pt x="84007" y="0"/>
                  </a:lnTo>
                  <a:lnTo>
                    <a:pt x="56051" y="3194"/>
                  </a:lnTo>
                  <a:lnTo>
                    <a:pt x="32168" y="14214"/>
                  </a:lnTo>
                  <a:lnTo>
                    <a:pt x="18427" y="26965"/>
                  </a:lnTo>
                  <a:lnTo>
                    <a:pt x="14257" y="44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5" name="SMARTInkShape-Group119">
            <a:extLst>
              <a:ext uri="{FF2B5EF4-FFF2-40B4-BE49-F238E27FC236}">
                <a16:creationId xmlns:a16="http://schemas.microsoft.com/office/drawing/2014/main" xmlns="" id="{324B9DC2-E180-4510-A5BF-04951EC78278}"/>
              </a:ext>
            </a:extLst>
          </p:cNvPr>
          <p:cNvGrpSpPr/>
          <p:nvPr/>
        </p:nvGrpSpPr>
        <p:grpSpPr>
          <a:xfrm>
            <a:off x="1803400" y="2892425"/>
            <a:ext cx="327026" cy="942976"/>
            <a:chOff x="1803400" y="2892425"/>
            <a:chExt cx="327026" cy="942976"/>
          </a:xfrm>
        </p:grpSpPr>
        <p:sp>
          <p:nvSpPr>
            <p:cNvPr id="59" name="SMARTInkShape-424">
              <a:extLst>
                <a:ext uri="{FF2B5EF4-FFF2-40B4-BE49-F238E27FC236}">
                  <a16:creationId xmlns:a16="http://schemas.microsoft.com/office/drawing/2014/main" xmlns="" id="{05F39427-5D11-4E50-9237-68E7E37FED76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841500" y="3206750"/>
              <a:ext cx="273051" cy="301188"/>
            </a:xfrm>
            <a:custGeom>
              <a:avLst/>
              <a:gdLst/>
              <a:ahLst/>
              <a:cxnLst/>
              <a:rect l="0" t="0" r="0" b="0"/>
              <a:pathLst>
                <a:path w="273051" h="301188">
                  <a:moveTo>
                    <a:pt x="273050" y="0"/>
                  </a:moveTo>
                  <a:lnTo>
                    <a:pt x="273050" y="0"/>
                  </a:lnTo>
                  <a:lnTo>
                    <a:pt x="264212" y="14306"/>
                  </a:lnTo>
                  <a:lnTo>
                    <a:pt x="223453" y="60149"/>
                  </a:lnTo>
                  <a:lnTo>
                    <a:pt x="189859" y="97759"/>
                  </a:lnTo>
                  <a:lnTo>
                    <a:pt x="155071" y="137386"/>
                  </a:lnTo>
                  <a:lnTo>
                    <a:pt x="113324" y="183389"/>
                  </a:lnTo>
                  <a:lnTo>
                    <a:pt x="74018" y="228699"/>
                  </a:lnTo>
                  <a:lnTo>
                    <a:pt x="30175" y="273603"/>
                  </a:lnTo>
                  <a:lnTo>
                    <a:pt x="19171" y="284973"/>
                  </a:lnTo>
                  <a:lnTo>
                    <a:pt x="14165" y="291755"/>
                  </a:lnTo>
                  <a:lnTo>
                    <a:pt x="4824" y="300112"/>
                  </a:lnTo>
                  <a:lnTo>
                    <a:pt x="3216" y="300969"/>
                  </a:lnTo>
                  <a:lnTo>
                    <a:pt x="2144" y="301187"/>
                  </a:lnTo>
                  <a:lnTo>
                    <a:pt x="1429" y="300275"/>
                  </a:lnTo>
                  <a:lnTo>
                    <a:pt x="0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SMARTInkShape-425">
              <a:extLst>
                <a:ext uri="{FF2B5EF4-FFF2-40B4-BE49-F238E27FC236}">
                  <a16:creationId xmlns:a16="http://schemas.microsoft.com/office/drawing/2014/main" xmlns="" id="{E37E410E-93EB-4880-A1A1-EBD541B75134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803400" y="2917825"/>
              <a:ext cx="295276" cy="295276"/>
            </a:xfrm>
            <a:custGeom>
              <a:avLst/>
              <a:gdLst/>
              <a:ahLst/>
              <a:cxnLst/>
              <a:rect l="0" t="0" r="0" b="0"/>
              <a:pathLst>
                <a:path w="295276" h="295276">
                  <a:moveTo>
                    <a:pt x="0" y="0"/>
                  </a:moveTo>
                  <a:lnTo>
                    <a:pt x="0" y="0"/>
                  </a:lnTo>
                  <a:lnTo>
                    <a:pt x="1686" y="0"/>
                  </a:lnTo>
                  <a:lnTo>
                    <a:pt x="3454" y="941"/>
                  </a:lnTo>
                  <a:lnTo>
                    <a:pt x="47436" y="45174"/>
                  </a:lnTo>
                  <a:lnTo>
                    <a:pt x="93226" y="86482"/>
                  </a:lnTo>
                  <a:lnTo>
                    <a:pt x="138213" y="125573"/>
                  </a:lnTo>
                  <a:lnTo>
                    <a:pt x="181201" y="164050"/>
                  </a:lnTo>
                  <a:lnTo>
                    <a:pt x="221966" y="203166"/>
                  </a:lnTo>
                  <a:lnTo>
                    <a:pt x="261649" y="245134"/>
                  </a:lnTo>
                  <a:lnTo>
                    <a:pt x="286718" y="275828"/>
                  </a:lnTo>
                  <a:lnTo>
                    <a:pt x="295275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SMARTInkShape-426">
              <a:extLst>
                <a:ext uri="{FF2B5EF4-FFF2-40B4-BE49-F238E27FC236}">
                  <a16:creationId xmlns:a16="http://schemas.microsoft.com/office/drawing/2014/main" xmlns="" id="{7D243017-8BEE-4272-A5DA-B0467D43F56D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841500" y="2892425"/>
              <a:ext cx="221990" cy="282576"/>
            </a:xfrm>
            <a:custGeom>
              <a:avLst/>
              <a:gdLst/>
              <a:ahLst/>
              <a:cxnLst/>
              <a:rect l="0" t="0" r="0" b="0"/>
              <a:pathLst>
                <a:path w="221990" h="282576">
                  <a:moveTo>
                    <a:pt x="215900" y="0"/>
                  </a:moveTo>
                  <a:lnTo>
                    <a:pt x="215900" y="0"/>
                  </a:lnTo>
                  <a:lnTo>
                    <a:pt x="221989" y="6089"/>
                  </a:lnTo>
                  <a:lnTo>
                    <a:pt x="193242" y="44401"/>
                  </a:lnTo>
                  <a:lnTo>
                    <a:pt x="157743" y="83759"/>
                  </a:lnTo>
                  <a:lnTo>
                    <a:pt x="121676" y="127743"/>
                  </a:lnTo>
                  <a:lnTo>
                    <a:pt x="89495" y="166148"/>
                  </a:lnTo>
                  <a:lnTo>
                    <a:pt x="55595" y="207823"/>
                  </a:lnTo>
                  <a:lnTo>
                    <a:pt x="18403" y="252726"/>
                  </a:lnTo>
                  <a:lnTo>
                    <a:pt x="0" y="282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SMARTInkShape-427">
              <a:extLst>
                <a:ext uri="{FF2B5EF4-FFF2-40B4-BE49-F238E27FC236}">
                  <a16:creationId xmlns:a16="http://schemas.microsoft.com/office/drawing/2014/main" xmlns="" id="{353F6423-0E88-4D5E-9F46-3BBC10965A14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844675" y="3463925"/>
              <a:ext cx="282576" cy="371476"/>
            </a:xfrm>
            <a:custGeom>
              <a:avLst/>
              <a:gdLst/>
              <a:ahLst/>
              <a:cxnLst/>
              <a:rect l="0" t="0" r="0" b="0"/>
              <a:pathLst>
                <a:path w="282576" h="371476">
                  <a:moveTo>
                    <a:pt x="0" y="0"/>
                  </a:moveTo>
                  <a:lnTo>
                    <a:pt x="0" y="0"/>
                  </a:lnTo>
                  <a:lnTo>
                    <a:pt x="24092" y="37023"/>
                  </a:lnTo>
                  <a:lnTo>
                    <a:pt x="62087" y="79624"/>
                  </a:lnTo>
                  <a:lnTo>
                    <a:pt x="98385" y="119585"/>
                  </a:lnTo>
                  <a:lnTo>
                    <a:pt x="124857" y="148515"/>
                  </a:lnTo>
                  <a:lnTo>
                    <a:pt x="160855" y="188185"/>
                  </a:lnTo>
                  <a:lnTo>
                    <a:pt x="202401" y="234963"/>
                  </a:lnTo>
                  <a:lnTo>
                    <a:pt x="234296" y="276711"/>
                  </a:lnTo>
                  <a:lnTo>
                    <a:pt x="257938" y="317926"/>
                  </a:lnTo>
                  <a:lnTo>
                    <a:pt x="282575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SMARTInkShape-428">
              <a:extLst>
                <a:ext uri="{FF2B5EF4-FFF2-40B4-BE49-F238E27FC236}">
                  <a16:creationId xmlns:a16="http://schemas.microsoft.com/office/drawing/2014/main" xmlns="" id="{6473FFA7-1338-4A55-B2FB-C4CEC4D8593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847850" y="3451225"/>
              <a:ext cx="282576" cy="285751"/>
            </a:xfrm>
            <a:custGeom>
              <a:avLst/>
              <a:gdLst/>
              <a:ahLst/>
              <a:cxnLst/>
              <a:rect l="0" t="0" r="0" b="0"/>
              <a:pathLst>
                <a:path w="282576" h="285751">
                  <a:moveTo>
                    <a:pt x="282575" y="0"/>
                  </a:moveTo>
                  <a:lnTo>
                    <a:pt x="282575" y="0"/>
                  </a:lnTo>
                  <a:lnTo>
                    <a:pt x="282575" y="1686"/>
                  </a:lnTo>
                  <a:lnTo>
                    <a:pt x="277519" y="6105"/>
                  </a:lnTo>
                  <a:lnTo>
                    <a:pt x="251653" y="25403"/>
                  </a:lnTo>
                  <a:lnTo>
                    <a:pt x="216145" y="61528"/>
                  </a:lnTo>
                  <a:lnTo>
                    <a:pt x="183436" y="93433"/>
                  </a:lnTo>
                  <a:lnTo>
                    <a:pt x="140088" y="136776"/>
                  </a:lnTo>
                  <a:lnTo>
                    <a:pt x="104360" y="173678"/>
                  </a:lnTo>
                  <a:lnTo>
                    <a:pt x="73333" y="210720"/>
                  </a:lnTo>
                  <a:lnTo>
                    <a:pt x="37468" y="252676"/>
                  </a:lnTo>
                  <a:lnTo>
                    <a:pt x="8829" y="282393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SMARTInkShape-429">
              <a:extLst>
                <a:ext uri="{FF2B5EF4-FFF2-40B4-BE49-F238E27FC236}">
                  <a16:creationId xmlns:a16="http://schemas.microsoft.com/office/drawing/2014/main" xmlns="" id="{A5E7FD4C-D233-49BC-AA5E-E2B55A62E3C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1812925" y="3251200"/>
              <a:ext cx="228601" cy="295276"/>
            </a:xfrm>
            <a:custGeom>
              <a:avLst/>
              <a:gdLst/>
              <a:ahLst/>
              <a:cxnLst/>
              <a:rect l="0" t="0" r="0" b="0"/>
              <a:pathLst>
                <a:path w="228601" h="295276">
                  <a:moveTo>
                    <a:pt x="0" y="0"/>
                  </a:moveTo>
                  <a:lnTo>
                    <a:pt x="0" y="0"/>
                  </a:lnTo>
                  <a:lnTo>
                    <a:pt x="1686" y="0"/>
                  </a:lnTo>
                  <a:lnTo>
                    <a:pt x="10838" y="8310"/>
                  </a:lnTo>
                  <a:lnTo>
                    <a:pt x="45955" y="48753"/>
                  </a:lnTo>
                  <a:lnTo>
                    <a:pt x="73929" y="87402"/>
                  </a:lnTo>
                  <a:lnTo>
                    <a:pt x="109119" y="132671"/>
                  </a:lnTo>
                  <a:lnTo>
                    <a:pt x="138977" y="174164"/>
                  </a:lnTo>
                  <a:lnTo>
                    <a:pt x="167708" y="212235"/>
                  </a:lnTo>
                  <a:lnTo>
                    <a:pt x="193210" y="250375"/>
                  </a:lnTo>
                  <a:lnTo>
                    <a:pt x="228600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2" name="SMARTInkShape-Group120">
            <a:extLst>
              <a:ext uri="{FF2B5EF4-FFF2-40B4-BE49-F238E27FC236}">
                <a16:creationId xmlns:a16="http://schemas.microsoft.com/office/drawing/2014/main" xmlns="" id="{09B5F533-8F7D-4F9F-BF2F-A840995E2084}"/>
              </a:ext>
            </a:extLst>
          </p:cNvPr>
          <p:cNvGrpSpPr/>
          <p:nvPr/>
        </p:nvGrpSpPr>
        <p:grpSpPr>
          <a:xfrm>
            <a:off x="4318000" y="2886219"/>
            <a:ext cx="1368982" cy="992218"/>
            <a:chOff x="4318000" y="2886219"/>
            <a:chExt cx="1368982" cy="992218"/>
          </a:xfrm>
        </p:grpSpPr>
        <p:sp>
          <p:nvSpPr>
            <p:cNvPr id="66" name="SMARTInkShape-430">
              <a:extLst>
                <a:ext uri="{FF2B5EF4-FFF2-40B4-BE49-F238E27FC236}">
                  <a16:creationId xmlns:a16="http://schemas.microsoft.com/office/drawing/2014/main" xmlns="" id="{CF2B56B8-1BAD-4F2C-B487-15A6437F8A5A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318000" y="2921000"/>
              <a:ext cx="28482" cy="898526"/>
            </a:xfrm>
            <a:custGeom>
              <a:avLst/>
              <a:gdLst/>
              <a:ahLst/>
              <a:cxnLst/>
              <a:rect l="0" t="0" r="0" b="0"/>
              <a:pathLst>
                <a:path w="28482" h="898526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7153" y="12209"/>
                  </a:lnTo>
                  <a:lnTo>
                    <a:pt x="9837" y="52319"/>
                  </a:lnTo>
                  <a:lnTo>
                    <a:pt x="11192" y="81814"/>
                  </a:lnTo>
                  <a:lnTo>
                    <a:pt x="12971" y="121499"/>
                  </a:lnTo>
                  <a:lnTo>
                    <a:pt x="14937" y="161244"/>
                  </a:lnTo>
                  <a:lnTo>
                    <a:pt x="18027" y="204997"/>
                  </a:lnTo>
                  <a:lnTo>
                    <a:pt x="20124" y="240100"/>
                  </a:lnTo>
                  <a:lnTo>
                    <a:pt x="23173" y="284629"/>
                  </a:lnTo>
                  <a:lnTo>
                    <a:pt x="26174" y="329702"/>
                  </a:lnTo>
                  <a:lnTo>
                    <a:pt x="27508" y="362669"/>
                  </a:lnTo>
                  <a:lnTo>
                    <a:pt x="28101" y="399664"/>
                  </a:lnTo>
                  <a:lnTo>
                    <a:pt x="28364" y="439389"/>
                  </a:lnTo>
                  <a:lnTo>
                    <a:pt x="28481" y="477036"/>
                  </a:lnTo>
                  <a:lnTo>
                    <a:pt x="27593" y="518463"/>
                  </a:lnTo>
                  <a:lnTo>
                    <a:pt x="26022" y="560980"/>
                  </a:lnTo>
                  <a:lnTo>
                    <a:pt x="24148" y="599868"/>
                  </a:lnTo>
                  <a:lnTo>
                    <a:pt x="21198" y="640905"/>
                  </a:lnTo>
                  <a:lnTo>
                    <a:pt x="18241" y="683133"/>
                  </a:lnTo>
                  <a:lnTo>
                    <a:pt x="16926" y="724243"/>
                  </a:lnTo>
                  <a:lnTo>
                    <a:pt x="15402" y="759213"/>
                  </a:lnTo>
                  <a:lnTo>
                    <a:pt x="13500" y="806565"/>
                  </a:lnTo>
                  <a:lnTo>
                    <a:pt x="14544" y="853118"/>
                  </a:lnTo>
                  <a:lnTo>
                    <a:pt x="22225" y="898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SMARTInkShape-431">
              <a:extLst>
                <a:ext uri="{FF2B5EF4-FFF2-40B4-BE49-F238E27FC236}">
                  <a16:creationId xmlns:a16="http://schemas.microsoft.com/office/drawing/2014/main" xmlns="" id="{A028C243-5BFA-478D-9C45-A5CC092EE509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467465" y="2977305"/>
              <a:ext cx="219517" cy="171680"/>
            </a:xfrm>
            <a:custGeom>
              <a:avLst/>
              <a:gdLst/>
              <a:ahLst/>
              <a:cxnLst/>
              <a:rect l="0" t="0" r="0" b="0"/>
              <a:pathLst>
                <a:path w="219517" h="171680">
                  <a:moveTo>
                    <a:pt x="28460" y="10370"/>
                  </a:moveTo>
                  <a:lnTo>
                    <a:pt x="28460" y="10370"/>
                  </a:lnTo>
                  <a:lnTo>
                    <a:pt x="26775" y="10370"/>
                  </a:lnTo>
                  <a:lnTo>
                    <a:pt x="18984" y="13741"/>
                  </a:lnTo>
                  <a:lnTo>
                    <a:pt x="13548" y="21040"/>
                  </a:lnTo>
                  <a:lnTo>
                    <a:pt x="2834" y="48333"/>
                  </a:lnTo>
                  <a:lnTo>
                    <a:pt x="0" y="68374"/>
                  </a:lnTo>
                  <a:lnTo>
                    <a:pt x="15089" y="105403"/>
                  </a:lnTo>
                  <a:lnTo>
                    <a:pt x="39667" y="138011"/>
                  </a:lnTo>
                  <a:lnTo>
                    <a:pt x="63687" y="157707"/>
                  </a:lnTo>
                  <a:lnTo>
                    <a:pt x="89816" y="169110"/>
                  </a:lnTo>
                  <a:lnTo>
                    <a:pt x="133700" y="171679"/>
                  </a:lnTo>
                  <a:lnTo>
                    <a:pt x="146847" y="170492"/>
                  </a:lnTo>
                  <a:lnTo>
                    <a:pt x="177356" y="157070"/>
                  </a:lnTo>
                  <a:lnTo>
                    <a:pt x="199741" y="138583"/>
                  </a:lnTo>
                  <a:lnTo>
                    <a:pt x="211972" y="122795"/>
                  </a:lnTo>
                  <a:lnTo>
                    <a:pt x="216207" y="111842"/>
                  </a:lnTo>
                  <a:lnTo>
                    <a:pt x="219516" y="88531"/>
                  </a:lnTo>
                  <a:lnTo>
                    <a:pt x="216146" y="66376"/>
                  </a:lnTo>
                  <a:lnTo>
                    <a:pt x="207896" y="48327"/>
                  </a:lnTo>
                  <a:lnTo>
                    <a:pt x="186297" y="24445"/>
                  </a:lnTo>
                  <a:lnTo>
                    <a:pt x="142677" y="5826"/>
                  </a:lnTo>
                  <a:lnTo>
                    <a:pt x="110445" y="0"/>
                  </a:lnTo>
                  <a:lnTo>
                    <a:pt x="87128" y="1496"/>
                  </a:lnTo>
                  <a:lnTo>
                    <a:pt x="44335" y="19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SMARTInkShape-432">
              <a:extLst>
                <a:ext uri="{FF2B5EF4-FFF2-40B4-BE49-F238E27FC236}">
                  <a16:creationId xmlns:a16="http://schemas.microsoft.com/office/drawing/2014/main" xmlns="" id="{92F8004C-112C-495C-B744-38CCD5AAA528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156266" y="2990850"/>
              <a:ext cx="203577" cy="155174"/>
            </a:xfrm>
            <a:custGeom>
              <a:avLst/>
              <a:gdLst/>
              <a:ahLst/>
              <a:cxnLst/>
              <a:rect l="0" t="0" r="0" b="0"/>
              <a:pathLst>
                <a:path w="203577" h="155174">
                  <a:moveTo>
                    <a:pt x="15809" y="0"/>
                  </a:moveTo>
                  <a:lnTo>
                    <a:pt x="15809" y="0"/>
                  </a:lnTo>
                  <a:lnTo>
                    <a:pt x="14124" y="0"/>
                  </a:lnTo>
                  <a:lnTo>
                    <a:pt x="12355" y="3763"/>
                  </a:lnTo>
                  <a:lnTo>
                    <a:pt x="10041" y="9434"/>
                  </a:lnTo>
                  <a:lnTo>
                    <a:pt x="6660" y="14306"/>
                  </a:lnTo>
                  <a:lnTo>
                    <a:pt x="157" y="46325"/>
                  </a:lnTo>
                  <a:lnTo>
                    <a:pt x="0" y="50611"/>
                  </a:lnTo>
                  <a:lnTo>
                    <a:pt x="20643" y="98009"/>
                  </a:lnTo>
                  <a:lnTo>
                    <a:pt x="38048" y="123782"/>
                  </a:lnTo>
                  <a:lnTo>
                    <a:pt x="48976" y="132625"/>
                  </a:lnTo>
                  <a:lnTo>
                    <a:pt x="77299" y="146462"/>
                  </a:lnTo>
                  <a:lnTo>
                    <a:pt x="120853" y="155173"/>
                  </a:lnTo>
                  <a:lnTo>
                    <a:pt x="149238" y="152634"/>
                  </a:lnTo>
                  <a:lnTo>
                    <a:pt x="177162" y="143979"/>
                  </a:lnTo>
                  <a:lnTo>
                    <a:pt x="194380" y="129169"/>
                  </a:lnTo>
                  <a:lnTo>
                    <a:pt x="201007" y="119850"/>
                  </a:lnTo>
                  <a:lnTo>
                    <a:pt x="202775" y="115883"/>
                  </a:lnTo>
                  <a:lnTo>
                    <a:pt x="203576" y="93446"/>
                  </a:lnTo>
                  <a:lnTo>
                    <a:pt x="198627" y="78220"/>
                  </a:lnTo>
                  <a:lnTo>
                    <a:pt x="184448" y="56255"/>
                  </a:lnTo>
                  <a:lnTo>
                    <a:pt x="149712" y="24191"/>
                  </a:lnTo>
                  <a:lnTo>
                    <a:pt x="106851" y="7767"/>
                  </a:lnTo>
                  <a:lnTo>
                    <a:pt x="86293" y="6221"/>
                  </a:lnTo>
                  <a:lnTo>
                    <a:pt x="67283" y="9212"/>
                  </a:lnTo>
                  <a:lnTo>
                    <a:pt x="57501" y="12443"/>
                  </a:lnTo>
                  <a:lnTo>
                    <a:pt x="28509" y="34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SMARTInkShape-433">
              <a:extLst>
                <a:ext uri="{FF2B5EF4-FFF2-40B4-BE49-F238E27FC236}">
                  <a16:creationId xmlns:a16="http://schemas.microsoft.com/office/drawing/2014/main" xmlns="" id="{469A4807-06AF-42A9-8211-825886E67902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4714875" y="2886219"/>
              <a:ext cx="256490" cy="992218"/>
            </a:xfrm>
            <a:custGeom>
              <a:avLst/>
              <a:gdLst/>
              <a:ahLst/>
              <a:cxnLst/>
              <a:rect l="0" t="0" r="0" b="0"/>
              <a:pathLst>
                <a:path w="256490" h="992218">
                  <a:moveTo>
                    <a:pt x="0" y="18906"/>
                  </a:moveTo>
                  <a:lnTo>
                    <a:pt x="0" y="18906"/>
                  </a:lnTo>
                  <a:lnTo>
                    <a:pt x="0" y="15862"/>
                  </a:lnTo>
                  <a:lnTo>
                    <a:pt x="44290" y="12152"/>
                  </a:lnTo>
                  <a:lnTo>
                    <a:pt x="84884" y="6468"/>
                  </a:lnTo>
                  <a:lnTo>
                    <a:pt x="128472" y="2322"/>
                  </a:lnTo>
                  <a:lnTo>
                    <a:pt x="164794" y="0"/>
                  </a:lnTo>
                  <a:lnTo>
                    <a:pt x="174534" y="1584"/>
                  </a:lnTo>
                  <a:lnTo>
                    <a:pt x="178113" y="3329"/>
                  </a:lnTo>
                  <a:lnTo>
                    <a:pt x="181068" y="7235"/>
                  </a:lnTo>
                  <a:lnTo>
                    <a:pt x="182095" y="9009"/>
                  </a:lnTo>
                  <a:lnTo>
                    <a:pt x="183541" y="16561"/>
                  </a:lnTo>
                  <a:lnTo>
                    <a:pt x="184467" y="59667"/>
                  </a:lnTo>
                  <a:lnTo>
                    <a:pt x="188564" y="102978"/>
                  </a:lnTo>
                  <a:lnTo>
                    <a:pt x="191176" y="140863"/>
                  </a:lnTo>
                  <a:lnTo>
                    <a:pt x="197286" y="184315"/>
                  </a:lnTo>
                  <a:lnTo>
                    <a:pt x="201644" y="226862"/>
                  </a:lnTo>
                  <a:lnTo>
                    <a:pt x="205522" y="268514"/>
                  </a:lnTo>
                  <a:lnTo>
                    <a:pt x="210630" y="308842"/>
                  </a:lnTo>
                  <a:lnTo>
                    <a:pt x="215695" y="355551"/>
                  </a:lnTo>
                  <a:lnTo>
                    <a:pt x="218279" y="383721"/>
                  </a:lnTo>
                  <a:lnTo>
                    <a:pt x="221778" y="425639"/>
                  </a:lnTo>
                  <a:lnTo>
                    <a:pt x="224745" y="460496"/>
                  </a:lnTo>
                  <a:lnTo>
                    <a:pt x="227592" y="492805"/>
                  </a:lnTo>
                  <a:lnTo>
                    <a:pt x="231210" y="533034"/>
                  </a:lnTo>
                  <a:lnTo>
                    <a:pt x="234229" y="571140"/>
                  </a:lnTo>
                  <a:lnTo>
                    <a:pt x="236746" y="608654"/>
                  </a:lnTo>
                  <a:lnTo>
                    <a:pt x="239041" y="650022"/>
                  </a:lnTo>
                  <a:lnTo>
                    <a:pt x="240296" y="683694"/>
                  </a:lnTo>
                  <a:lnTo>
                    <a:pt x="241943" y="727291"/>
                  </a:lnTo>
                  <a:lnTo>
                    <a:pt x="244666" y="766784"/>
                  </a:lnTo>
                  <a:lnTo>
                    <a:pt x="247061" y="808573"/>
                  </a:lnTo>
                  <a:lnTo>
                    <a:pt x="249161" y="847900"/>
                  </a:lnTo>
                  <a:lnTo>
                    <a:pt x="253703" y="894752"/>
                  </a:lnTo>
                  <a:lnTo>
                    <a:pt x="256489" y="935032"/>
                  </a:lnTo>
                  <a:lnTo>
                    <a:pt x="256194" y="979805"/>
                  </a:lnTo>
                  <a:lnTo>
                    <a:pt x="254270" y="986075"/>
                  </a:lnTo>
                  <a:lnTo>
                    <a:pt x="251062" y="990037"/>
                  </a:lnTo>
                  <a:lnTo>
                    <a:pt x="245404" y="992034"/>
                  </a:lnTo>
                  <a:lnTo>
                    <a:pt x="230521" y="992217"/>
                  </a:lnTo>
                  <a:lnTo>
                    <a:pt x="212001" y="989096"/>
                  </a:lnTo>
                  <a:lnTo>
                    <a:pt x="169947" y="979979"/>
                  </a:lnTo>
                  <a:lnTo>
                    <a:pt x="122364" y="973023"/>
                  </a:lnTo>
                  <a:lnTo>
                    <a:pt x="83790" y="970040"/>
                  </a:lnTo>
                  <a:lnTo>
                    <a:pt x="31750" y="9682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SMARTInkShape-434">
              <a:extLst>
                <a:ext uri="{FF2B5EF4-FFF2-40B4-BE49-F238E27FC236}">
                  <a16:creationId xmlns:a16="http://schemas.microsoft.com/office/drawing/2014/main" xmlns="" id="{052B3635-F103-45FD-BC95-667728C77A69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689475" y="2905125"/>
              <a:ext cx="19023" cy="939801"/>
            </a:xfrm>
            <a:custGeom>
              <a:avLst/>
              <a:gdLst/>
              <a:ahLst/>
              <a:cxnLst/>
              <a:rect l="0" t="0" r="0" b="0"/>
              <a:pathLst>
                <a:path w="19023" h="939801">
                  <a:moveTo>
                    <a:pt x="6350" y="0"/>
                  </a:moveTo>
                  <a:lnTo>
                    <a:pt x="6350" y="0"/>
                  </a:lnTo>
                  <a:lnTo>
                    <a:pt x="12128" y="42474"/>
                  </a:lnTo>
                  <a:lnTo>
                    <a:pt x="15656" y="87078"/>
                  </a:lnTo>
                  <a:lnTo>
                    <a:pt x="15425" y="108551"/>
                  </a:lnTo>
                  <a:lnTo>
                    <a:pt x="14869" y="135515"/>
                  </a:lnTo>
                  <a:lnTo>
                    <a:pt x="14146" y="168660"/>
                  </a:lnTo>
                  <a:lnTo>
                    <a:pt x="13343" y="215836"/>
                  </a:lnTo>
                  <a:lnTo>
                    <a:pt x="12986" y="249738"/>
                  </a:lnTo>
                  <a:lnTo>
                    <a:pt x="12785" y="292758"/>
                  </a:lnTo>
                  <a:lnTo>
                    <a:pt x="12738" y="325436"/>
                  </a:lnTo>
                  <a:lnTo>
                    <a:pt x="12711" y="369123"/>
                  </a:lnTo>
                  <a:lnTo>
                    <a:pt x="14389" y="408878"/>
                  </a:lnTo>
                  <a:lnTo>
                    <a:pt x="15435" y="447468"/>
                  </a:lnTo>
                  <a:lnTo>
                    <a:pt x="16620" y="479568"/>
                  </a:lnTo>
                  <a:lnTo>
                    <a:pt x="17970" y="513708"/>
                  </a:lnTo>
                  <a:lnTo>
                    <a:pt x="18730" y="556728"/>
                  </a:lnTo>
                  <a:lnTo>
                    <a:pt x="18955" y="596286"/>
                  </a:lnTo>
                  <a:lnTo>
                    <a:pt x="19022" y="634465"/>
                  </a:lnTo>
                  <a:lnTo>
                    <a:pt x="18689" y="672628"/>
                  </a:lnTo>
                  <a:lnTo>
                    <a:pt x="16513" y="718860"/>
                  </a:lnTo>
                  <a:lnTo>
                    <a:pt x="13634" y="761252"/>
                  </a:lnTo>
                  <a:lnTo>
                    <a:pt x="11586" y="797533"/>
                  </a:lnTo>
                  <a:lnTo>
                    <a:pt x="8450" y="844142"/>
                  </a:lnTo>
                  <a:lnTo>
                    <a:pt x="6412" y="886202"/>
                  </a:lnTo>
                  <a:lnTo>
                    <a:pt x="1324" y="933602"/>
                  </a:lnTo>
                  <a:lnTo>
                    <a:pt x="0" y="939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SMARTInkShape-435">
              <a:extLst>
                <a:ext uri="{FF2B5EF4-FFF2-40B4-BE49-F238E27FC236}">
                  <a16:creationId xmlns:a16="http://schemas.microsoft.com/office/drawing/2014/main" xmlns="" id="{96F0169F-E178-4832-A464-2374B6286C0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333875" y="2917839"/>
              <a:ext cx="241258" cy="873112"/>
            </a:xfrm>
            <a:custGeom>
              <a:avLst/>
              <a:gdLst/>
              <a:ahLst/>
              <a:cxnLst/>
              <a:rect l="0" t="0" r="0" b="0"/>
              <a:pathLst>
                <a:path w="241258" h="873112">
                  <a:moveTo>
                    <a:pt x="12700" y="31736"/>
                  </a:moveTo>
                  <a:lnTo>
                    <a:pt x="12700" y="31736"/>
                  </a:lnTo>
                  <a:lnTo>
                    <a:pt x="12700" y="29002"/>
                  </a:lnTo>
                  <a:lnTo>
                    <a:pt x="17064" y="26113"/>
                  </a:lnTo>
                  <a:lnTo>
                    <a:pt x="18814" y="23524"/>
                  </a:lnTo>
                  <a:lnTo>
                    <a:pt x="22935" y="21347"/>
                  </a:lnTo>
                  <a:lnTo>
                    <a:pt x="23757" y="20577"/>
                  </a:lnTo>
                  <a:lnTo>
                    <a:pt x="66714" y="12018"/>
                  </a:lnTo>
                  <a:lnTo>
                    <a:pt x="108029" y="4815"/>
                  </a:lnTo>
                  <a:lnTo>
                    <a:pt x="154227" y="793"/>
                  </a:lnTo>
                  <a:lnTo>
                    <a:pt x="201775" y="17"/>
                  </a:lnTo>
                  <a:lnTo>
                    <a:pt x="207388" y="0"/>
                  </a:lnTo>
                  <a:lnTo>
                    <a:pt x="209167" y="701"/>
                  </a:lnTo>
                  <a:lnTo>
                    <a:pt x="210353" y="1874"/>
                  </a:lnTo>
                  <a:lnTo>
                    <a:pt x="211671" y="5058"/>
                  </a:lnTo>
                  <a:lnTo>
                    <a:pt x="212256" y="8826"/>
                  </a:lnTo>
                  <a:lnTo>
                    <a:pt x="207563" y="23892"/>
                  </a:lnTo>
                  <a:lnTo>
                    <a:pt x="202219" y="36232"/>
                  </a:lnTo>
                  <a:lnTo>
                    <a:pt x="197368" y="74389"/>
                  </a:lnTo>
                  <a:lnTo>
                    <a:pt x="197356" y="109677"/>
                  </a:lnTo>
                  <a:lnTo>
                    <a:pt x="199783" y="150354"/>
                  </a:lnTo>
                  <a:lnTo>
                    <a:pt x="204814" y="189217"/>
                  </a:lnTo>
                  <a:lnTo>
                    <a:pt x="210420" y="233227"/>
                  </a:lnTo>
                  <a:lnTo>
                    <a:pt x="214472" y="269237"/>
                  </a:lnTo>
                  <a:lnTo>
                    <a:pt x="217907" y="308638"/>
                  </a:lnTo>
                  <a:lnTo>
                    <a:pt x="223169" y="352231"/>
                  </a:lnTo>
                  <a:lnTo>
                    <a:pt x="228872" y="398219"/>
                  </a:lnTo>
                  <a:lnTo>
                    <a:pt x="232249" y="438034"/>
                  </a:lnTo>
                  <a:lnTo>
                    <a:pt x="234502" y="484163"/>
                  </a:lnTo>
                  <a:lnTo>
                    <a:pt x="236280" y="522445"/>
                  </a:lnTo>
                  <a:lnTo>
                    <a:pt x="237305" y="567917"/>
                  </a:lnTo>
                  <a:lnTo>
                    <a:pt x="238113" y="611880"/>
                  </a:lnTo>
                  <a:lnTo>
                    <a:pt x="240199" y="657656"/>
                  </a:lnTo>
                  <a:lnTo>
                    <a:pt x="240811" y="691981"/>
                  </a:lnTo>
                  <a:lnTo>
                    <a:pt x="241155" y="735207"/>
                  </a:lnTo>
                  <a:lnTo>
                    <a:pt x="241257" y="775963"/>
                  </a:lnTo>
                  <a:lnTo>
                    <a:pt x="237916" y="820455"/>
                  </a:lnTo>
                  <a:lnTo>
                    <a:pt x="234143" y="846926"/>
                  </a:lnTo>
                  <a:lnTo>
                    <a:pt x="228124" y="857240"/>
                  </a:lnTo>
                  <a:lnTo>
                    <a:pt x="224050" y="861472"/>
                  </a:lnTo>
                  <a:lnTo>
                    <a:pt x="212937" y="867115"/>
                  </a:lnTo>
                  <a:lnTo>
                    <a:pt x="200825" y="870093"/>
                  </a:lnTo>
                  <a:lnTo>
                    <a:pt x="154956" y="867814"/>
                  </a:lnTo>
                  <a:lnTo>
                    <a:pt x="112489" y="865214"/>
                  </a:lnTo>
                  <a:lnTo>
                    <a:pt x="73294" y="864260"/>
                  </a:lnTo>
                  <a:lnTo>
                    <a:pt x="34978" y="868044"/>
                  </a:lnTo>
                  <a:lnTo>
                    <a:pt x="0" y="8731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5" name="SMARTInkShape-Group121">
            <a:extLst>
              <a:ext uri="{FF2B5EF4-FFF2-40B4-BE49-F238E27FC236}">
                <a16:creationId xmlns:a16="http://schemas.microsoft.com/office/drawing/2014/main" xmlns="" id="{9B63A45A-BB61-4095-9E2F-A070A7257683}"/>
              </a:ext>
            </a:extLst>
          </p:cNvPr>
          <p:cNvGrpSpPr/>
          <p:nvPr/>
        </p:nvGrpSpPr>
        <p:grpSpPr>
          <a:xfrm>
            <a:off x="1828800" y="2841643"/>
            <a:ext cx="2361943" cy="1019679"/>
            <a:chOff x="1828800" y="2841643"/>
            <a:chExt cx="2361943" cy="1019679"/>
          </a:xfrm>
        </p:grpSpPr>
        <p:sp>
          <p:nvSpPr>
            <p:cNvPr id="73" name="SMARTInkShape-436">
              <a:extLst>
                <a:ext uri="{FF2B5EF4-FFF2-40B4-BE49-F238E27FC236}">
                  <a16:creationId xmlns:a16="http://schemas.microsoft.com/office/drawing/2014/main" xmlns="" id="{62FA849F-4B35-4614-8EF2-7BD0440B6DB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857375" y="2889250"/>
              <a:ext cx="28576" cy="838201"/>
            </a:xfrm>
            <a:custGeom>
              <a:avLst/>
              <a:gdLst/>
              <a:ahLst/>
              <a:cxnLst/>
              <a:rect l="0" t="0" r="0" b="0"/>
              <a:pathLst>
                <a:path w="28576" h="838201">
                  <a:moveTo>
                    <a:pt x="0" y="0"/>
                  </a:moveTo>
                  <a:lnTo>
                    <a:pt x="0" y="0"/>
                  </a:lnTo>
                  <a:lnTo>
                    <a:pt x="0" y="12269"/>
                  </a:lnTo>
                  <a:lnTo>
                    <a:pt x="7598" y="54334"/>
                  </a:lnTo>
                  <a:lnTo>
                    <a:pt x="12558" y="101742"/>
                  </a:lnTo>
                  <a:lnTo>
                    <a:pt x="15115" y="147411"/>
                  </a:lnTo>
                  <a:lnTo>
                    <a:pt x="15725" y="192846"/>
                  </a:lnTo>
                  <a:lnTo>
                    <a:pt x="15808" y="224351"/>
                  </a:lnTo>
                  <a:lnTo>
                    <a:pt x="16796" y="268381"/>
                  </a:lnTo>
                  <a:lnTo>
                    <a:pt x="18382" y="306827"/>
                  </a:lnTo>
                  <a:lnTo>
                    <a:pt x="19793" y="351144"/>
                  </a:lnTo>
                  <a:lnTo>
                    <a:pt x="21504" y="396143"/>
                  </a:lnTo>
                  <a:lnTo>
                    <a:pt x="22011" y="437698"/>
                  </a:lnTo>
                  <a:lnTo>
                    <a:pt x="22162" y="472588"/>
                  </a:lnTo>
                  <a:lnTo>
                    <a:pt x="22213" y="518722"/>
                  </a:lnTo>
                  <a:lnTo>
                    <a:pt x="22222" y="558344"/>
                  </a:lnTo>
                  <a:lnTo>
                    <a:pt x="22577" y="598529"/>
                  </a:lnTo>
                  <a:lnTo>
                    <a:pt x="24738" y="645866"/>
                  </a:lnTo>
                  <a:lnTo>
                    <a:pt x="25666" y="690079"/>
                  </a:lnTo>
                  <a:lnTo>
                    <a:pt x="27896" y="736583"/>
                  </a:lnTo>
                  <a:lnTo>
                    <a:pt x="28486" y="780407"/>
                  </a:lnTo>
                  <a:lnTo>
                    <a:pt x="28575" y="838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SMARTInkShape-437">
              <a:extLst>
                <a:ext uri="{FF2B5EF4-FFF2-40B4-BE49-F238E27FC236}">
                  <a16:creationId xmlns:a16="http://schemas.microsoft.com/office/drawing/2014/main" xmlns="" id="{1E4A094F-F8A2-48F2-AE9A-8907CB0BE35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828800" y="2841643"/>
              <a:ext cx="272426" cy="930187"/>
            </a:xfrm>
            <a:custGeom>
              <a:avLst/>
              <a:gdLst/>
              <a:ahLst/>
              <a:cxnLst/>
              <a:rect l="0" t="0" r="0" b="0"/>
              <a:pathLst>
                <a:path w="272426" h="930187">
                  <a:moveTo>
                    <a:pt x="0" y="25382"/>
                  </a:moveTo>
                  <a:lnTo>
                    <a:pt x="0" y="25382"/>
                  </a:lnTo>
                  <a:lnTo>
                    <a:pt x="1686" y="25382"/>
                  </a:lnTo>
                  <a:lnTo>
                    <a:pt x="2182" y="25029"/>
                  </a:lnTo>
                  <a:lnTo>
                    <a:pt x="2513" y="24441"/>
                  </a:lnTo>
                  <a:lnTo>
                    <a:pt x="2734" y="23696"/>
                  </a:lnTo>
                  <a:lnTo>
                    <a:pt x="3586" y="23200"/>
                  </a:lnTo>
                  <a:lnTo>
                    <a:pt x="46426" y="14914"/>
                  </a:lnTo>
                  <a:lnTo>
                    <a:pt x="93915" y="8992"/>
                  </a:lnTo>
                  <a:lnTo>
                    <a:pt x="140291" y="2310"/>
                  </a:lnTo>
                  <a:lnTo>
                    <a:pt x="186789" y="186"/>
                  </a:lnTo>
                  <a:lnTo>
                    <a:pt x="215102" y="0"/>
                  </a:lnTo>
                  <a:lnTo>
                    <a:pt x="222954" y="3358"/>
                  </a:lnTo>
                  <a:lnTo>
                    <a:pt x="227032" y="6892"/>
                  </a:lnTo>
                  <a:lnTo>
                    <a:pt x="228613" y="8822"/>
                  </a:lnTo>
                  <a:lnTo>
                    <a:pt x="230369" y="14729"/>
                  </a:lnTo>
                  <a:lnTo>
                    <a:pt x="231738" y="62290"/>
                  </a:lnTo>
                  <a:lnTo>
                    <a:pt x="231768" y="101386"/>
                  </a:lnTo>
                  <a:lnTo>
                    <a:pt x="233458" y="139663"/>
                  </a:lnTo>
                  <a:lnTo>
                    <a:pt x="234508" y="173269"/>
                  </a:lnTo>
                  <a:lnTo>
                    <a:pt x="236635" y="204351"/>
                  </a:lnTo>
                  <a:lnTo>
                    <a:pt x="239227" y="238627"/>
                  </a:lnTo>
                  <a:lnTo>
                    <a:pt x="241039" y="279301"/>
                  </a:lnTo>
                  <a:lnTo>
                    <a:pt x="242713" y="313683"/>
                  </a:lnTo>
                  <a:lnTo>
                    <a:pt x="244632" y="347544"/>
                  </a:lnTo>
                  <a:lnTo>
                    <a:pt x="246662" y="382701"/>
                  </a:lnTo>
                  <a:lnTo>
                    <a:pt x="248739" y="424197"/>
                  </a:lnTo>
                  <a:lnTo>
                    <a:pt x="249787" y="447892"/>
                  </a:lnTo>
                  <a:lnTo>
                    <a:pt x="250839" y="473214"/>
                  </a:lnTo>
                  <a:lnTo>
                    <a:pt x="251893" y="499620"/>
                  </a:lnTo>
                  <a:lnTo>
                    <a:pt x="254004" y="540249"/>
                  </a:lnTo>
                  <a:lnTo>
                    <a:pt x="256118" y="575592"/>
                  </a:lnTo>
                  <a:lnTo>
                    <a:pt x="258234" y="615995"/>
                  </a:lnTo>
                  <a:lnTo>
                    <a:pt x="260350" y="654883"/>
                  </a:lnTo>
                  <a:lnTo>
                    <a:pt x="262467" y="692863"/>
                  </a:lnTo>
                  <a:lnTo>
                    <a:pt x="264583" y="732086"/>
                  </a:lnTo>
                  <a:lnTo>
                    <a:pt x="266073" y="773310"/>
                  </a:lnTo>
                  <a:lnTo>
                    <a:pt x="268303" y="804294"/>
                  </a:lnTo>
                  <a:lnTo>
                    <a:pt x="270940" y="837937"/>
                  </a:lnTo>
                  <a:lnTo>
                    <a:pt x="272425" y="877856"/>
                  </a:lnTo>
                  <a:lnTo>
                    <a:pt x="269597" y="915578"/>
                  </a:lnTo>
                  <a:lnTo>
                    <a:pt x="265873" y="927593"/>
                  </a:lnTo>
                  <a:lnTo>
                    <a:pt x="262621" y="929187"/>
                  </a:lnTo>
                  <a:lnTo>
                    <a:pt x="237854" y="930186"/>
                  </a:lnTo>
                  <a:lnTo>
                    <a:pt x="198735" y="920827"/>
                  </a:lnTo>
                  <a:lnTo>
                    <a:pt x="158299" y="912284"/>
                  </a:lnTo>
                  <a:lnTo>
                    <a:pt x="116537" y="906690"/>
                  </a:lnTo>
                  <a:lnTo>
                    <a:pt x="66675" y="898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SMARTInkShape-438">
              <a:extLst>
                <a:ext uri="{FF2B5EF4-FFF2-40B4-BE49-F238E27FC236}">
                  <a16:creationId xmlns:a16="http://schemas.microsoft.com/office/drawing/2014/main" xmlns="" id="{E5FF5672-69C1-42DD-BC65-EA2C26B9D781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222515" y="2895600"/>
              <a:ext cx="31736" cy="796926"/>
            </a:xfrm>
            <a:custGeom>
              <a:avLst/>
              <a:gdLst/>
              <a:ahLst/>
              <a:cxnLst/>
              <a:rect l="0" t="0" r="0" b="0"/>
              <a:pathLst>
                <a:path w="31736" h="796926">
                  <a:moveTo>
                    <a:pt x="6335" y="0"/>
                  </a:moveTo>
                  <a:lnTo>
                    <a:pt x="6335" y="0"/>
                  </a:lnTo>
                  <a:lnTo>
                    <a:pt x="6335" y="1686"/>
                  </a:lnTo>
                  <a:lnTo>
                    <a:pt x="5394" y="3454"/>
                  </a:lnTo>
                  <a:lnTo>
                    <a:pt x="4649" y="4419"/>
                  </a:lnTo>
                  <a:lnTo>
                    <a:pt x="366" y="42172"/>
                  </a:lnTo>
                  <a:lnTo>
                    <a:pt x="0" y="89797"/>
                  </a:lnTo>
                  <a:lnTo>
                    <a:pt x="2523" y="127425"/>
                  </a:lnTo>
                  <a:lnTo>
                    <a:pt x="3441" y="160797"/>
                  </a:lnTo>
                  <a:lnTo>
                    <a:pt x="4406" y="201390"/>
                  </a:lnTo>
                  <a:lnTo>
                    <a:pt x="5049" y="230568"/>
                  </a:lnTo>
                  <a:lnTo>
                    <a:pt x="5763" y="268633"/>
                  </a:lnTo>
                  <a:lnTo>
                    <a:pt x="6081" y="304836"/>
                  </a:lnTo>
                  <a:lnTo>
                    <a:pt x="6222" y="340799"/>
                  </a:lnTo>
                  <a:lnTo>
                    <a:pt x="6302" y="385552"/>
                  </a:lnTo>
                  <a:lnTo>
                    <a:pt x="6678" y="429425"/>
                  </a:lnTo>
                  <a:lnTo>
                    <a:pt x="8514" y="473743"/>
                  </a:lnTo>
                  <a:lnTo>
                    <a:pt x="9067" y="509473"/>
                  </a:lnTo>
                  <a:lnTo>
                    <a:pt x="9313" y="542051"/>
                  </a:lnTo>
                  <a:lnTo>
                    <a:pt x="10392" y="585234"/>
                  </a:lnTo>
                  <a:lnTo>
                    <a:pt x="12946" y="623900"/>
                  </a:lnTo>
                  <a:lnTo>
                    <a:pt x="14997" y="663696"/>
                  </a:lnTo>
                  <a:lnTo>
                    <a:pt x="16545" y="703357"/>
                  </a:lnTo>
                  <a:lnTo>
                    <a:pt x="21595" y="750671"/>
                  </a:lnTo>
                  <a:lnTo>
                    <a:pt x="31735" y="796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SMARTInkShape-439">
              <a:extLst>
                <a:ext uri="{FF2B5EF4-FFF2-40B4-BE49-F238E27FC236}">
                  <a16:creationId xmlns:a16="http://schemas.microsoft.com/office/drawing/2014/main" xmlns="" id="{12173659-C9F3-4277-97E0-4BDD699FE08B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2232025" y="2873474"/>
              <a:ext cx="287577" cy="956311"/>
            </a:xfrm>
            <a:custGeom>
              <a:avLst/>
              <a:gdLst/>
              <a:ahLst/>
              <a:cxnLst/>
              <a:rect l="0" t="0" r="0" b="0"/>
              <a:pathLst>
                <a:path w="287577" h="956311">
                  <a:moveTo>
                    <a:pt x="15875" y="25301"/>
                  </a:moveTo>
                  <a:lnTo>
                    <a:pt x="15875" y="25301"/>
                  </a:lnTo>
                  <a:lnTo>
                    <a:pt x="59223" y="22479"/>
                  </a:lnTo>
                  <a:lnTo>
                    <a:pt x="105812" y="13729"/>
                  </a:lnTo>
                  <a:lnTo>
                    <a:pt x="153024" y="5598"/>
                  </a:lnTo>
                  <a:lnTo>
                    <a:pt x="198612" y="401"/>
                  </a:lnTo>
                  <a:lnTo>
                    <a:pt x="222637" y="0"/>
                  </a:lnTo>
                  <a:lnTo>
                    <a:pt x="237495" y="4987"/>
                  </a:lnTo>
                  <a:lnTo>
                    <a:pt x="244077" y="9335"/>
                  </a:lnTo>
                  <a:lnTo>
                    <a:pt x="248532" y="14677"/>
                  </a:lnTo>
                  <a:lnTo>
                    <a:pt x="254300" y="27249"/>
                  </a:lnTo>
                  <a:lnTo>
                    <a:pt x="258752" y="68782"/>
                  </a:lnTo>
                  <a:lnTo>
                    <a:pt x="256650" y="106915"/>
                  </a:lnTo>
                  <a:lnTo>
                    <a:pt x="254785" y="150730"/>
                  </a:lnTo>
                  <a:lnTo>
                    <a:pt x="254233" y="190641"/>
                  </a:lnTo>
                  <a:lnTo>
                    <a:pt x="254046" y="237838"/>
                  </a:lnTo>
                  <a:lnTo>
                    <a:pt x="256191" y="281185"/>
                  </a:lnTo>
                  <a:lnTo>
                    <a:pt x="257236" y="316313"/>
                  </a:lnTo>
                  <a:lnTo>
                    <a:pt x="258731" y="356899"/>
                  </a:lnTo>
                  <a:lnTo>
                    <a:pt x="261556" y="404050"/>
                  </a:lnTo>
                  <a:lnTo>
                    <a:pt x="263591" y="438227"/>
                  </a:lnTo>
                  <a:lnTo>
                    <a:pt x="266024" y="475170"/>
                  </a:lnTo>
                  <a:lnTo>
                    <a:pt x="269457" y="509229"/>
                  </a:lnTo>
                  <a:lnTo>
                    <a:pt x="272394" y="546709"/>
                  </a:lnTo>
                  <a:lnTo>
                    <a:pt x="274875" y="586885"/>
                  </a:lnTo>
                  <a:lnTo>
                    <a:pt x="277154" y="628260"/>
                  </a:lnTo>
                  <a:lnTo>
                    <a:pt x="279342" y="665463"/>
                  </a:lnTo>
                  <a:lnTo>
                    <a:pt x="281491" y="700695"/>
                  </a:lnTo>
                  <a:lnTo>
                    <a:pt x="283622" y="737521"/>
                  </a:lnTo>
                  <a:lnTo>
                    <a:pt x="285120" y="777098"/>
                  </a:lnTo>
                  <a:lnTo>
                    <a:pt x="285626" y="824130"/>
                  </a:lnTo>
                  <a:lnTo>
                    <a:pt x="285734" y="865185"/>
                  </a:lnTo>
                  <a:lnTo>
                    <a:pt x="287576" y="907055"/>
                  </a:lnTo>
                  <a:lnTo>
                    <a:pt x="286060" y="938355"/>
                  </a:lnTo>
                  <a:lnTo>
                    <a:pt x="280785" y="950512"/>
                  </a:lnTo>
                  <a:lnTo>
                    <a:pt x="276371" y="955090"/>
                  </a:lnTo>
                  <a:lnTo>
                    <a:pt x="274205" y="956310"/>
                  </a:lnTo>
                  <a:lnTo>
                    <a:pt x="257674" y="954657"/>
                  </a:lnTo>
                  <a:lnTo>
                    <a:pt x="217844" y="942075"/>
                  </a:lnTo>
                  <a:lnTo>
                    <a:pt x="173062" y="928189"/>
                  </a:lnTo>
                  <a:lnTo>
                    <a:pt x="125517" y="915975"/>
                  </a:lnTo>
                  <a:lnTo>
                    <a:pt x="90293" y="910307"/>
                  </a:lnTo>
                  <a:lnTo>
                    <a:pt x="43327" y="903322"/>
                  </a:lnTo>
                  <a:lnTo>
                    <a:pt x="0" y="892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SMARTInkShape-440">
              <a:extLst>
                <a:ext uri="{FF2B5EF4-FFF2-40B4-BE49-F238E27FC236}">
                  <a16:creationId xmlns:a16="http://schemas.microsoft.com/office/drawing/2014/main" xmlns="" id="{CDBDAEF2-A14F-4C43-88EA-CC62B64DD47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632075" y="2898775"/>
              <a:ext cx="28576" cy="914401"/>
            </a:xfrm>
            <a:custGeom>
              <a:avLst/>
              <a:gdLst/>
              <a:ahLst/>
              <a:cxnLst/>
              <a:rect l="0" t="0" r="0" b="0"/>
              <a:pathLst>
                <a:path w="28576" h="914401">
                  <a:moveTo>
                    <a:pt x="28575" y="0"/>
                  </a:moveTo>
                  <a:lnTo>
                    <a:pt x="28575" y="0"/>
                  </a:lnTo>
                  <a:lnTo>
                    <a:pt x="23506" y="9368"/>
                  </a:lnTo>
                  <a:lnTo>
                    <a:pt x="17591" y="37507"/>
                  </a:lnTo>
                  <a:lnTo>
                    <a:pt x="13061" y="84415"/>
                  </a:lnTo>
                  <a:lnTo>
                    <a:pt x="12454" y="113363"/>
                  </a:lnTo>
                  <a:lnTo>
                    <a:pt x="11830" y="144720"/>
                  </a:lnTo>
                  <a:lnTo>
                    <a:pt x="11062" y="183263"/>
                  </a:lnTo>
                  <a:lnTo>
                    <a:pt x="10550" y="213192"/>
                  </a:lnTo>
                  <a:lnTo>
                    <a:pt x="9980" y="257735"/>
                  </a:lnTo>
                  <a:lnTo>
                    <a:pt x="9727" y="298229"/>
                  </a:lnTo>
                  <a:lnTo>
                    <a:pt x="9615" y="336099"/>
                  </a:lnTo>
                  <a:lnTo>
                    <a:pt x="9565" y="367041"/>
                  </a:lnTo>
                  <a:lnTo>
                    <a:pt x="10484" y="409016"/>
                  </a:lnTo>
                  <a:lnTo>
                    <a:pt x="11362" y="454482"/>
                  </a:lnTo>
                  <a:lnTo>
                    <a:pt x="10577" y="489976"/>
                  </a:lnTo>
                  <a:lnTo>
                    <a:pt x="9992" y="526683"/>
                  </a:lnTo>
                  <a:lnTo>
                    <a:pt x="9733" y="563223"/>
                  </a:lnTo>
                  <a:lnTo>
                    <a:pt x="9587" y="609225"/>
                  </a:lnTo>
                  <a:lnTo>
                    <a:pt x="9543" y="649823"/>
                  </a:lnTo>
                  <a:lnTo>
                    <a:pt x="9530" y="690075"/>
                  </a:lnTo>
                  <a:lnTo>
                    <a:pt x="9528" y="720978"/>
                  </a:lnTo>
                  <a:lnTo>
                    <a:pt x="8585" y="756350"/>
                  </a:lnTo>
                  <a:lnTo>
                    <a:pt x="7344" y="790886"/>
                  </a:lnTo>
                  <a:lnTo>
                    <a:pt x="6292" y="830296"/>
                  </a:lnTo>
                  <a:lnTo>
                    <a:pt x="4255" y="870665"/>
                  </a:lnTo>
                  <a:lnTo>
                    <a:pt x="0" y="914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SMARTInkShape-441">
              <a:extLst>
                <a:ext uri="{FF2B5EF4-FFF2-40B4-BE49-F238E27FC236}">
                  <a16:creationId xmlns:a16="http://schemas.microsoft.com/office/drawing/2014/main" xmlns="" id="{0A668E85-613D-4120-8E4A-3C95A8D1B1D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2632075" y="2896354"/>
              <a:ext cx="311136" cy="962327"/>
            </a:xfrm>
            <a:custGeom>
              <a:avLst/>
              <a:gdLst/>
              <a:ahLst/>
              <a:cxnLst/>
              <a:rect l="0" t="0" r="0" b="0"/>
              <a:pathLst>
                <a:path w="311136" h="962327">
                  <a:moveTo>
                    <a:pt x="19050" y="15121"/>
                  </a:moveTo>
                  <a:lnTo>
                    <a:pt x="19050" y="15121"/>
                  </a:lnTo>
                  <a:lnTo>
                    <a:pt x="22421" y="15121"/>
                  </a:lnTo>
                  <a:lnTo>
                    <a:pt x="38396" y="9654"/>
                  </a:lnTo>
                  <a:lnTo>
                    <a:pt x="81292" y="11914"/>
                  </a:lnTo>
                  <a:lnTo>
                    <a:pt x="112682" y="10050"/>
                  </a:lnTo>
                  <a:lnTo>
                    <a:pt x="151681" y="7223"/>
                  </a:lnTo>
                  <a:lnTo>
                    <a:pt x="196891" y="3474"/>
                  </a:lnTo>
                  <a:lnTo>
                    <a:pt x="242567" y="0"/>
                  </a:lnTo>
                  <a:lnTo>
                    <a:pt x="255669" y="410"/>
                  </a:lnTo>
                  <a:lnTo>
                    <a:pt x="272949" y="5395"/>
                  </a:lnTo>
                  <a:lnTo>
                    <a:pt x="279237" y="10093"/>
                  </a:lnTo>
                  <a:lnTo>
                    <a:pt x="283561" y="16767"/>
                  </a:lnTo>
                  <a:lnTo>
                    <a:pt x="292522" y="42645"/>
                  </a:lnTo>
                  <a:lnTo>
                    <a:pt x="294731" y="81967"/>
                  </a:lnTo>
                  <a:lnTo>
                    <a:pt x="295167" y="122295"/>
                  </a:lnTo>
                  <a:lnTo>
                    <a:pt x="295243" y="161882"/>
                  </a:lnTo>
                  <a:lnTo>
                    <a:pt x="296206" y="198894"/>
                  </a:lnTo>
                  <a:lnTo>
                    <a:pt x="298007" y="241530"/>
                  </a:lnTo>
                  <a:lnTo>
                    <a:pt x="299194" y="272145"/>
                  </a:lnTo>
                  <a:lnTo>
                    <a:pt x="300897" y="307507"/>
                  </a:lnTo>
                  <a:lnTo>
                    <a:pt x="302830" y="340862"/>
                  </a:lnTo>
                  <a:lnTo>
                    <a:pt x="304217" y="384334"/>
                  </a:lnTo>
                  <a:lnTo>
                    <a:pt x="304627" y="422340"/>
                  </a:lnTo>
                  <a:lnTo>
                    <a:pt x="306434" y="458178"/>
                  </a:lnTo>
                  <a:lnTo>
                    <a:pt x="309204" y="503487"/>
                  </a:lnTo>
                  <a:lnTo>
                    <a:pt x="310573" y="546466"/>
                  </a:lnTo>
                  <a:lnTo>
                    <a:pt x="310979" y="584327"/>
                  </a:lnTo>
                  <a:lnTo>
                    <a:pt x="311074" y="623349"/>
                  </a:lnTo>
                  <a:lnTo>
                    <a:pt x="311116" y="670325"/>
                  </a:lnTo>
                  <a:lnTo>
                    <a:pt x="311135" y="715898"/>
                  </a:lnTo>
                  <a:lnTo>
                    <a:pt x="310082" y="741597"/>
                  </a:lnTo>
                  <a:lnTo>
                    <a:pt x="308321" y="769313"/>
                  </a:lnTo>
                  <a:lnTo>
                    <a:pt x="306089" y="798374"/>
                  </a:lnTo>
                  <a:lnTo>
                    <a:pt x="302668" y="837250"/>
                  </a:lnTo>
                  <a:lnTo>
                    <a:pt x="296878" y="879604"/>
                  </a:lnTo>
                  <a:lnTo>
                    <a:pt x="288459" y="917788"/>
                  </a:lnTo>
                  <a:lnTo>
                    <a:pt x="279504" y="945861"/>
                  </a:lnTo>
                  <a:lnTo>
                    <a:pt x="272979" y="953717"/>
                  </a:lnTo>
                  <a:lnTo>
                    <a:pt x="262210" y="961267"/>
                  </a:lnTo>
                  <a:lnTo>
                    <a:pt x="259474" y="962326"/>
                  </a:lnTo>
                  <a:lnTo>
                    <a:pt x="232974" y="961140"/>
                  </a:lnTo>
                  <a:lnTo>
                    <a:pt x="189068" y="950823"/>
                  </a:lnTo>
                  <a:lnTo>
                    <a:pt x="153293" y="940693"/>
                  </a:lnTo>
                  <a:lnTo>
                    <a:pt x="112997" y="930871"/>
                  </a:lnTo>
                  <a:lnTo>
                    <a:pt x="71866" y="922915"/>
                  </a:lnTo>
                  <a:lnTo>
                    <a:pt x="35522" y="915804"/>
                  </a:lnTo>
                  <a:lnTo>
                    <a:pt x="0" y="907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SMARTInkShape-442">
              <a:extLst>
                <a:ext uri="{FF2B5EF4-FFF2-40B4-BE49-F238E27FC236}">
                  <a16:creationId xmlns:a16="http://schemas.microsoft.com/office/drawing/2014/main" xmlns="" id="{8FE73D75-E069-4A19-8A9C-74D4C8D4861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3045291" y="2924175"/>
              <a:ext cx="31285" cy="863601"/>
            </a:xfrm>
            <a:custGeom>
              <a:avLst/>
              <a:gdLst/>
              <a:ahLst/>
              <a:cxnLst/>
              <a:rect l="0" t="0" r="0" b="0"/>
              <a:pathLst>
                <a:path w="31285" h="863601">
                  <a:moveTo>
                    <a:pt x="31284" y="0"/>
                  </a:moveTo>
                  <a:lnTo>
                    <a:pt x="31284" y="0"/>
                  </a:lnTo>
                  <a:lnTo>
                    <a:pt x="31284" y="1686"/>
                  </a:lnTo>
                  <a:lnTo>
                    <a:pt x="25792" y="31678"/>
                  </a:lnTo>
                  <a:lnTo>
                    <a:pt x="24956" y="77069"/>
                  </a:lnTo>
                  <a:lnTo>
                    <a:pt x="23059" y="121731"/>
                  </a:lnTo>
                  <a:lnTo>
                    <a:pt x="21568" y="153120"/>
                  </a:lnTo>
                  <a:lnTo>
                    <a:pt x="19910" y="197406"/>
                  </a:lnTo>
                  <a:lnTo>
                    <a:pt x="19173" y="230964"/>
                  </a:lnTo>
                  <a:lnTo>
                    <a:pt x="18846" y="264693"/>
                  </a:lnTo>
                  <a:lnTo>
                    <a:pt x="17760" y="304143"/>
                  </a:lnTo>
                  <a:lnTo>
                    <a:pt x="16101" y="343666"/>
                  </a:lnTo>
                  <a:lnTo>
                    <a:pt x="13184" y="390203"/>
                  </a:lnTo>
                  <a:lnTo>
                    <a:pt x="11127" y="424954"/>
                  </a:lnTo>
                  <a:lnTo>
                    <a:pt x="9672" y="470106"/>
                  </a:lnTo>
                  <a:lnTo>
                    <a:pt x="7450" y="506563"/>
                  </a:lnTo>
                  <a:lnTo>
                    <a:pt x="4816" y="546872"/>
                  </a:lnTo>
                  <a:lnTo>
                    <a:pt x="3645" y="584778"/>
                  </a:lnTo>
                  <a:lnTo>
                    <a:pt x="2987" y="631408"/>
                  </a:lnTo>
                  <a:lnTo>
                    <a:pt x="1106" y="668665"/>
                  </a:lnTo>
                  <a:lnTo>
                    <a:pt x="0" y="702046"/>
                  </a:lnTo>
                  <a:lnTo>
                    <a:pt x="682" y="733002"/>
                  </a:lnTo>
                  <a:lnTo>
                    <a:pt x="2108" y="776927"/>
                  </a:lnTo>
                  <a:lnTo>
                    <a:pt x="2590" y="820844"/>
                  </a:lnTo>
                  <a:lnTo>
                    <a:pt x="5573" y="849301"/>
                  </a:lnTo>
                  <a:lnTo>
                    <a:pt x="12234" y="863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SMARTInkShape-443">
              <a:extLst>
                <a:ext uri="{FF2B5EF4-FFF2-40B4-BE49-F238E27FC236}">
                  <a16:creationId xmlns:a16="http://schemas.microsoft.com/office/drawing/2014/main" xmlns="" id="{FC0E18FC-59A0-4072-B477-775A41F093BC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3060700" y="2893095"/>
              <a:ext cx="232982" cy="896317"/>
            </a:xfrm>
            <a:custGeom>
              <a:avLst/>
              <a:gdLst/>
              <a:ahLst/>
              <a:cxnLst/>
              <a:rect l="0" t="0" r="0" b="0"/>
              <a:pathLst>
                <a:path w="232982" h="896317">
                  <a:moveTo>
                    <a:pt x="0" y="50130"/>
                  </a:moveTo>
                  <a:lnTo>
                    <a:pt x="0" y="50130"/>
                  </a:lnTo>
                  <a:lnTo>
                    <a:pt x="1686" y="50130"/>
                  </a:lnTo>
                  <a:lnTo>
                    <a:pt x="3454" y="48249"/>
                  </a:lnTo>
                  <a:lnTo>
                    <a:pt x="7463" y="42977"/>
                  </a:lnTo>
                  <a:lnTo>
                    <a:pt x="25019" y="35937"/>
                  </a:lnTo>
                  <a:lnTo>
                    <a:pt x="71137" y="29450"/>
                  </a:lnTo>
                  <a:lnTo>
                    <a:pt x="110674" y="24839"/>
                  </a:lnTo>
                  <a:lnTo>
                    <a:pt x="152468" y="17487"/>
                  </a:lnTo>
                  <a:lnTo>
                    <a:pt x="198179" y="6413"/>
                  </a:lnTo>
                  <a:lnTo>
                    <a:pt x="224238" y="0"/>
                  </a:lnTo>
                  <a:lnTo>
                    <a:pt x="227602" y="568"/>
                  </a:lnTo>
                  <a:lnTo>
                    <a:pt x="231479" y="2872"/>
                  </a:lnTo>
                  <a:lnTo>
                    <a:pt x="232636" y="3808"/>
                  </a:lnTo>
                  <a:lnTo>
                    <a:pt x="232981" y="10492"/>
                  </a:lnTo>
                  <a:lnTo>
                    <a:pt x="226378" y="53145"/>
                  </a:lnTo>
                  <a:lnTo>
                    <a:pt x="219584" y="97599"/>
                  </a:lnTo>
                  <a:lnTo>
                    <a:pt x="215110" y="131223"/>
                  </a:lnTo>
                  <a:lnTo>
                    <a:pt x="211198" y="173288"/>
                  </a:lnTo>
                  <a:lnTo>
                    <a:pt x="210038" y="213033"/>
                  </a:lnTo>
                  <a:lnTo>
                    <a:pt x="209414" y="245651"/>
                  </a:lnTo>
                  <a:lnTo>
                    <a:pt x="207432" y="290370"/>
                  </a:lnTo>
                  <a:lnTo>
                    <a:pt x="206584" y="337800"/>
                  </a:lnTo>
                  <a:lnTo>
                    <a:pt x="206437" y="376078"/>
                  </a:lnTo>
                  <a:lnTo>
                    <a:pt x="206403" y="408779"/>
                  </a:lnTo>
                  <a:lnTo>
                    <a:pt x="206387" y="448007"/>
                  </a:lnTo>
                  <a:lnTo>
                    <a:pt x="207321" y="490136"/>
                  </a:lnTo>
                  <a:lnTo>
                    <a:pt x="208912" y="531438"/>
                  </a:lnTo>
                  <a:lnTo>
                    <a:pt x="210795" y="567434"/>
                  </a:lnTo>
                  <a:lnTo>
                    <a:pt x="212808" y="604834"/>
                  </a:lnTo>
                  <a:lnTo>
                    <a:pt x="214526" y="640270"/>
                  </a:lnTo>
                  <a:lnTo>
                    <a:pt x="216198" y="681951"/>
                  </a:lnTo>
                  <a:lnTo>
                    <a:pt x="219090" y="717819"/>
                  </a:lnTo>
                  <a:lnTo>
                    <a:pt x="221786" y="751634"/>
                  </a:lnTo>
                  <a:lnTo>
                    <a:pt x="224347" y="790913"/>
                  </a:lnTo>
                  <a:lnTo>
                    <a:pt x="225212" y="833260"/>
                  </a:lnTo>
                  <a:lnTo>
                    <a:pt x="225060" y="880183"/>
                  </a:lnTo>
                  <a:lnTo>
                    <a:pt x="223734" y="886238"/>
                  </a:lnTo>
                  <a:lnTo>
                    <a:pt x="219319" y="893315"/>
                  </a:lnTo>
                  <a:lnTo>
                    <a:pt x="211775" y="895837"/>
                  </a:lnTo>
                  <a:lnTo>
                    <a:pt x="198450" y="896316"/>
                  </a:lnTo>
                  <a:lnTo>
                    <a:pt x="150909" y="889328"/>
                  </a:lnTo>
                  <a:lnTo>
                    <a:pt x="103573" y="881977"/>
                  </a:lnTo>
                  <a:lnTo>
                    <a:pt x="58129" y="880024"/>
                  </a:lnTo>
                  <a:lnTo>
                    <a:pt x="15875" y="885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SMARTInkShape-444">
              <a:extLst>
                <a:ext uri="{FF2B5EF4-FFF2-40B4-BE49-F238E27FC236}">
                  <a16:creationId xmlns:a16="http://schemas.microsoft.com/office/drawing/2014/main" xmlns="" id="{620C4721-EDA5-4F4A-BFEE-9F10A31812C2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397252" y="2895600"/>
              <a:ext cx="28574" cy="901701"/>
            </a:xfrm>
            <a:custGeom>
              <a:avLst/>
              <a:gdLst/>
              <a:ahLst/>
              <a:cxnLst/>
              <a:rect l="0" t="0" r="0" b="0"/>
              <a:pathLst>
                <a:path w="28574" h="901701">
                  <a:moveTo>
                    <a:pt x="9523" y="0"/>
                  </a:moveTo>
                  <a:lnTo>
                    <a:pt x="9523" y="0"/>
                  </a:lnTo>
                  <a:lnTo>
                    <a:pt x="6152" y="1686"/>
                  </a:lnTo>
                  <a:lnTo>
                    <a:pt x="5159" y="2888"/>
                  </a:lnTo>
                  <a:lnTo>
                    <a:pt x="4056" y="6105"/>
                  </a:lnTo>
                  <a:lnTo>
                    <a:pt x="694" y="49559"/>
                  </a:lnTo>
                  <a:lnTo>
                    <a:pt x="25" y="91799"/>
                  </a:lnTo>
                  <a:lnTo>
                    <a:pt x="16" y="115174"/>
                  </a:lnTo>
                  <a:lnTo>
                    <a:pt x="10" y="143458"/>
                  </a:lnTo>
                  <a:lnTo>
                    <a:pt x="3" y="183351"/>
                  </a:lnTo>
                  <a:lnTo>
                    <a:pt x="0" y="230245"/>
                  </a:lnTo>
                  <a:lnTo>
                    <a:pt x="351" y="264962"/>
                  </a:lnTo>
                  <a:lnTo>
                    <a:pt x="1684" y="305086"/>
                  </a:lnTo>
                  <a:lnTo>
                    <a:pt x="2511" y="339147"/>
                  </a:lnTo>
                  <a:lnTo>
                    <a:pt x="2977" y="385885"/>
                  </a:lnTo>
                  <a:lnTo>
                    <a:pt x="4056" y="431719"/>
                  </a:lnTo>
                  <a:lnTo>
                    <a:pt x="6610" y="472110"/>
                  </a:lnTo>
                  <a:lnTo>
                    <a:pt x="8934" y="503691"/>
                  </a:lnTo>
                  <a:lnTo>
                    <a:pt x="12319" y="550652"/>
                  </a:lnTo>
                  <a:lnTo>
                    <a:pt x="13856" y="574888"/>
                  </a:lnTo>
                  <a:lnTo>
                    <a:pt x="16506" y="622512"/>
                  </a:lnTo>
                  <a:lnTo>
                    <a:pt x="17918" y="659201"/>
                  </a:lnTo>
                  <a:lnTo>
                    <a:pt x="18546" y="693028"/>
                  </a:lnTo>
                  <a:lnTo>
                    <a:pt x="18825" y="736285"/>
                  </a:lnTo>
                  <a:lnTo>
                    <a:pt x="18982" y="782956"/>
                  </a:lnTo>
                  <a:lnTo>
                    <a:pt x="19028" y="827005"/>
                  </a:lnTo>
                  <a:lnTo>
                    <a:pt x="21579" y="870848"/>
                  </a:lnTo>
                  <a:lnTo>
                    <a:pt x="28573" y="901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SMARTInkShape-445">
              <a:extLst>
                <a:ext uri="{FF2B5EF4-FFF2-40B4-BE49-F238E27FC236}">
                  <a16:creationId xmlns:a16="http://schemas.microsoft.com/office/drawing/2014/main" xmlns="" id="{9FCE1EF6-B7E1-474D-9E6C-ECDB91BD3265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381375" y="2892425"/>
              <a:ext cx="306971" cy="917273"/>
            </a:xfrm>
            <a:custGeom>
              <a:avLst/>
              <a:gdLst/>
              <a:ahLst/>
              <a:cxnLst/>
              <a:rect l="0" t="0" r="0" b="0"/>
              <a:pathLst>
                <a:path w="306971" h="917273">
                  <a:moveTo>
                    <a:pt x="0" y="0"/>
                  </a:moveTo>
                  <a:lnTo>
                    <a:pt x="0" y="0"/>
                  </a:lnTo>
                  <a:lnTo>
                    <a:pt x="1686" y="1686"/>
                  </a:lnTo>
                  <a:lnTo>
                    <a:pt x="3454" y="2513"/>
                  </a:lnTo>
                  <a:lnTo>
                    <a:pt x="51009" y="6608"/>
                  </a:lnTo>
                  <a:lnTo>
                    <a:pt x="97311" y="8504"/>
                  </a:lnTo>
                  <a:lnTo>
                    <a:pt x="136540" y="8382"/>
                  </a:lnTo>
                  <a:lnTo>
                    <a:pt x="175530" y="5066"/>
                  </a:lnTo>
                  <a:lnTo>
                    <a:pt x="219502" y="1367"/>
                  </a:lnTo>
                  <a:lnTo>
                    <a:pt x="264213" y="120"/>
                  </a:lnTo>
                  <a:lnTo>
                    <a:pt x="291946" y="716"/>
                  </a:lnTo>
                  <a:lnTo>
                    <a:pt x="298381" y="3376"/>
                  </a:lnTo>
                  <a:lnTo>
                    <a:pt x="302888" y="7850"/>
                  </a:lnTo>
                  <a:lnTo>
                    <a:pt x="304584" y="10525"/>
                  </a:lnTo>
                  <a:lnTo>
                    <a:pt x="306970" y="22717"/>
                  </a:lnTo>
                  <a:lnTo>
                    <a:pt x="305734" y="68863"/>
                  </a:lnTo>
                  <a:lnTo>
                    <a:pt x="303237" y="109283"/>
                  </a:lnTo>
                  <a:lnTo>
                    <a:pt x="300417" y="147033"/>
                  </a:lnTo>
                  <a:lnTo>
                    <a:pt x="298486" y="189453"/>
                  </a:lnTo>
                  <a:lnTo>
                    <a:pt x="296383" y="221626"/>
                  </a:lnTo>
                  <a:lnTo>
                    <a:pt x="295768" y="258897"/>
                  </a:lnTo>
                  <a:lnTo>
                    <a:pt x="295421" y="303585"/>
                  </a:lnTo>
                  <a:lnTo>
                    <a:pt x="296281" y="338127"/>
                  </a:lnTo>
                  <a:lnTo>
                    <a:pt x="297486" y="376057"/>
                  </a:lnTo>
                  <a:lnTo>
                    <a:pt x="298021" y="410553"/>
                  </a:lnTo>
                  <a:lnTo>
                    <a:pt x="299200" y="450109"/>
                  </a:lnTo>
                  <a:lnTo>
                    <a:pt x="300548" y="494971"/>
                  </a:lnTo>
                  <a:lnTo>
                    <a:pt x="300907" y="519775"/>
                  </a:lnTo>
                  <a:lnTo>
                    <a:pt x="301659" y="566150"/>
                  </a:lnTo>
                  <a:lnTo>
                    <a:pt x="303169" y="598520"/>
                  </a:lnTo>
                  <a:lnTo>
                    <a:pt x="304075" y="634074"/>
                  </a:lnTo>
                  <a:lnTo>
                    <a:pt x="304478" y="671277"/>
                  </a:lnTo>
                  <a:lnTo>
                    <a:pt x="304657" y="704275"/>
                  </a:lnTo>
                  <a:lnTo>
                    <a:pt x="302855" y="737285"/>
                  </a:lnTo>
                  <a:lnTo>
                    <a:pt x="299755" y="778196"/>
                  </a:lnTo>
                  <a:lnTo>
                    <a:pt x="297896" y="812190"/>
                  </a:lnTo>
                  <a:lnTo>
                    <a:pt x="294107" y="852543"/>
                  </a:lnTo>
                  <a:lnTo>
                    <a:pt x="286721" y="883184"/>
                  </a:lnTo>
                  <a:lnTo>
                    <a:pt x="271758" y="907798"/>
                  </a:lnTo>
                  <a:lnTo>
                    <a:pt x="260481" y="912407"/>
                  </a:lnTo>
                  <a:lnTo>
                    <a:pt x="218386" y="917272"/>
                  </a:lnTo>
                  <a:lnTo>
                    <a:pt x="174051" y="913141"/>
                  </a:lnTo>
                  <a:lnTo>
                    <a:pt x="134687" y="909056"/>
                  </a:lnTo>
                  <a:lnTo>
                    <a:pt x="88916" y="901350"/>
                  </a:lnTo>
                  <a:lnTo>
                    <a:pt x="50800" y="892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SMARTInkShape-446">
              <a:extLst>
                <a:ext uri="{FF2B5EF4-FFF2-40B4-BE49-F238E27FC236}">
                  <a16:creationId xmlns:a16="http://schemas.microsoft.com/office/drawing/2014/main" xmlns="" id="{30876E33-005E-4886-A0A6-85BF0EF395D3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3821838" y="2921000"/>
              <a:ext cx="23088" cy="838201"/>
            </a:xfrm>
            <a:custGeom>
              <a:avLst/>
              <a:gdLst/>
              <a:ahLst/>
              <a:cxnLst/>
              <a:rect l="0" t="0" r="0" b="0"/>
              <a:pathLst>
                <a:path w="23088" h="838201">
                  <a:moveTo>
                    <a:pt x="23087" y="0"/>
                  </a:moveTo>
                  <a:lnTo>
                    <a:pt x="23087" y="0"/>
                  </a:lnTo>
                  <a:lnTo>
                    <a:pt x="23087" y="43849"/>
                  </a:lnTo>
                  <a:lnTo>
                    <a:pt x="21401" y="86919"/>
                  </a:lnTo>
                  <a:lnTo>
                    <a:pt x="20043" y="117689"/>
                  </a:lnTo>
                  <a:lnTo>
                    <a:pt x="20352" y="138784"/>
                  </a:lnTo>
                  <a:lnTo>
                    <a:pt x="20911" y="172956"/>
                  </a:lnTo>
                  <a:lnTo>
                    <a:pt x="21636" y="215846"/>
                  </a:lnTo>
                  <a:lnTo>
                    <a:pt x="22120" y="248319"/>
                  </a:lnTo>
                  <a:lnTo>
                    <a:pt x="22657" y="294749"/>
                  </a:lnTo>
                  <a:lnTo>
                    <a:pt x="22896" y="330202"/>
                  </a:lnTo>
                  <a:lnTo>
                    <a:pt x="23002" y="363362"/>
                  </a:lnTo>
                  <a:lnTo>
                    <a:pt x="23049" y="400442"/>
                  </a:lnTo>
                  <a:lnTo>
                    <a:pt x="23070" y="433620"/>
                  </a:lnTo>
                  <a:lnTo>
                    <a:pt x="23082" y="477142"/>
                  </a:lnTo>
                  <a:lnTo>
                    <a:pt x="22145" y="517789"/>
                  </a:lnTo>
                  <a:lnTo>
                    <a:pt x="19633" y="563582"/>
                  </a:lnTo>
                  <a:lnTo>
                    <a:pt x="17671" y="596909"/>
                  </a:lnTo>
                  <a:lnTo>
                    <a:pt x="14584" y="639118"/>
                  </a:lnTo>
                  <a:lnTo>
                    <a:pt x="11435" y="676006"/>
                  </a:lnTo>
                  <a:lnTo>
                    <a:pt x="8267" y="710846"/>
                  </a:lnTo>
                  <a:lnTo>
                    <a:pt x="5094" y="749705"/>
                  </a:lnTo>
                  <a:lnTo>
                    <a:pt x="862" y="792014"/>
                  </a:lnTo>
                  <a:lnTo>
                    <a:pt x="0" y="825628"/>
                  </a:lnTo>
                  <a:lnTo>
                    <a:pt x="4037" y="838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SMARTInkShape-447">
              <a:extLst>
                <a:ext uri="{FF2B5EF4-FFF2-40B4-BE49-F238E27FC236}">
                  <a16:creationId xmlns:a16="http://schemas.microsoft.com/office/drawing/2014/main" xmlns="" id="{583093A2-D7F5-4698-B6DD-E17A270D15B9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832225" y="2884389"/>
              <a:ext cx="358518" cy="976933"/>
            </a:xfrm>
            <a:custGeom>
              <a:avLst/>
              <a:gdLst/>
              <a:ahLst/>
              <a:cxnLst/>
              <a:rect l="0" t="0" r="0" b="0"/>
              <a:pathLst>
                <a:path w="358518" h="976933">
                  <a:moveTo>
                    <a:pt x="0" y="1686"/>
                  </a:moveTo>
                  <a:lnTo>
                    <a:pt x="0" y="1686"/>
                  </a:lnTo>
                  <a:lnTo>
                    <a:pt x="3371" y="0"/>
                  </a:lnTo>
                  <a:lnTo>
                    <a:pt x="7848" y="114"/>
                  </a:lnTo>
                  <a:lnTo>
                    <a:pt x="52027" y="9544"/>
                  </a:lnTo>
                  <a:lnTo>
                    <a:pt x="80156" y="12351"/>
                  </a:lnTo>
                  <a:lnTo>
                    <a:pt x="117822" y="15246"/>
                  </a:lnTo>
                  <a:lnTo>
                    <a:pt x="163400" y="16522"/>
                  </a:lnTo>
                  <a:lnTo>
                    <a:pt x="209841" y="13972"/>
                  </a:lnTo>
                  <a:lnTo>
                    <a:pt x="255475" y="9393"/>
                  </a:lnTo>
                  <a:lnTo>
                    <a:pt x="299816" y="4844"/>
                  </a:lnTo>
                  <a:lnTo>
                    <a:pt x="335197" y="3043"/>
                  </a:lnTo>
                  <a:lnTo>
                    <a:pt x="348261" y="5263"/>
                  </a:lnTo>
                  <a:lnTo>
                    <a:pt x="350707" y="6187"/>
                  </a:lnTo>
                  <a:lnTo>
                    <a:pt x="352691" y="8920"/>
                  </a:lnTo>
                  <a:lnTo>
                    <a:pt x="356815" y="22879"/>
                  </a:lnTo>
                  <a:lnTo>
                    <a:pt x="358517" y="49397"/>
                  </a:lnTo>
                  <a:lnTo>
                    <a:pt x="349321" y="95906"/>
                  </a:lnTo>
                  <a:lnTo>
                    <a:pt x="341980" y="130145"/>
                  </a:lnTo>
                  <a:lnTo>
                    <a:pt x="334984" y="173333"/>
                  </a:lnTo>
                  <a:lnTo>
                    <a:pt x="329736" y="214705"/>
                  </a:lnTo>
                  <a:lnTo>
                    <a:pt x="325760" y="248761"/>
                  </a:lnTo>
                  <a:lnTo>
                    <a:pt x="321642" y="283888"/>
                  </a:lnTo>
                  <a:lnTo>
                    <a:pt x="318400" y="324194"/>
                  </a:lnTo>
                  <a:lnTo>
                    <a:pt x="316136" y="364451"/>
                  </a:lnTo>
                  <a:lnTo>
                    <a:pt x="315130" y="396454"/>
                  </a:lnTo>
                  <a:lnTo>
                    <a:pt x="315623" y="429492"/>
                  </a:lnTo>
                  <a:lnTo>
                    <a:pt x="316944" y="477105"/>
                  </a:lnTo>
                  <a:lnTo>
                    <a:pt x="318276" y="518024"/>
                  </a:lnTo>
                  <a:lnTo>
                    <a:pt x="319964" y="556018"/>
                  </a:lnTo>
                  <a:lnTo>
                    <a:pt x="321405" y="598438"/>
                  </a:lnTo>
                  <a:lnTo>
                    <a:pt x="323116" y="634504"/>
                  </a:lnTo>
                  <a:lnTo>
                    <a:pt x="325053" y="676403"/>
                  </a:lnTo>
                  <a:lnTo>
                    <a:pt x="327089" y="714310"/>
                  </a:lnTo>
                  <a:lnTo>
                    <a:pt x="329170" y="750208"/>
                  </a:lnTo>
                  <a:lnTo>
                    <a:pt x="331271" y="788505"/>
                  </a:lnTo>
                  <a:lnTo>
                    <a:pt x="332752" y="830894"/>
                  </a:lnTo>
                  <a:lnTo>
                    <a:pt x="333191" y="871990"/>
                  </a:lnTo>
                  <a:lnTo>
                    <a:pt x="329949" y="915446"/>
                  </a:lnTo>
                  <a:lnTo>
                    <a:pt x="324010" y="949735"/>
                  </a:lnTo>
                  <a:lnTo>
                    <a:pt x="314882" y="967566"/>
                  </a:lnTo>
                  <a:lnTo>
                    <a:pt x="309751" y="972480"/>
                  </a:lnTo>
                  <a:lnTo>
                    <a:pt x="297840" y="976932"/>
                  </a:lnTo>
                  <a:lnTo>
                    <a:pt x="268931" y="973992"/>
                  </a:lnTo>
                  <a:lnTo>
                    <a:pt x="221760" y="961219"/>
                  </a:lnTo>
                  <a:lnTo>
                    <a:pt x="181558" y="950153"/>
                  </a:lnTo>
                  <a:lnTo>
                    <a:pt x="136144" y="940964"/>
                  </a:lnTo>
                  <a:lnTo>
                    <a:pt x="102545" y="937215"/>
                  </a:lnTo>
                  <a:lnTo>
                    <a:pt x="56004" y="934684"/>
                  </a:lnTo>
                  <a:lnTo>
                    <a:pt x="22225" y="935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75160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672571" y="101772"/>
            <a:ext cx="48468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4969DC03-8C9E-F74B-9FA9-D44849E2F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85251" b="2392"/>
          <a:stretch/>
        </p:blipFill>
        <p:spPr>
          <a:xfrm>
            <a:off x="662364" y="5074920"/>
            <a:ext cx="10461840" cy="101852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853CE9A-F53C-5448-BC02-81143050134C}"/>
              </a:ext>
            </a:extLst>
          </p:cNvPr>
          <p:cNvSpPr txBox="1"/>
          <p:nvPr/>
        </p:nvSpPr>
        <p:spPr>
          <a:xfrm>
            <a:off x="511440" y="1118163"/>
            <a:ext cx="114842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Lors d’un rallye de natation, Juliette nage pendant 26 minutes. Elle nage 6 minutes de plus que Maxime. </a:t>
            </a:r>
          </a:p>
          <a:p>
            <a:r>
              <a:rPr lang="fr-FR" sz="3200" dirty="0"/>
              <a:t>Raphaël nage 3 minutes de plus qu’elle. </a:t>
            </a:r>
          </a:p>
          <a:p>
            <a:r>
              <a:rPr lang="fr-FR" sz="3200" dirty="0"/>
              <a:t>Pendant combien de minutes chacun des trois enfants </a:t>
            </a:r>
            <a:r>
              <a:rPr lang="fr-FR" sz="3200" dirty="0" err="1"/>
              <a:t>a-t-il</a:t>
            </a:r>
            <a:r>
              <a:rPr lang="fr-FR" sz="3200" dirty="0"/>
              <a:t> nagé ?</a:t>
            </a:r>
          </a:p>
        </p:txBody>
      </p:sp>
    </p:spTree>
    <p:extLst>
      <p:ext uri="{BB962C8B-B14F-4D97-AF65-F5344CB8AC3E}">
        <p14:creationId xmlns:p14="http://schemas.microsoft.com/office/powerpoint/2010/main" val="2053513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333957" y="101772"/>
            <a:ext cx="51186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4969DC03-8C9E-F74B-9FA9-D44849E2F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85251" b="2392"/>
          <a:stretch/>
        </p:blipFill>
        <p:spPr>
          <a:xfrm>
            <a:off x="662364" y="5074920"/>
            <a:ext cx="10461840" cy="101852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853CE9A-F53C-5448-BC02-81143050134C}"/>
              </a:ext>
            </a:extLst>
          </p:cNvPr>
          <p:cNvSpPr txBox="1"/>
          <p:nvPr/>
        </p:nvSpPr>
        <p:spPr>
          <a:xfrm>
            <a:off x="495942" y="1118163"/>
            <a:ext cx="114067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Lors d’un rallye de natation, Juliette nage pendant 26 minutes. Maxime nage 6 minutes de plus qu’elle. </a:t>
            </a:r>
          </a:p>
          <a:p>
            <a:r>
              <a:rPr lang="fr-FR" sz="3200" dirty="0"/>
              <a:t>Mais elle nage 3 minutes de plus que Raphaël. </a:t>
            </a:r>
          </a:p>
          <a:p>
            <a:r>
              <a:rPr lang="fr-FR" sz="3200" dirty="0"/>
              <a:t>Pendant combien de minutes chacun des trois enfants </a:t>
            </a:r>
            <a:r>
              <a:rPr lang="fr-FR" sz="3200" dirty="0" err="1"/>
              <a:t>a-t-il</a:t>
            </a:r>
            <a:r>
              <a:rPr lang="fr-FR" sz="3200" dirty="0"/>
              <a:t> nagé ?</a:t>
            </a:r>
          </a:p>
        </p:txBody>
      </p:sp>
    </p:spTree>
    <p:extLst>
      <p:ext uri="{BB962C8B-B14F-4D97-AF65-F5344CB8AC3E}">
        <p14:creationId xmlns:p14="http://schemas.microsoft.com/office/powerpoint/2010/main" val="4060999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198345" y="398647"/>
            <a:ext cx="57953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pour demain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661C7E7E-E812-2048-B234-BB4E21D6038D}"/>
              </a:ext>
            </a:extLst>
          </p:cNvPr>
          <p:cNvSpPr txBox="1"/>
          <p:nvPr/>
        </p:nvSpPr>
        <p:spPr>
          <a:xfrm>
            <a:off x="433953" y="1724210"/>
            <a:ext cx="115927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Lors d’un rallye de natation, Juliette nage pendant 28 minutes. </a:t>
            </a:r>
          </a:p>
          <a:p>
            <a:r>
              <a:rPr lang="fr-FR" sz="3200" dirty="0"/>
              <a:t>Elle nage 16 minutes de plus que Maxime mais 7 minutes de moins que Raphaël. </a:t>
            </a:r>
          </a:p>
          <a:p>
            <a:r>
              <a:rPr lang="fr-FR" sz="3200" dirty="0"/>
              <a:t>Pendant combien de minutes chacun des trois enfants </a:t>
            </a:r>
            <a:r>
              <a:rPr lang="fr-FR" sz="3200" dirty="0" err="1"/>
              <a:t>a-t-il</a:t>
            </a:r>
            <a:r>
              <a:rPr lang="fr-FR" sz="3200" dirty="0"/>
              <a:t> nagé ?</a:t>
            </a:r>
          </a:p>
        </p:txBody>
      </p:sp>
    </p:spTree>
    <p:extLst>
      <p:ext uri="{BB962C8B-B14F-4D97-AF65-F5344CB8AC3E}">
        <p14:creationId xmlns:p14="http://schemas.microsoft.com/office/powerpoint/2010/main" val="319000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compléments à 10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FD1CEE3F-171D-6446-A348-7117B33DE3B1}"/>
              </a:ext>
            </a:extLst>
          </p:cNvPr>
          <p:cNvGraphicFramePr>
            <a:graphicFrameLocks noGrp="1"/>
          </p:cNvGraphicFramePr>
          <p:nvPr/>
        </p:nvGraphicFramePr>
        <p:xfrm>
          <a:off x="3622052" y="1885868"/>
          <a:ext cx="6071616" cy="420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35808">
                  <a:extLst>
                    <a:ext uri="{9D8B030D-6E8A-4147-A177-3AD203B41FA5}">
                      <a16:colId xmlns:a16="http://schemas.microsoft.com/office/drawing/2014/main" xmlns="" val="2556541787"/>
                    </a:ext>
                  </a:extLst>
                </a:gridCol>
                <a:gridCol w="3035808">
                  <a:extLst>
                    <a:ext uri="{9D8B030D-6E8A-4147-A177-3AD203B41FA5}">
                      <a16:colId xmlns:a16="http://schemas.microsoft.com/office/drawing/2014/main" xmlns="" val="2982342001"/>
                    </a:ext>
                  </a:extLst>
                </a:gridCol>
              </a:tblGrid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0 + 10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6 + 4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8179973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1 + 9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7 + 3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2 + 8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8 + 2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2961336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3 + 7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9 + 1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2285900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4 + 6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10 + 0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1176857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5 + 5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7454568"/>
                  </a:ext>
                </a:extLst>
              </a:tr>
            </a:tbl>
          </a:graphicData>
        </a:graphic>
      </p:graphicFrame>
      <p:sp>
        <p:nvSpPr>
          <p:cNvPr id="6" name="Coeur 5">
            <a:extLst>
              <a:ext uri="{FF2B5EF4-FFF2-40B4-BE49-F238E27FC236}">
                <a16:creationId xmlns:a16="http://schemas.microsoft.com/office/drawing/2014/main" xmlns="" id="{3765BC48-631B-8847-9937-EE3FA89BF18E}"/>
              </a:ext>
            </a:extLst>
          </p:cNvPr>
          <p:cNvSpPr/>
          <p:nvPr/>
        </p:nvSpPr>
        <p:spPr>
          <a:xfrm rot="19517267">
            <a:off x="1517903" y="736450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2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8F0532E-7C50-C14D-BE73-6663E2C59F96}"/>
              </a:ext>
            </a:extLst>
          </p:cNvPr>
          <p:cNvSpPr txBox="1"/>
          <p:nvPr/>
        </p:nvSpPr>
        <p:spPr>
          <a:xfrm>
            <a:off x="4353339" y="1589466"/>
            <a:ext cx="2365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58  +  </a:t>
            </a:r>
            <a:r>
              <a:rPr lang="fr-FR" sz="5400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A98F8FF9-76E5-8044-AF7D-B1EC2C2F800C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Calculer en utilisant les compléments à 10</a:t>
            </a:r>
            <a:endParaRPr lang="fr-FR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6C3CD20C-E7A2-FB43-9638-410EF8A68C9D}"/>
              </a:ext>
            </a:extLst>
          </p:cNvPr>
          <p:cNvGrpSpPr/>
          <p:nvPr/>
        </p:nvGrpSpPr>
        <p:grpSpPr>
          <a:xfrm>
            <a:off x="5804452" y="2512796"/>
            <a:ext cx="738114" cy="488821"/>
            <a:chOff x="5804452" y="2512796"/>
            <a:chExt cx="738114" cy="488821"/>
          </a:xfrm>
        </p:grpSpPr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xmlns="" id="{B389B048-39A8-9C49-A9DD-8E3D5485C967}"/>
                </a:ext>
              </a:extLst>
            </p:cNvPr>
            <p:cNvCxnSpPr/>
            <p:nvPr/>
          </p:nvCxnSpPr>
          <p:spPr>
            <a:xfrm flipH="1">
              <a:off x="5804452" y="2512796"/>
              <a:ext cx="291548" cy="48882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xmlns="" id="{939676E4-19BB-DE4C-BAB5-BF62829D0E69}"/>
                </a:ext>
              </a:extLst>
            </p:cNvPr>
            <p:cNvCxnSpPr/>
            <p:nvPr/>
          </p:nvCxnSpPr>
          <p:spPr>
            <a:xfrm>
              <a:off x="6261652" y="2512796"/>
              <a:ext cx="280914" cy="48882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xmlns="" id="{D44DA777-DBF6-9D40-B595-F9E75C743FC2}"/>
              </a:ext>
            </a:extLst>
          </p:cNvPr>
          <p:cNvGrpSpPr/>
          <p:nvPr/>
        </p:nvGrpSpPr>
        <p:grpSpPr>
          <a:xfrm>
            <a:off x="5504889" y="3001617"/>
            <a:ext cx="1438156" cy="854767"/>
            <a:chOff x="5504889" y="3001617"/>
            <a:chExt cx="1438156" cy="854767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0F52666D-B568-324D-AD39-4D515060F66D}"/>
                </a:ext>
              </a:extLst>
            </p:cNvPr>
            <p:cNvSpPr txBox="1"/>
            <p:nvPr/>
          </p:nvSpPr>
          <p:spPr>
            <a:xfrm>
              <a:off x="6445793" y="30253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800" dirty="0">
                  <a:solidFill>
                    <a:srgbClr val="7030A0"/>
                  </a:solidFill>
                </a:rPr>
                <a:t>5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xmlns="" id="{F4AAF61E-79F0-0642-9EC0-C19D24E3A1E3}"/>
                </a:ext>
              </a:extLst>
            </p:cNvPr>
            <p:cNvSpPr txBox="1"/>
            <p:nvPr/>
          </p:nvSpPr>
          <p:spPr>
            <a:xfrm>
              <a:off x="5504889" y="300161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800" dirty="0">
                  <a:solidFill>
                    <a:srgbClr val="7030A0"/>
                  </a:solidFill>
                </a:rPr>
                <a:t>2</a:t>
              </a:r>
            </a:p>
          </p:txBody>
        </p:sp>
      </p:grpSp>
      <p:sp>
        <p:nvSpPr>
          <p:cNvPr id="7" name="Forme libre 6">
            <a:extLst>
              <a:ext uri="{FF2B5EF4-FFF2-40B4-BE49-F238E27FC236}">
                <a16:creationId xmlns:a16="http://schemas.microsoft.com/office/drawing/2014/main" xmlns="" id="{7DF0A0A0-FBC6-BD4D-8DC0-F12734FB29BB}"/>
              </a:ext>
            </a:extLst>
          </p:cNvPr>
          <p:cNvSpPr/>
          <p:nvPr/>
        </p:nvSpPr>
        <p:spPr>
          <a:xfrm>
            <a:off x="4154557" y="1470991"/>
            <a:ext cx="1868556" cy="2445026"/>
          </a:xfrm>
          <a:custGeom>
            <a:avLst/>
            <a:gdLst>
              <a:gd name="connsiteX0" fmla="*/ 1152939 w 1868556"/>
              <a:gd name="connsiteY0" fmla="*/ 337931 h 2445026"/>
              <a:gd name="connsiteX1" fmla="*/ 934278 w 1868556"/>
              <a:gd name="connsiteY1" fmla="*/ 178905 h 2445026"/>
              <a:gd name="connsiteX2" fmla="*/ 874643 w 1868556"/>
              <a:gd name="connsiteY2" fmla="*/ 139148 h 2445026"/>
              <a:gd name="connsiteX3" fmla="*/ 755373 w 1868556"/>
              <a:gd name="connsiteY3" fmla="*/ 99392 h 2445026"/>
              <a:gd name="connsiteX4" fmla="*/ 695739 w 1868556"/>
              <a:gd name="connsiteY4" fmla="*/ 59635 h 2445026"/>
              <a:gd name="connsiteX5" fmla="*/ 437321 w 1868556"/>
              <a:gd name="connsiteY5" fmla="*/ 0 h 2445026"/>
              <a:gd name="connsiteX6" fmla="*/ 178904 w 1868556"/>
              <a:gd name="connsiteY6" fmla="*/ 39757 h 2445026"/>
              <a:gd name="connsiteX7" fmla="*/ 119269 w 1868556"/>
              <a:gd name="connsiteY7" fmla="*/ 79513 h 2445026"/>
              <a:gd name="connsiteX8" fmla="*/ 79513 w 1868556"/>
              <a:gd name="connsiteY8" fmla="*/ 139148 h 2445026"/>
              <a:gd name="connsiteX9" fmla="*/ 19878 w 1868556"/>
              <a:gd name="connsiteY9" fmla="*/ 258418 h 2445026"/>
              <a:gd name="connsiteX10" fmla="*/ 0 w 1868556"/>
              <a:gd name="connsiteY10" fmla="*/ 337931 h 2445026"/>
              <a:gd name="connsiteX11" fmla="*/ 19878 w 1868556"/>
              <a:gd name="connsiteY11" fmla="*/ 795131 h 2445026"/>
              <a:gd name="connsiteX12" fmla="*/ 59634 w 1868556"/>
              <a:gd name="connsiteY12" fmla="*/ 954157 h 2445026"/>
              <a:gd name="connsiteX13" fmla="*/ 119269 w 1868556"/>
              <a:gd name="connsiteY13" fmla="*/ 1152939 h 2445026"/>
              <a:gd name="connsiteX14" fmla="*/ 159026 w 1868556"/>
              <a:gd name="connsiteY14" fmla="*/ 1272209 h 2445026"/>
              <a:gd name="connsiteX15" fmla="*/ 198782 w 1868556"/>
              <a:gd name="connsiteY15" fmla="*/ 1351722 h 2445026"/>
              <a:gd name="connsiteX16" fmla="*/ 278295 w 1868556"/>
              <a:gd name="connsiteY16" fmla="*/ 1470992 h 2445026"/>
              <a:gd name="connsiteX17" fmla="*/ 298173 w 1868556"/>
              <a:gd name="connsiteY17" fmla="*/ 1550505 h 2445026"/>
              <a:gd name="connsiteX18" fmla="*/ 377686 w 1868556"/>
              <a:gd name="connsiteY18" fmla="*/ 1669774 h 2445026"/>
              <a:gd name="connsiteX19" fmla="*/ 457200 w 1868556"/>
              <a:gd name="connsiteY19" fmla="*/ 1808922 h 2445026"/>
              <a:gd name="connsiteX20" fmla="*/ 536713 w 1868556"/>
              <a:gd name="connsiteY20" fmla="*/ 1928192 h 2445026"/>
              <a:gd name="connsiteX21" fmla="*/ 636104 w 1868556"/>
              <a:gd name="connsiteY21" fmla="*/ 2047461 h 2445026"/>
              <a:gd name="connsiteX22" fmla="*/ 755373 w 1868556"/>
              <a:gd name="connsiteY22" fmla="*/ 2146852 h 2445026"/>
              <a:gd name="connsiteX23" fmla="*/ 815008 w 1868556"/>
              <a:gd name="connsiteY23" fmla="*/ 2206487 h 2445026"/>
              <a:gd name="connsiteX24" fmla="*/ 934278 w 1868556"/>
              <a:gd name="connsiteY24" fmla="*/ 2286000 h 2445026"/>
              <a:gd name="connsiteX25" fmla="*/ 993913 w 1868556"/>
              <a:gd name="connsiteY25" fmla="*/ 2325757 h 2445026"/>
              <a:gd name="connsiteX26" fmla="*/ 1113182 w 1868556"/>
              <a:gd name="connsiteY26" fmla="*/ 2365513 h 2445026"/>
              <a:gd name="connsiteX27" fmla="*/ 1172817 w 1868556"/>
              <a:gd name="connsiteY27" fmla="*/ 2405270 h 2445026"/>
              <a:gd name="connsiteX28" fmla="*/ 1470991 w 1868556"/>
              <a:gd name="connsiteY28" fmla="*/ 2445026 h 2445026"/>
              <a:gd name="connsiteX29" fmla="*/ 1749286 w 1868556"/>
              <a:gd name="connsiteY29" fmla="*/ 2365513 h 2445026"/>
              <a:gd name="connsiteX30" fmla="*/ 1789043 w 1868556"/>
              <a:gd name="connsiteY30" fmla="*/ 2305879 h 2445026"/>
              <a:gd name="connsiteX31" fmla="*/ 1808921 w 1868556"/>
              <a:gd name="connsiteY31" fmla="*/ 2246244 h 2445026"/>
              <a:gd name="connsiteX32" fmla="*/ 1848678 w 1868556"/>
              <a:gd name="connsiteY32" fmla="*/ 2186609 h 2445026"/>
              <a:gd name="connsiteX33" fmla="*/ 1868556 w 1868556"/>
              <a:gd name="connsiteY33" fmla="*/ 2107096 h 2445026"/>
              <a:gd name="connsiteX34" fmla="*/ 1828800 w 1868556"/>
              <a:gd name="connsiteY34" fmla="*/ 1908313 h 2445026"/>
              <a:gd name="connsiteX35" fmla="*/ 1749286 w 1868556"/>
              <a:gd name="connsiteY35" fmla="*/ 1789044 h 2445026"/>
              <a:gd name="connsiteX36" fmla="*/ 1709530 w 1868556"/>
              <a:gd name="connsiteY36" fmla="*/ 1729409 h 2445026"/>
              <a:gd name="connsiteX37" fmla="*/ 1630017 w 1868556"/>
              <a:gd name="connsiteY37" fmla="*/ 1610139 h 2445026"/>
              <a:gd name="connsiteX38" fmla="*/ 1590260 w 1868556"/>
              <a:gd name="connsiteY38" fmla="*/ 1550505 h 2445026"/>
              <a:gd name="connsiteX39" fmla="*/ 1530626 w 1868556"/>
              <a:gd name="connsiteY39" fmla="*/ 1490870 h 2445026"/>
              <a:gd name="connsiteX40" fmla="*/ 1510747 w 1868556"/>
              <a:gd name="connsiteY40" fmla="*/ 1431235 h 2445026"/>
              <a:gd name="connsiteX41" fmla="*/ 1431234 w 1868556"/>
              <a:gd name="connsiteY41" fmla="*/ 1311966 h 2445026"/>
              <a:gd name="connsiteX42" fmla="*/ 1292086 w 1868556"/>
              <a:gd name="connsiteY42" fmla="*/ 894522 h 2445026"/>
              <a:gd name="connsiteX43" fmla="*/ 1252330 w 1868556"/>
              <a:gd name="connsiteY43" fmla="*/ 775252 h 2445026"/>
              <a:gd name="connsiteX44" fmla="*/ 1232452 w 1868556"/>
              <a:gd name="connsiteY44" fmla="*/ 715618 h 2445026"/>
              <a:gd name="connsiteX45" fmla="*/ 1212573 w 1868556"/>
              <a:gd name="connsiteY45" fmla="*/ 636105 h 2445026"/>
              <a:gd name="connsiteX46" fmla="*/ 1172817 w 1868556"/>
              <a:gd name="connsiteY46" fmla="*/ 516835 h 2445026"/>
              <a:gd name="connsiteX47" fmla="*/ 1152939 w 1868556"/>
              <a:gd name="connsiteY47" fmla="*/ 457200 h 2445026"/>
              <a:gd name="connsiteX48" fmla="*/ 1133060 w 1868556"/>
              <a:gd name="connsiteY48" fmla="*/ 397566 h 2445026"/>
              <a:gd name="connsiteX49" fmla="*/ 1152939 w 1868556"/>
              <a:gd name="connsiteY49" fmla="*/ 337931 h 244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68556" h="2445026">
                <a:moveTo>
                  <a:pt x="1152939" y="337931"/>
                </a:moveTo>
                <a:cubicBezTo>
                  <a:pt x="1016235" y="228569"/>
                  <a:pt x="1088850" y="281954"/>
                  <a:pt x="934278" y="178905"/>
                </a:cubicBezTo>
                <a:cubicBezTo>
                  <a:pt x="914400" y="165653"/>
                  <a:pt x="897308" y="146703"/>
                  <a:pt x="874643" y="139148"/>
                </a:cubicBezTo>
                <a:lnTo>
                  <a:pt x="755373" y="99392"/>
                </a:lnTo>
                <a:cubicBezTo>
                  <a:pt x="735495" y="86140"/>
                  <a:pt x="717570" y="69338"/>
                  <a:pt x="695739" y="59635"/>
                </a:cubicBezTo>
                <a:cubicBezTo>
                  <a:pt x="592342" y="13681"/>
                  <a:pt x="550513" y="16171"/>
                  <a:pt x="437321" y="0"/>
                </a:cubicBezTo>
                <a:cubicBezTo>
                  <a:pt x="380313" y="5701"/>
                  <a:pt x="250542" y="3939"/>
                  <a:pt x="178904" y="39757"/>
                </a:cubicBezTo>
                <a:cubicBezTo>
                  <a:pt x="157535" y="50441"/>
                  <a:pt x="139147" y="66261"/>
                  <a:pt x="119269" y="79513"/>
                </a:cubicBezTo>
                <a:cubicBezTo>
                  <a:pt x="106017" y="99391"/>
                  <a:pt x="90197" y="117780"/>
                  <a:pt x="79513" y="139148"/>
                </a:cubicBezTo>
                <a:cubicBezTo>
                  <a:pt x="-2787" y="303747"/>
                  <a:pt x="133813" y="87513"/>
                  <a:pt x="19878" y="258418"/>
                </a:cubicBezTo>
                <a:cubicBezTo>
                  <a:pt x="13252" y="284922"/>
                  <a:pt x="0" y="310611"/>
                  <a:pt x="0" y="337931"/>
                </a:cubicBezTo>
                <a:cubicBezTo>
                  <a:pt x="0" y="490475"/>
                  <a:pt x="5185" y="643296"/>
                  <a:pt x="19878" y="795131"/>
                </a:cubicBezTo>
                <a:cubicBezTo>
                  <a:pt x="25141" y="849517"/>
                  <a:pt x="46382" y="901148"/>
                  <a:pt x="59634" y="954157"/>
                </a:cubicBezTo>
                <a:cubicBezTo>
                  <a:pt x="89673" y="1074314"/>
                  <a:pt x="70879" y="1007769"/>
                  <a:pt x="119269" y="1152939"/>
                </a:cubicBezTo>
                <a:lnTo>
                  <a:pt x="159026" y="1272209"/>
                </a:lnTo>
                <a:cubicBezTo>
                  <a:pt x="172278" y="1298713"/>
                  <a:pt x="183536" y="1326312"/>
                  <a:pt x="198782" y="1351722"/>
                </a:cubicBezTo>
                <a:cubicBezTo>
                  <a:pt x="223365" y="1392694"/>
                  <a:pt x="278295" y="1470992"/>
                  <a:pt x="278295" y="1470992"/>
                </a:cubicBezTo>
                <a:cubicBezTo>
                  <a:pt x="284921" y="1497496"/>
                  <a:pt x="285955" y="1526069"/>
                  <a:pt x="298173" y="1550505"/>
                </a:cubicBezTo>
                <a:cubicBezTo>
                  <a:pt x="319541" y="1593242"/>
                  <a:pt x="377686" y="1669774"/>
                  <a:pt x="377686" y="1669774"/>
                </a:cubicBezTo>
                <a:cubicBezTo>
                  <a:pt x="412461" y="1808868"/>
                  <a:pt x="369935" y="1696724"/>
                  <a:pt x="457200" y="1808922"/>
                </a:cubicBezTo>
                <a:cubicBezTo>
                  <a:pt x="486535" y="1846638"/>
                  <a:pt x="502926" y="1894405"/>
                  <a:pt x="536713" y="1928192"/>
                </a:cubicBezTo>
                <a:cubicBezTo>
                  <a:pt x="710934" y="2102413"/>
                  <a:pt x="497728" y="1881410"/>
                  <a:pt x="636104" y="2047461"/>
                </a:cubicBezTo>
                <a:cubicBezTo>
                  <a:pt x="715298" y="2142494"/>
                  <a:pt x="670082" y="2075776"/>
                  <a:pt x="755373" y="2146852"/>
                </a:cubicBezTo>
                <a:cubicBezTo>
                  <a:pt x="776969" y="2164849"/>
                  <a:pt x="792818" y="2189228"/>
                  <a:pt x="815008" y="2206487"/>
                </a:cubicBezTo>
                <a:cubicBezTo>
                  <a:pt x="852724" y="2235822"/>
                  <a:pt x="894521" y="2259496"/>
                  <a:pt x="934278" y="2286000"/>
                </a:cubicBezTo>
                <a:cubicBezTo>
                  <a:pt x="954156" y="2299252"/>
                  <a:pt x="971248" y="2318202"/>
                  <a:pt x="993913" y="2325757"/>
                </a:cubicBezTo>
                <a:lnTo>
                  <a:pt x="1113182" y="2365513"/>
                </a:lnTo>
                <a:cubicBezTo>
                  <a:pt x="1133060" y="2378765"/>
                  <a:pt x="1150858" y="2395859"/>
                  <a:pt x="1172817" y="2405270"/>
                </a:cubicBezTo>
                <a:cubicBezTo>
                  <a:pt x="1243732" y="2435662"/>
                  <a:pt x="1438365" y="2442060"/>
                  <a:pt x="1470991" y="2445026"/>
                </a:cubicBezTo>
                <a:cubicBezTo>
                  <a:pt x="1665361" y="2427356"/>
                  <a:pt x="1657985" y="2475074"/>
                  <a:pt x="1749286" y="2365513"/>
                </a:cubicBezTo>
                <a:cubicBezTo>
                  <a:pt x="1764580" y="2347160"/>
                  <a:pt x="1775791" y="2325757"/>
                  <a:pt x="1789043" y="2305879"/>
                </a:cubicBezTo>
                <a:cubicBezTo>
                  <a:pt x="1795669" y="2286001"/>
                  <a:pt x="1799550" y="2264985"/>
                  <a:pt x="1808921" y="2246244"/>
                </a:cubicBezTo>
                <a:cubicBezTo>
                  <a:pt x="1819605" y="2224875"/>
                  <a:pt x="1839267" y="2208568"/>
                  <a:pt x="1848678" y="2186609"/>
                </a:cubicBezTo>
                <a:cubicBezTo>
                  <a:pt x="1859440" y="2161498"/>
                  <a:pt x="1861930" y="2133600"/>
                  <a:pt x="1868556" y="2107096"/>
                </a:cubicBezTo>
                <a:cubicBezTo>
                  <a:pt x="1863618" y="2072530"/>
                  <a:pt x="1855488" y="1956350"/>
                  <a:pt x="1828800" y="1908313"/>
                </a:cubicBezTo>
                <a:cubicBezTo>
                  <a:pt x="1805595" y="1866545"/>
                  <a:pt x="1775790" y="1828800"/>
                  <a:pt x="1749286" y="1789044"/>
                </a:cubicBezTo>
                <a:lnTo>
                  <a:pt x="1709530" y="1729409"/>
                </a:lnTo>
                <a:lnTo>
                  <a:pt x="1630017" y="1610139"/>
                </a:lnTo>
                <a:cubicBezTo>
                  <a:pt x="1616765" y="1590261"/>
                  <a:pt x="1607153" y="1567398"/>
                  <a:pt x="1590260" y="1550505"/>
                </a:cubicBezTo>
                <a:lnTo>
                  <a:pt x="1530626" y="1490870"/>
                </a:lnTo>
                <a:cubicBezTo>
                  <a:pt x="1524000" y="1470992"/>
                  <a:pt x="1520923" y="1449552"/>
                  <a:pt x="1510747" y="1431235"/>
                </a:cubicBezTo>
                <a:cubicBezTo>
                  <a:pt x="1487542" y="1389467"/>
                  <a:pt x="1431234" y="1311966"/>
                  <a:pt x="1431234" y="1311966"/>
                </a:cubicBezTo>
                <a:lnTo>
                  <a:pt x="1292086" y="894522"/>
                </a:lnTo>
                <a:lnTo>
                  <a:pt x="1252330" y="775252"/>
                </a:lnTo>
                <a:cubicBezTo>
                  <a:pt x="1245704" y="755374"/>
                  <a:pt x="1237534" y="735946"/>
                  <a:pt x="1232452" y="715618"/>
                </a:cubicBezTo>
                <a:cubicBezTo>
                  <a:pt x="1225826" y="689114"/>
                  <a:pt x="1220423" y="662273"/>
                  <a:pt x="1212573" y="636105"/>
                </a:cubicBezTo>
                <a:cubicBezTo>
                  <a:pt x="1200531" y="595965"/>
                  <a:pt x="1186069" y="556592"/>
                  <a:pt x="1172817" y="516835"/>
                </a:cubicBezTo>
                <a:lnTo>
                  <a:pt x="1152939" y="457200"/>
                </a:lnTo>
                <a:lnTo>
                  <a:pt x="1133060" y="397566"/>
                </a:lnTo>
                <a:lnTo>
                  <a:pt x="1152939" y="33793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xmlns="" id="{7C571B7A-6BDD-6447-9EFA-698F59F69C08}"/>
              </a:ext>
            </a:extLst>
          </p:cNvPr>
          <p:cNvCxnSpPr>
            <a:cxnSpLocks/>
          </p:cNvCxnSpPr>
          <p:nvPr/>
        </p:nvCxnSpPr>
        <p:spPr>
          <a:xfrm flipH="1">
            <a:off x="4353339" y="3572624"/>
            <a:ext cx="330610" cy="7725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F6A8BA61-E538-2C48-85CC-B8BBD481DE1E}"/>
              </a:ext>
            </a:extLst>
          </p:cNvPr>
          <p:cNvSpPr txBox="1"/>
          <p:nvPr/>
        </p:nvSpPr>
        <p:spPr>
          <a:xfrm>
            <a:off x="3801984" y="4345205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60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xmlns="" id="{CAD4980E-1326-004E-A89F-B7C14015DD47}"/>
              </a:ext>
            </a:extLst>
          </p:cNvPr>
          <p:cNvCxnSpPr/>
          <p:nvPr/>
        </p:nvCxnSpPr>
        <p:spPr>
          <a:xfrm>
            <a:off x="6958368" y="3816627"/>
            <a:ext cx="280914" cy="4888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1C2EA45-2BA2-294B-8053-117FFD24A97D}"/>
              </a:ext>
            </a:extLst>
          </p:cNvPr>
          <p:cNvSpPr txBox="1"/>
          <p:nvPr/>
        </p:nvSpPr>
        <p:spPr>
          <a:xfrm>
            <a:off x="7239282" y="434520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6D3EF235-27C4-3646-9301-5976039A3B52}"/>
              </a:ext>
            </a:extLst>
          </p:cNvPr>
          <p:cNvSpPr txBox="1"/>
          <p:nvPr/>
        </p:nvSpPr>
        <p:spPr>
          <a:xfrm>
            <a:off x="5598748" y="435889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+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8025358-6E1C-F046-9060-35B8C5FF2B64}"/>
              </a:ext>
            </a:extLst>
          </p:cNvPr>
          <p:cNvSpPr txBox="1"/>
          <p:nvPr/>
        </p:nvSpPr>
        <p:spPr>
          <a:xfrm flipH="1" flipV="1">
            <a:off x="6561080" y="1721556"/>
            <a:ext cx="763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=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26710A3A-8EBC-2D4A-8516-C5691E514BAF}"/>
              </a:ext>
            </a:extLst>
          </p:cNvPr>
          <p:cNvSpPr txBox="1"/>
          <p:nvPr/>
        </p:nvSpPr>
        <p:spPr>
          <a:xfrm>
            <a:off x="7544254" y="1681798"/>
            <a:ext cx="105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6</a:t>
            </a:r>
            <a:r>
              <a:rPr lang="fr-FR" sz="4800" dirty="0">
                <a:solidFill>
                  <a:srgbClr val="7030A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401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5" grpId="0"/>
      <p:bldP spid="16" grpId="0"/>
      <p:bldP spid="1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19B682F0-A5A2-EE48-835E-CDA115DF81E6}"/>
              </a:ext>
            </a:extLst>
          </p:cNvPr>
          <p:cNvCxnSpPr>
            <a:cxnSpLocks/>
          </p:cNvCxnSpPr>
          <p:nvPr/>
        </p:nvCxnSpPr>
        <p:spPr>
          <a:xfrm>
            <a:off x="4021770" y="1158770"/>
            <a:ext cx="0" cy="555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50BFCA61-BB28-2846-AA2B-AE4730ED2CBA}"/>
              </a:ext>
            </a:extLst>
          </p:cNvPr>
          <p:cNvCxnSpPr>
            <a:cxnSpLocks/>
          </p:cNvCxnSpPr>
          <p:nvPr/>
        </p:nvCxnSpPr>
        <p:spPr>
          <a:xfrm>
            <a:off x="8072694" y="1158770"/>
            <a:ext cx="0" cy="555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4B34AD6-E5E3-774A-9FDA-D3B524F8126B}"/>
              </a:ext>
            </a:extLst>
          </p:cNvPr>
          <p:cNvSpPr txBox="1"/>
          <p:nvPr/>
        </p:nvSpPr>
        <p:spPr>
          <a:xfrm>
            <a:off x="1243907" y="1081881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83 + 8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7A4919D-C3E0-0A49-B4AF-8D51D268772B}"/>
              </a:ext>
            </a:extLst>
          </p:cNvPr>
          <p:cNvSpPr txBox="1"/>
          <p:nvPr/>
        </p:nvSpPr>
        <p:spPr>
          <a:xfrm>
            <a:off x="5242240" y="1081881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75 + 7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96C1FB15-70BF-974D-A66B-86B3DC1D22DA}"/>
              </a:ext>
            </a:extLst>
          </p:cNvPr>
          <p:cNvSpPr txBox="1"/>
          <p:nvPr/>
        </p:nvSpPr>
        <p:spPr>
          <a:xfrm>
            <a:off x="9195630" y="1081881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64 + 6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DFB5C052-933F-A942-8F7E-23D986CA7D9C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Calculer en utilisant les compléments à 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74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91256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5595146" y="1337781"/>
            <a:ext cx="232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68 + 5</a:t>
            </a:r>
          </a:p>
        </p:txBody>
      </p:sp>
    </p:spTree>
    <p:extLst>
      <p:ext uri="{BB962C8B-B14F-4D97-AF65-F5344CB8AC3E}">
        <p14:creationId xmlns:p14="http://schemas.microsoft.com/office/powerpoint/2010/main" val="325880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550849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5595146" y="1337781"/>
            <a:ext cx="232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68 + 5</a:t>
            </a:r>
          </a:p>
        </p:txBody>
      </p:sp>
    </p:spTree>
    <p:extLst>
      <p:ext uri="{BB962C8B-B14F-4D97-AF65-F5344CB8AC3E}">
        <p14:creationId xmlns:p14="http://schemas.microsoft.com/office/powerpoint/2010/main" val="335276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448954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5595146" y="1337781"/>
            <a:ext cx="232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74 + 8</a:t>
            </a:r>
          </a:p>
        </p:txBody>
      </p:sp>
    </p:spTree>
    <p:extLst>
      <p:ext uri="{BB962C8B-B14F-4D97-AF65-F5344CB8AC3E}">
        <p14:creationId xmlns:p14="http://schemas.microsoft.com/office/powerpoint/2010/main" val="208939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879871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5595146" y="1337781"/>
            <a:ext cx="232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74 + 8</a:t>
            </a:r>
          </a:p>
        </p:txBody>
      </p:sp>
    </p:spTree>
    <p:extLst>
      <p:ext uri="{BB962C8B-B14F-4D97-AF65-F5344CB8AC3E}">
        <p14:creationId xmlns:p14="http://schemas.microsoft.com/office/powerpoint/2010/main" val="3759468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665</Words>
  <Application>Microsoft Office PowerPoint</Application>
  <PresentationFormat>Personnalisé</PresentationFormat>
  <Paragraphs>262</Paragraphs>
  <Slides>24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Jeudi 22 avril</vt:lpstr>
      <vt:lpstr>Calcul mental</vt:lpstr>
      <vt:lpstr>Présentation PowerPoint</vt:lpstr>
      <vt:lpstr>Présentation PowerPoint</vt:lpstr>
      <vt:lpstr>Présentation PowerPoint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22 avril</dc:title>
  <dc:creator>Laure BREMONT</dc:creator>
  <cp:lastModifiedBy>Ollivier HUNAULT</cp:lastModifiedBy>
  <cp:revision>23</cp:revision>
  <dcterms:created xsi:type="dcterms:W3CDTF">2020-04-09T22:53:56Z</dcterms:created>
  <dcterms:modified xsi:type="dcterms:W3CDTF">2020-05-04T06:39:43Z</dcterms:modified>
</cp:coreProperties>
</file>