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xml" ContentType="application/vnd.openxmlformats-officedocument.presentationml.tag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65" r:id="rId12"/>
    <p:sldId id="266" r:id="rId13"/>
    <p:sldId id="279" r:id="rId14"/>
    <p:sldId id="269" r:id="rId15"/>
    <p:sldId id="270" r:id="rId16"/>
    <p:sldId id="271" r:id="rId17"/>
    <p:sldId id="272" r:id="rId18"/>
    <p:sldId id="273" r:id="rId19"/>
    <p:sldId id="276" r:id="rId20"/>
    <p:sldId id="277" r:id="rId21"/>
    <p:sldId id="278" r:id="rId22"/>
    <p:sldId id="274" r:id="rId23"/>
    <p:sldId id="268" r:id="rId24"/>
  </p:sldIdLst>
  <p:sldSz cx="9144000" cy="5143500" type="screen16x9"/>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792"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E07056-2EA7-4D22-8EF2-EE547050C301}"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fr-FR"/>
        </a:p>
      </dgm:t>
    </dgm:pt>
    <dgm:pt modelId="{DF0E4A58-C766-47C9-A1C7-B1F146D59A9D}">
      <dgm:prSet phldrT="[Texte]"/>
      <dgm:spPr>
        <a:solidFill>
          <a:srgbClr val="0070C0"/>
        </a:solidFill>
      </dgm:spPr>
      <dgm:t>
        <a:bodyPr/>
        <a:lstStyle/>
        <a:p>
          <a:r>
            <a:rPr lang="fr-FR" dirty="0"/>
            <a:t>0</a:t>
          </a:r>
        </a:p>
      </dgm:t>
    </dgm:pt>
    <dgm:pt modelId="{2198CEE6-99BA-493C-9BE9-449E6123137B}" type="parTrans" cxnId="{C8C93E8A-3744-4AD4-AEDB-4BBE9106EFCB}">
      <dgm:prSet/>
      <dgm:spPr/>
      <dgm:t>
        <a:bodyPr/>
        <a:lstStyle/>
        <a:p>
          <a:endParaRPr lang="fr-FR"/>
        </a:p>
      </dgm:t>
    </dgm:pt>
    <dgm:pt modelId="{0BCCB675-952C-4183-8951-7A74ED39204D}" type="sibTrans" cxnId="{C8C93E8A-3744-4AD4-AEDB-4BBE9106EFCB}">
      <dgm:prSet/>
      <dgm:spPr/>
      <dgm:t>
        <a:bodyPr/>
        <a:lstStyle/>
        <a:p>
          <a:endParaRPr lang="fr-FR"/>
        </a:p>
      </dgm:t>
    </dgm:pt>
    <dgm:pt modelId="{113A100D-6AAD-4D11-B014-949EF7803463}">
      <dgm:prSet phldrT="[Texte]"/>
      <dgm:spPr>
        <a:solidFill>
          <a:srgbClr val="0070C0"/>
        </a:solidFill>
      </dgm:spPr>
      <dgm:t>
        <a:bodyPr/>
        <a:lstStyle/>
        <a:p>
          <a:r>
            <a:rPr lang="fr-FR" dirty="0"/>
            <a:t>1</a:t>
          </a:r>
        </a:p>
      </dgm:t>
    </dgm:pt>
    <dgm:pt modelId="{14F9430D-7584-47B8-964C-AE0DDD9E583F}" type="parTrans" cxnId="{72F3F4B2-2E2B-4728-862B-E84F5E8AA2EA}">
      <dgm:prSet/>
      <dgm:spPr/>
      <dgm:t>
        <a:bodyPr/>
        <a:lstStyle/>
        <a:p>
          <a:endParaRPr lang="fr-FR"/>
        </a:p>
      </dgm:t>
    </dgm:pt>
    <dgm:pt modelId="{F2F44FD8-111A-4621-ACBC-98026BDF143D}" type="sibTrans" cxnId="{72F3F4B2-2E2B-4728-862B-E84F5E8AA2EA}">
      <dgm:prSet/>
      <dgm:spPr/>
      <dgm:t>
        <a:bodyPr/>
        <a:lstStyle/>
        <a:p>
          <a:endParaRPr lang="fr-FR"/>
        </a:p>
      </dgm:t>
    </dgm:pt>
    <dgm:pt modelId="{04D1682D-527C-479C-9D64-5968A6AC6F31}">
      <dgm:prSet phldrT="[Texte]"/>
      <dgm:spPr>
        <a:solidFill>
          <a:srgbClr val="0070C0"/>
        </a:solidFill>
      </dgm:spPr>
      <dgm:t>
        <a:bodyPr/>
        <a:lstStyle/>
        <a:p>
          <a:r>
            <a:rPr lang="fr-FR" dirty="0"/>
            <a:t>2</a:t>
          </a:r>
        </a:p>
      </dgm:t>
    </dgm:pt>
    <dgm:pt modelId="{5E9B82C9-8C8B-45E0-AEF6-29BE3246B81C}" type="parTrans" cxnId="{476C5D85-7A0C-4E1C-8DC9-C12198CA2F04}">
      <dgm:prSet/>
      <dgm:spPr/>
      <dgm:t>
        <a:bodyPr/>
        <a:lstStyle/>
        <a:p>
          <a:endParaRPr lang="fr-FR"/>
        </a:p>
      </dgm:t>
    </dgm:pt>
    <dgm:pt modelId="{9FCA7EA8-4F3D-4DFD-B3A3-3EA32A841B49}" type="sibTrans" cxnId="{476C5D85-7A0C-4E1C-8DC9-C12198CA2F04}">
      <dgm:prSet/>
      <dgm:spPr/>
      <dgm:t>
        <a:bodyPr/>
        <a:lstStyle/>
        <a:p>
          <a:endParaRPr lang="fr-FR"/>
        </a:p>
      </dgm:t>
    </dgm:pt>
    <dgm:pt modelId="{A8A031E9-5D48-4FCA-BFE6-7D585C9F8980}">
      <dgm:prSet phldrT="[Texte]"/>
      <dgm:spPr>
        <a:solidFill>
          <a:srgbClr val="0070C0"/>
        </a:solidFill>
      </dgm:spPr>
      <dgm:t>
        <a:bodyPr/>
        <a:lstStyle/>
        <a:p>
          <a:r>
            <a:rPr lang="fr-FR" dirty="0"/>
            <a:t>3</a:t>
          </a:r>
        </a:p>
      </dgm:t>
    </dgm:pt>
    <dgm:pt modelId="{20B0E70D-1D84-4A96-BF2F-D70C0E213854}" type="parTrans" cxnId="{D926CA7A-BEA9-4F1B-BC5B-A5BF49C06853}">
      <dgm:prSet/>
      <dgm:spPr/>
      <dgm:t>
        <a:bodyPr/>
        <a:lstStyle/>
        <a:p>
          <a:endParaRPr lang="fr-FR"/>
        </a:p>
      </dgm:t>
    </dgm:pt>
    <dgm:pt modelId="{76B5FF1B-2285-4047-8B6D-7B10C0AEEA30}" type="sibTrans" cxnId="{D926CA7A-BEA9-4F1B-BC5B-A5BF49C06853}">
      <dgm:prSet/>
      <dgm:spPr/>
      <dgm:t>
        <a:bodyPr/>
        <a:lstStyle/>
        <a:p>
          <a:endParaRPr lang="fr-FR"/>
        </a:p>
      </dgm:t>
    </dgm:pt>
    <dgm:pt modelId="{727EC45C-35A9-4A38-8DFB-F917F09A3120}" type="pres">
      <dgm:prSet presAssocID="{5DE07056-2EA7-4D22-8EF2-EE547050C301}" presName="matrix" presStyleCnt="0">
        <dgm:presLayoutVars>
          <dgm:chMax val="1"/>
          <dgm:dir/>
          <dgm:resizeHandles val="exact"/>
        </dgm:presLayoutVars>
      </dgm:prSet>
      <dgm:spPr/>
      <dgm:t>
        <a:bodyPr/>
        <a:lstStyle/>
        <a:p>
          <a:endParaRPr lang="fr-FR"/>
        </a:p>
      </dgm:t>
    </dgm:pt>
    <dgm:pt modelId="{103D05D9-8320-477B-BE9A-E69D138381FD}" type="pres">
      <dgm:prSet presAssocID="{5DE07056-2EA7-4D22-8EF2-EE547050C301}" presName="diamond" presStyleLbl="bgShp" presStyleIdx="0" presStyleCnt="1"/>
      <dgm:spPr>
        <a:solidFill>
          <a:schemeClr val="bg1">
            <a:lumMod val="65000"/>
          </a:schemeClr>
        </a:solidFill>
      </dgm:spPr>
    </dgm:pt>
    <dgm:pt modelId="{6F14DA0D-ED77-4A44-BD68-C29FBFFACE63}" type="pres">
      <dgm:prSet presAssocID="{5DE07056-2EA7-4D22-8EF2-EE547050C301}" presName="quad1" presStyleLbl="node1" presStyleIdx="0" presStyleCnt="4">
        <dgm:presLayoutVars>
          <dgm:chMax val="0"/>
          <dgm:chPref val="0"/>
          <dgm:bulletEnabled val="1"/>
        </dgm:presLayoutVars>
      </dgm:prSet>
      <dgm:spPr/>
      <dgm:t>
        <a:bodyPr/>
        <a:lstStyle/>
        <a:p>
          <a:endParaRPr lang="fr-FR"/>
        </a:p>
      </dgm:t>
    </dgm:pt>
    <dgm:pt modelId="{E6A5FB3D-716E-4D66-B40B-7A0AE339F06F}" type="pres">
      <dgm:prSet presAssocID="{5DE07056-2EA7-4D22-8EF2-EE547050C301}" presName="quad2" presStyleLbl="node1" presStyleIdx="1" presStyleCnt="4">
        <dgm:presLayoutVars>
          <dgm:chMax val="0"/>
          <dgm:chPref val="0"/>
          <dgm:bulletEnabled val="1"/>
        </dgm:presLayoutVars>
      </dgm:prSet>
      <dgm:spPr/>
      <dgm:t>
        <a:bodyPr/>
        <a:lstStyle/>
        <a:p>
          <a:endParaRPr lang="fr-FR"/>
        </a:p>
      </dgm:t>
    </dgm:pt>
    <dgm:pt modelId="{AFDD0E0C-48EF-4650-8CD4-5342FCD802A5}" type="pres">
      <dgm:prSet presAssocID="{5DE07056-2EA7-4D22-8EF2-EE547050C301}" presName="quad3" presStyleLbl="node1" presStyleIdx="2" presStyleCnt="4">
        <dgm:presLayoutVars>
          <dgm:chMax val="0"/>
          <dgm:chPref val="0"/>
          <dgm:bulletEnabled val="1"/>
        </dgm:presLayoutVars>
      </dgm:prSet>
      <dgm:spPr/>
      <dgm:t>
        <a:bodyPr/>
        <a:lstStyle/>
        <a:p>
          <a:endParaRPr lang="fr-FR"/>
        </a:p>
      </dgm:t>
    </dgm:pt>
    <dgm:pt modelId="{FA915A91-1BB6-4D0B-8562-878ABA12074B}" type="pres">
      <dgm:prSet presAssocID="{5DE07056-2EA7-4D22-8EF2-EE547050C301}" presName="quad4" presStyleLbl="node1" presStyleIdx="3" presStyleCnt="4">
        <dgm:presLayoutVars>
          <dgm:chMax val="0"/>
          <dgm:chPref val="0"/>
          <dgm:bulletEnabled val="1"/>
        </dgm:presLayoutVars>
      </dgm:prSet>
      <dgm:spPr/>
      <dgm:t>
        <a:bodyPr/>
        <a:lstStyle/>
        <a:p>
          <a:endParaRPr lang="fr-FR"/>
        </a:p>
      </dgm:t>
    </dgm:pt>
  </dgm:ptLst>
  <dgm:cxnLst>
    <dgm:cxn modelId="{119A0669-7425-4D16-99E4-78D1C0CE657B}" type="presOf" srcId="{04D1682D-527C-479C-9D64-5968A6AC6F31}" destId="{AFDD0E0C-48EF-4650-8CD4-5342FCD802A5}" srcOrd="0" destOrd="0" presId="urn:microsoft.com/office/officeart/2005/8/layout/matrix3"/>
    <dgm:cxn modelId="{3CE5594D-0775-404F-A89D-A575FDE50BA0}" type="presOf" srcId="{A8A031E9-5D48-4FCA-BFE6-7D585C9F8980}" destId="{FA915A91-1BB6-4D0B-8562-878ABA12074B}" srcOrd="0" destOrd="0" presId="urn:microsoft.com/office/officeart/2005/8/layout/matrix3"/>
    <dgm:cxn modelId="{72F3F4B2-2E2B-4728-862B-E84F5E8AA2EA}" srcId="{5DE07056-2EA7-4D22-8EF2-EE547050C301}" destId="{113A100D-6AAD-4D11-B014-949EF7803463}" srcOrd="1" destOrd="0" parTransId="{14F9430D-7584-47B8-964C-AE0DDD9E583F}" sibTransId="{F2F44FD8-111A-4621-ACBC-98026BDF143D}"/>
    <dgm:cxn modelId="{C8C93E8A-3744-4AD4-AEDB-4BBE9106EFCB}" srcId="{5DE07056-2EA7-4D22-8EF2-EE547050C301}" destId="{DF0E4A58-C766-47C9-A1C7-B1F146D59A9D}" srcOrd="0" destOrd="0" parTransId="{2198CEE6-99BA-493C-9BE9-449E6123137B}" sibTransId="{0BCCB675-952C-4183-8951-7A74ED39204D}"/>
    <dgm:cxn modelId="{476C5D85-7A0C-4E1C-8DC9-C12198CA2F04}" srcId="{5DE07056-2EA7-4D22-8EF2-EE547050C301}" destId="{04D1682D-527C-479C-9D64-5968A6AC6F31}" srcOrd="2" destOrd="0" parTransId="{5E9B82C9-8C8B-45E0-AEF6-29BE3246B81C}" sibTransId="{9FCA7EA8-4F3D-4DFD-B3A3-3EA32A841B49}"/>
    <dgm:cxn modelId="{D926CA7A-BEA9-4F1B-BC5B-A5BF49C06853}" srcId="{5DE07056-2EA7-4D22-8EF2-EE547050C301}" destId="{A8A031E9-5D48-4FCA-BFE6-7D585C9F8980}" srcOrd="3" destOrd="0" parTransId="{20B0E70D-1D84-4A96-BF2F-D70C0E213854}" sibTransId="{76B5FF1B-2285-4047-8B6D-7B10C0AEEA30}"/>
    <dgm:cxn modelId="{38EBA38C-D00C-42BD-A2C5-F0DC19B435DC}" type="presOf" srcId="{DF0E4A58-C766-47C9-A1C7-B1F146D59A9D}" destId="{6F14DA0D-ED77-4A44-BD68-C29FBFFACE63}" srcOrd="0" destOrd="0" presId="urn:microsoft.com/office/officeart/2005/8/layout/matrix3"/>
    <dgm:cxn modelId="{23C9FD95-542C-4655-864F-8B3510ABBE80}" type="presOf" srcId="{5DE07056-2EA7-4D22-8EF2-EE547050C301}" destId="{727EC45C-35A9-4A38-8DFB-F917F09A3120}" srcOrd="0" destOrd="0" presId="urn:microsoft.com/office/officeart/2005/8/layout/matrix3"/>
    <dgm:cxn modelId="{C3282B63-9C9A-4FE9-BC26-D78975BCEE79}" type="presOf" srcId="{113A100D-6AAD-4D11-B014-949EF7803463}" destId="{E6A5FB3D-716E-4D66-B40B-7A0AE339F06F}" srcOrd="0" destOrd="0" presId="urn:microsoft.com/office/officeart/2005/8/layout/matrix3"/>
    <dgm:cxn modelId="{8DFD87C1-8762-4170-9536-473CE23DC4D9}" type="presParOf" srcId="{727EC45C-35A9-4A38-8DFB-F917F09A3120}" destId="{103D05D9-8320-477B-BE9A-E69D138381FD}" srcOrd="0" destOrd="0" presId="urn:microsoft.com/office/officeart/2005/8/layout/matrix3"/>
    <dgm:cxn modelId="{2260C1C2-A77E-4C98-8982-3AB13A804EF4}" type="presParOf" srcId="{727EC45C-35A9-4A38-8DFB-F917F09A3120}" destId="{6F14DA0D-ED77-4A44-BD68-C29FBFFACE63}" srcOrd="1" destOrd="0" presId="urn:microsoft.com/office/officeart/2005/8/layout/matrix3"/>
    <dgm:cxn modelId="{317B38D4-0726-4D0B-BD02-37A9F3200ED6}" type="presParOf" srcId="{727EC45C-35A9-4A38-8DFB-F917F09A3120}" destId="{E6A5FB3D-716E-4D66-B40B-7A0AE339F06F}" srcOrd="2" destOrd="0" presId="urn:microsoft.com/office/officeart/2005/8/layout/matrix3"/>
    <dgm:cxn modelId="{41187ED7-E898-467A-AEFE-3FF6423E1F11}" type="presParOf" srcId="{727EC45C-35A9-4A38-8DFB-F917F09A3120}" destId="{AFDD0E0C-48EF-4650-8CD4-5342FCD802A5}" srcOrd="3" destOrd="0" presId="urn:microsoft.com/office/officeart/2005/8/layout/matrix3"/>
    <dgm:cxn modelId="{2EC6D4A4-B48E-4EA3-B1F8-E5107FC1102D}" type="presParOf" srcId="{727EC45C-35A9-4A38-8DFB-F917F09A3120}" destId="{FA915A91-1BB6-4D0B-8562-878ABA12074B}"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E07056-2EA7-4D22-8EF2-EE547050C301}"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fr-FR"/>
        </a:p>
      </dgm:t>
    </dgm:pt>
    <dgm:pt modelId="{DF0E4A58-C766-47C9-A1C7-B1F146D59A9D}">
      <dgm:prSet phldrT="[Texte]"/>
      <dgm:spPr>
        <a:solidFill>
          <a:srgbClr val="FF0000"/>
        </a:solidFill>
      </dgm:spPr>
      <dgm:t>
        <a:bodyPr/>
        <a:lstStyle/>
        <a:p>
          <a:r>
            <a:rPr lang="fr-FR" dirty="0"/>
            <a:t>0</a:t>
          </a:r>
        </a:p>
      </dgm:t>
    </dgm:pt>
    <dgm:pt modelId="{2198CEE6-99BA-493C-9BE9-449E6123137B}" type="parTrans" cxnId="{C8C93E8A-3744-4AD4-AEDB-4BBE9106EFCB}">
      <dgm:prSet/>
      <dgm:spPr/>
      <dgm:t>
        <a:bodyPr/>
        <a:lstStyle/>
        <a:p>
          <a:endParaRPr lang="fr-FR"/>
        </a:p>
      </dgm:t>
    </dgm:pt>
    <dgm:pt modelId="{0BCCB675-952C-4183-8951-7A74ED39204D}" type="sibTrans" cxnId="{C8C93E8A-3744-4AD4-AEDB-4BBE9106EFCB}">
      <dgm:prSet/>
      <dgm:spPr/>
      <dgm:t>
        <a:bodyPr/>
        <a:lstStyle/>
        <a:p>
          <a:endParaRPr lang="fr-FR"/>
        </a:p>
      </dgm:t>
    </dgm:pt>
    <dgm:pt modelId="{113A100D-6AAD-4D11-B014-949EF7803463}">
      <dgm:prSet phldrT="[Texte]"/>
      <dgm:spPr>
        <a:solidFill>
          <a:srgbClr val="FF0000"/>
        </a:solidFill>
      </dgm:spPr>
      <dgm:t>
        <a:bodyPr/>
        <a:lstStyle/>
        <a:p>
          <a:r>
            <a:rPr lang="fr-FR" dirty="0"/>
            <a:t>1</a:t>
          </a:r>
        </a:p>
      </dgm:t>
    </dgm:pt>
    <dgm:pt modelId="{14F9430D-7584-47B8-964C-AE0DDD9E583F}" type="parTrans" cxnId="{72F3F4B2-2E2B-4728-862B-E84F5E8AA2EA}">
      <dgm:prSet/>
      <dgm:spPr/>
      <dgm:t>
        <a:bodyPr/>
        <a:lstStyle/>
        <a:p>
          <a:endParaRPr lang="fr-FR"/>
        </a:p>
      </dgm:t>
    </dgm:pt>
    <dgm:pt modelId="{F2F44FD8-111A-4621-ACBC-98026BDF143D}" type="sibTrans" cxnId="{72F3F4B2-2E2B-4728-862B-E84F5E8AA2EA}">
      <dgm:prSet/>
      <dgm:spPr/>
      <dgm:t>
        <a:bodyPr/>
        <a:lstStyle/>
        <a:p>
          <a:endParaRPr lang="fr-FR"/>
        </a:p>
      </dgm:t>
    </dgm:pt>
    <dgm:pt modelId="{04D1682D-527C-479C-9D64-5968A6AC6F31}">
      <dgm:prSet phldrT="[Texte]"/>
      <dgm:spPr>
        <a:solidFill>
          <a:srgbClr val="0070C0"/>
        </a:solidFill>
      </dgm:spPr>
      <dgm:t>
        <a:bodyPr/>
        <a:lstStyle/>
        <a:p>
          <a:r>
            <a:rPr lang="fr-FR" dirty="0"/>
            <a:t>2</a:t>
          </a:r>
        </a:p>
      </dgm:t>
    </dgm:pt>
    <dgm:pt modelId="{5E9B82C9-8C8B-45E0-AEF6-29BE3246B81C}" type="parTrans" cxnId="{476C5D85-7A0C-4E1C-8DC9-C12198CA2F04}">
      <dgm:prSet/>
      <dgm:spPr/>
      <dgm:t>
        <a:bodyPr/>
        <a:lstStyle/>
        <a:p>
          <a:endParaRPr lang="fr-FR"/>
        </a:p>
      </dgm:t>
    </dgm:pt>
    <dgm:pt modelId="{9FCA7EA8-4F3D-4DFD-B3A3-3EA32A841B49}" type="sibTrans" cxnId="{476C5D85-7A0C-4E1C-8DC9-C12198CA2F04}">
      <dgm:prSet/>
      <dgm:spPr/>
      <dgm:t>
        <a:bodyPr/>
        <a:lstStyle/>
        <a:p>
          <a:endParaRPr lang="fr-FR"/>
        </a:p>
      </dgm:t>
    </dgm:pt>
    <dgm:pt modelId="{A8A031E9-5D48-4FCA-BFE6-7D585C9F8980}">
      <dgm:prSet phldrT="[Texte]"/>
      <dgm:spPr>
        <a:solidFill>
          <a:srgbClr val="FF0000"/>
        </a:solidFill>
      </dgm:spPr>
      <dgm:t>
        <a:bodyPr/>
        <a:lstStyle/>
        <a:p>
          <a:r>
            <a:rPr lang="fr-FR" dirty="0"/>
            <a:t>3</a:t>
          </a:r>
        </a:p>
      </dgm:t>
    </dgm:pt>
    <dgm:pt modelId="{20B0E70D-1D84-4A96-BF2F-D70C0E213854}" type="parTrans" cxnId="{D926CA7A-BEA9-4F1B-BC5B-A5BF49C06853}">
      <dgm:prSet/>
      <dgm:spPr/>
      <dgm:t>
        <a:bodyPr/>
        <a:lstStyle/>
        <a:p>
          <a:endParaRPr lang="fr-FR"/>
        </a:p>
      </dgm:t>
    </dgm:pt>
    <dgm:pt modelId="{76B5FF1B-2285-4047-8B6D-7B10C0AEEA30}" type="sibTrans" cxnId="{D926CA7A-BEA9-4F1B-BC5B-A5BF49C06853}">
      <dgm:prSet/>
      <dgm:spPr/>
      <dgm:t>
        <a:bodyPr/>
        <a:lstStyle/>
        <a:p>
          <a:endParaRPr lang="fr-FR"/>
        </a:p>
      </dgm:t>
    </dgm:pt>
    <dgm:pt modelId="{727EC45C-35A9-4A38-8DFB-F917F09A3120}" type="pres">
      <dgm:prSet presAssocID="{5DE07056-2EA7-4D22-8EF2-EE547050C301}" presName="matrix" presStyleCnt="0">
        <dgm:presLayoutVars>
          <dgm:chMax val="1"/>
          <dgm:dir/>
          <dgm:resizeHandles val="exact"/>
        </dgm:presLayoutVars>
      </dgm:prSet>
      <dgm:spPr/>
      <dgm:t>
        <a:bodyPr/>
        <a:lstStyle/>
        <a:p>
          <a:endParaRPr lang="fr-FR"/>
        </a:p>
      </dgm:t>
    </dgm:pt>
    <dgm:pt modelId="{103D05D9-8320-477B-BE9A-E69D138381FD}" type="pres">
      <dgm:prSet presAssocID="{5DE07056-2EA7-4D22-8EF2-EE547050C301}" presName="diamond" presStyleLbl="bgShp" presStyleIdx="0" presStyleCnt="1"/>
      <dgm:spPr>
        <a:solidFill>
          <a:schemeClr val="bg1">
            <a:lumMod val="65000"/>
          </a:schemeClr>
        </a:solidFill>
      </dgm:spPr>
    </dgm:pt>
    <dgm:pt modelId="{6F14DA0D-ED77-4A44-BD68-C29FBFFACE63}" type="pres">
      <dgm:prSet presAssocID="{5DE07056-2EA7-4D22-8EF2-EE547050C301}" presName="quad1" presStyleLbl="node1" presStyleIdx="0" presStyleCnt="4">
        <dgm:presLayoutVars>
          <dgm:chMax val="0"/>
          <dgm:chPref val="0"/>
          <dgm:bulletEnabled val="1"/>
        </dgm:presLayoutVars>
      </dgm:prSet>
      <dgm:spPr/>
      <dgm:t>
        <a:bodyPr/>
        <a:lstStyle/>
        <a:p>
          <a:endParaRPr lang="fr-FR"/>
        </a:p>
      </dgm:t>
    </dgm:pt>
    <dgm:pt modelId="{E6A5FB3D-716E-4D66-B40B-7A0AE339F06F}" type="pres">
      <dgm:prSet presAssocID="{5DE07056-2EA7-4D22-8EF2-EE547050C301}" presName="quad2" presStyleLbl="node1" presStyleIdx="1" presStyleCnt="4">
        <dgm:presLayoutVars>
          <dgm:chMax val="0"/>
          <dgm:chPref val="0"/>
          <dgm:bulletEnabled val="1"/>
        </dgm:presLayoutVars>
      </dgm:prSet>
      <dgm:spPr/>
      <dgm:t>
        <a:bodyPr/>
        <a:lstStyle/>
        <a:p>
          <a:endParaRPr lang="fr-FR"/>
        </a:p>
      </dgm:t>
    </dgm:pt>
    <dgm:pt modelId="{AFDD0E0C-48EF-4650-8CD4-5342FCD802A5}" type="pres">
      <dgm:prSet presAssocID="{5DE07056-2EA7-4D22-8EF2-EE547050C301}" presName="quad3" presStyleLbl="node1" presStyleIdx="2" presStyleCnt="4">
        <dgm:presLayoutVars>
          <dgm:chMax val="0"/>
          <dgm:chPref val="0"/>
          <dgm:bulletEnabled val="1"/>
        </dgm:presLayoutVars>
      </dgm:prSet>
      <dgm:spPr/>
      <dgm:t>
        <a:bodyPr/>
        <a:lstStyle/>
        <a:p>
          <a:endParaRPr lang="fr-FR"/>
        </a:p>
      </dgm:t>
    </dgm:pt>
    <dgm:pt modelId="{FA915A91-1BB6-4D0B-8562-878ABA12074B}" type="pres">
      <dgm:prSet presAssocID="{5DE07056-2EA7-4D22-8EF2-EE547050C301}" presName="quad4" presStyleLbl="node1" presStyleIdx="3" presStyleCnt="4">
        <dgm:presLayoutVars>
          <dgm:chMax val="0"/>
          <dgm:chPref val="0"/>
          <dgm:bulletEnabled val="1"/>
        </dgm:presLayoutVars>
      </dgm:prSet>
      <dgm:spPr/>
      <dgm:t>
        <a:bodyPr/>
        <a:lstStyle/>
        <a:p>
          <a:endParaRPr lang="fr-FR"/>
        </a:p>
      </dgm:t>
    </dgm:pt>
  </dgm:ptLst>
  <dgm:cxnLst>
    <dgm:cxn modelId="{22471AC6-70FB-4A27-856E-7022B07D01FD}" type="presOf" srcId="{113A100D-6AAD-4D11-B014-949EF7803463}" destId="{E6A5FB3D-716E-4D66-B40B-7A0AE339F06F}" srcOrd="0" destOrd="0" presId="urn:microsoft.com/office/officeart/2005/8/layout/matrix3"/>
    <dgm:cxn modelId="{72F3F4B2-2E2B-4728-862B-E84F5E8AA2EA}" srcId="{5DE07056-2EA7-4D22-8EF2-EE547050C301}" destId="{113A100D-6AAD-4D11-B014-949EF7803463}" srcOrd="1" destOrd="0" parTransId="{14F9430D-7584-47B8-964C-AE0DDD9E583F}" sibTransId="{F2F44FD8-111A-4621-ACBC-98026BDF143D}"/>
    <dgm:cxn modelId="{C8C93E8A-3744-4AD4-AEDB-4BBE9106EFCB}" srcId="{5DE07056-2EA7-4D22-8EF2-EE547050C301}" destId="{DF0E4A58-C766-47C9-A1C7-B1F146D59A9D}" srcOrd="0" destOrd="0" parTransId="{2198CEE6-99BA-493C-9BE9-449E6123137B}" sibTransId="{0BCCB675-952C-4183-8951-7A74ED39204D}"/>
    <dgm:cxn modelId="{476C5D85-7A0C-4E1C-8DC9-C12198CA2F04}" srcId="{5DE07056-2EA7-4D22-8EF2-EE547050C301}" destId="{04D1682D-527C-479C-9D64-5968A6AC6F31}" srcOrd="2" destOrd="0" parTransId="{5E9B82C9-8C8B-45E0-AEF6-29BE3246B81C}" sibTransId="{9FCA7EA8-4F3D-4DFD-B3A3-3EA32A841B49}"/>
    <dgm:cxn modelId="{ABD857A1-611A-423C-8997-AEAEBAC9AE94}" type="presOf" srcId="{A8A031E9-5D48-4FCA-BFE6-7D585C9F8980}" destId="{FA915A91-1BB6-4D0B-8562-878ABA12074B}" srcOrd="0" destOrd="0" presId="urn:microsoft.com/office/officeart/2005/8/layout/matrix3"/>
    <dgm:cxn modelId="{FBD0412C-066D-494E-BFF8-EEFD7D387AAE}" type="presOf" srcId="{5DE07056-2EA7-4D22-8EF2-EE547050C301}" destId="{727EC45C-35A9-4A38-8DFB-F917F09A3120}" srcOrd="0" destOrd="0" presId="urn:microsoft.com/office/officeart/2005/8/layout/matrix3"/>
    <dgm:cxn modelId="{73B4C8FE-0EA9-4F38-AA93-F3E141F778A5}" type="presOf" srcId="{04D1682D-527C-479C-9D64-5968A6AC6F31}" destId="{AFDD0E0C-48EF-4650-8CD4-5342FCD802A5}" srcOrd="0" destOrd="0" presId="urn:microsoft.com/office/officeart/2005/8/layout/matrix3"/>
    <dgm:cxn modelId="{D926CA7A-BEA9-4F1B-BC5B-A5BF49C06853}" srcId="{5DE07056-2EA7-4D22-8EF2-EE547050C301}" destId="{A8A031E9-5D48-4FCA-BFE6-7D585C9F8980}" srcOrd="3" destOrd="0" parTransId="{20B0E70D-1D84-4A96-BF2F-D70C0E213854}" sibTransId="{76B5FF1B-2285-4047-8B6D-7B10C0AEEA30}"/>
    <dgm:cxn modelId="{5D98DE02-6F1A-47DC-BFB2-BCC5C581E11A}" type="presOf" srcId="{DF0E4A58-C766-47C9-A1C7-B1F146D59A9D}" destId="{6F14DA0D-ED77-4A44-BD68-C29FBFFACE63}" srcOrd="0" destOrd="0" presId="urn:microsoft.com/office/officeart/2005/8/layout/matrix3"/>
    <dgm:cxn modelId="{7151AF17-84FA-4E10-A15D-A8EBE1E5E586}" type="presParOf" srcId="{727EC45C-35A9-4A38-8DFB-F917F09A3120}" destId="{103D05D9-8320-477B-BE9A-E69D138381FD}" srcOrd="0" destOrd="0" presId="urn:microsoft.com/office/officeart/2005/8/layout/matrix3"/>
    <dgm:cxn modelId="{55F3F3E3-0379-408B-94CD-4657591CBFDC}" type="presParOf" srcId="{727EC45C-35A9-4A38-8DFB-F917F09A3120}" destId="{6F14DA0D-ED77-4A44-BD68-C29FBFFACE63}" srcOrd="1" destOrd="0" presId="urn:microsoft.com/office/officeart/2005/8/layout/matrix3"/>
    <dgm:cxn modelId="{E690E53F-3E16-417B-8CB8-43AFF77FC4B2}" type="presParOf" srcId="{727EC45C-35A9-4A38-8DFB-F917F09A3120}" destId="{E6A5FB3D-716E-4D66-B40B-7A0AE339F06F}" srcOrd="2" destOrd="0" presId="urn:microsoft.com/office/officeart/2005/8/layout/matrix3"/>
    <dgm:cxn modelId="{FE43EF50-EB28-4168-A7C0-1E42D5FE8DE7}" type="presParOf" srcId="{727EC45C-35A9-4A38-8DFB-F917F09A3120}" destId="{AFDD0E0C-48EF-4650-8CD4-5342FCD802A5}" srcOrd="3" destOrd="0" presId="urn:microsoft.com/office/officeart/2005/8/layout/matrix3"/>
    <dgm:cxn modelId="{13CB0489-FA9C-4ABB-BCB3-628E0242E3D6}" type="presParOf" srcId="{727EC45C-35A9-4A38-8DFB-F917F09A3120}" destId="{FA915A91-1BB6-4D0B-8562-878ABA12074B}"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E07056-2EA7-4D22-8EF2-EE547050C301}"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fr-FR"/>
        </a:p>
      </dgm:t>
    </dgm:pt>
    <dgm:pt modelId="{DF0E4A58-C766-47C9-A1C7-B1F146D59A9D}">
      <dgm:prSet phldrT="[Texte]"/>
      <dgm:spPr>
        <a:solidFill>
          <a:srgbClr val="0070C0"/>
        </a:solidFill>
      </dgm:spPr>
      <dgm:t>
        <a:bodyPr/>
        <a:lstStyle/>
        <a:p>
          <a:r>
            <a:rPr lang="fr-FR" dirty="0"/>
            <a:t>6</a:t>
          </a:r>
        </a:p>
      </dgm:t>
    </dgm:pt>
    <dgm:pt modelId="{2198CEE6-99BA-493C-9BE9-449E6123137B}" type="parTrans" cxnId="{C8C93E8A-3744-4AD4-AEDB-4BBE9106EFCB}">
      <dgm:prSet/>
      <dgm:spPr/>
      <dgm:t>
        <a:bodyPr/>
        <a:lstStyle/>
        <a:p>
          <a:endParaRPr lang="fr-FR"/>
        </a:p>
      </dgm:t>
    </dgm:pt>
    <dgm:pt modelId="{0BCCB675-952C-4183-8951-7A74ED39204D}" type="sibTrans" cxnId="{C8C93E8A-3744-4AD4-AEDB-4BBE9106EFCB}">
      <dgm:prSet/>
      <dgm:spPr/>
      <dgm:t>
        <a:bodyPr/>
        <a:lstStyle/>
        <a:p>
          <a:endParaRPr lang="fr-FR"/>
        </a:p>
      </dgm:t>
    </dgm:pt>
    <dgm:pt modelId="{113A100D-6AAD-4D11-B014-949EF7803463}">
      <dgm:prSet phldrT="[Texte]"/>
      <dgm:spPr>
        <a:solidFill>
          <a:srgbClr val="0070C0"/>
        </a:solidFill>
      </dgm:spPr>
      <dgm:t>
        <a:bodyPr/>
        <a:lstStyle/>
        <a:p>
          <a:r>
            <a:rPr lang="fr-FR" dirty="0"/>
            <a:t>7</a:t>
          </a:r>
        </a:p>
      </dgm:t>
    </dgm:pt>
    <dgm:pt modelId="{14F9430D-7584-47B8-964C-AE0DDD9E583F}" type="parTrans" cxnId="{72F3F4B2-2E2B-4728-862B-E84F5E8AA2EA}">
      <dgm:prSet/>
      <dgm:spPr/>
      <dgm:t>
        <a:bodyPr/>
        <a:lstStyle/>
        <a:p>
          <a:endParaRPr lang="fr-FR"/>
        </a:p>
      </dgm:t>
    </dgm:pt>
    <dgm:pt modelId="{F2F44FD8-111A-4621-ACBC-98026BDF143D}" type="sibTrans" cxnId="{72F3F4B2-2E2B-4728-862B-E84F5E8AA2EA}">
      <dgm:prSet/>
      <dgm:spPr/>
      <dgm:t>
        <a:bodyPr/>
        <a:lstStyle/>
        <a:p>
          <a:endParaRPr lang="fr-FR"/>
        </a:p>
      </dgm:t>
    </dgm:pt>
    <dgm:pt modelId="{04D1682D-527C-479C-9D64-5968A6AC6F31}">
      <dgm:prSet phldrT="[Texte]"/>
      <dgm:spPr>
        <a:solidFill>
          <a:srgbClr val="0070C0"/>
        </a:solidFill>
      </dgm:spPr>
      <dgm:t>
        <a:bodyPr/>
        <a:lstStyle/>
        <a:p>
          <a:r>
            <a:rPr lang="fr-FR" dirty="0"/>
            <a:t>8</a:t>
          </a:r>
        </a:p>
      </dgm:t>
    </dgm:pt>
    <dgm:pt modelId="{5E9B82C9-8C8B-45E0-AEF6-29BE3246B81C}" type="parTrans" cxnId="{476C5D85-7A0C-4E1C-8DC9-C12198CA2F04}">
      <dgm:prSet/>
      <dgm:spPr/>
      <dgm:t>
        <a:bodyPr/>
        <a:lstStyle/>
        <a:p>
          <a:endParaRPr lang="fr-FR"/>
        </a:p>
      </dgm:t>
    </dgm:pt>
    <dgm:pt modelId="{9FCA7EA8-4F3D-4DFD-B3A3-3EA32A841B49}" type="sibTrans" cxnId="{476C5D85-7A0C-4E1C-8DC9-C12198CA2F04}">
      <dgm:prSet/>
      <dgm:spPr/>
      <dgm:t>
        <a:bodyPr/>
        <a:lstStyle/>
        <a:p>
          <a:endParaRPr lang="fr-FR"/>
        </a:p>
      </dgm:t>
    </dgm:pt>
    <dgm:pt modelId="{A8A031E9-5D48-4FCA-BFE6-7D585C9F8980}">
      <dgm:prSet phldrT="[Texte]"/>
      <dgm:spPr>
        <a:solidFill>
          <a:srgbClr val="0070C0"/>
        </a:solidFill>
      </dgm:spPr>
      <dgm:t>
        <a:bodyPr/>
        <a:lstStyle/>
        <a:p>
          <a:r>
            <a:rPr lang="fr-FR" dirty="0"/>
            <a:t>9</a:t>
          </a:r>
        </a:p>
      </dgm:t>
    </dgm:pt>
    <dgm:pt modelId="{20B0E70D-1D84-4A96-BF2F-D70C0E213854}" type="parTrans" cxnId="{D926CA7A-BEA9-4F1B-BC5B-A5BF49C06853}">
      <dgm:prSet/>
      <dgm:spPr/>
      <dgm:t>
        <a:bodyPr/>
        <a:lstStyle/>
        <a:p>
          <a:endParaRPr lang="fr-FR"/>
        </a:p>
      </dgm:t>
    </dgm:pt>
    <dgm:pt modelId="{76B5FF1B-2285-4047-8B6D-7B10C0AEEA30}" type="sibTrans" cxnId="{D926CA7A-BEA9-4F1B-BC5B-A5BF49C06853}">
      <dgm:prSet/>
      <dgm:spPr/>
      <dgm:t>
        <a:bodyPr/>
        <a:lstStyle/>
        <a:p>
          <a:endParaRPr lang="fr-FR"/>
        </a:p>
      </dgm:t>
    </dgm:pt>
    <dgm:pt modelId="{727EC45C-35A9-4A38-8DFB-F917F09A3120}" type="pres">
      <dgm:prSet presAssocID="{5DE07056-2EA7-4D22-8EF2-EE547050C301}" presName="matrix" presStyleCnt="0">
        <dgm:presLayoutVars>
          <dgm:chMax val="1"/>
          <dgm:dir/>
          <dgm:resizeHandles val="exact"/>
        </dgm:presLayoutVars>
      </dgm:prSet>
      <dgm:spPr/>
      <dgm:t>
        <a:bodyPr/>
        <a:lstStyle/>
        <a:p>
          <a:endParaRPr lang="fr-FR"/>
        </a:p>
      </dgm:t>
    </dgm:pt>
    <dgm:pt modelId="{103D05D9-8320-477B-BE9A-E69D138381FD}" type="pres">
      <dgm:prSet presAssocID="{5DE07056-2EA7-4D22-8EF2-EE547050C301}" presName="diamond" presStyleLbl="bgShp" presStyleIdx="0" presStyleCnt="1"/>
      <dgm:spPr>
        <a:solidFill>
          <a:schemeClr val="bg1">
            <a:lumMod val="65000"/>
          </a:schemeClr>
        </a:solidFill>
      </dgm:spPr>
    </dgm:pt>
    <dgm:pt modelId="{6F14DA0D-ED77-4A44-BD68-C29FBFFACE63}" type="pres">
      <dgm:prSet presAssocID="{5DE07056-2EA7-4D22-8EF2-EE547050C301}" presName="quad1" presStyleLbl="node1" presStyleIdx="0" presStyleCnt="4">
        <dgm:presLayoutVars>
          <dgm:chMax val="0"/>
          <dgm:chPref val="0"/>
          <dgm:bulletEnabled val="1"/>
        </dgm:presLayoutVars>
      </dgm:prSet>
      <dgm:spPr/>
      <dgm:t>
        <a:bodyPr/>
        <a:lstStyle/>
        <a:p>
          <a:endParaRPr lang="fr-FR"/>
        </a:p>
      </dgm:t>
    </dgm:pt>
    <dgm:pt modelId="{E6A5FB3D-716E-4D66-B40B-7A0AE339F06F}" type="pres">
      <dgm:prSet presAssocID="{5DE07056-2EA7-4D22-8EF2-EE547050C301}" presName="quad2" presStyleLbl="node1" presStyleIdx="1" presStyleCnt="4">
        <dgm:presLayoutVars>
          <dgm:chMax val="0"/>
          <dgm:chPref val="0"/>
          <dgm:bulletEnabled val="1"/>
        </dgm:presLayoutVars>
      </dgm:prSet>
      <dgm:spPr/>
      <dgm:t>
        <a:bodyPr/>
        <a:lstStyle/>
        <a:p>
          <a:endParaRPr lang="fr-FR"/>
        </a:p>
      </dgm:t>
    </dgm:pt>
    <dgm:pt modelId="{AFDD0E0C-48EF-4650-8CD4-5342FCD802A5}" type="pres">
      <dgm:prSet presAssocID="{5DE07056-2EA7-4D22-8EF2-EE547050C301}" presName="quad3" presStyleLbl="node1" presStyleIdx="2" presStyleCnt="4">
        <dgm:presLayoutVars>
          <dgm:chMax val="0"/>
          <dgm:chPref val="0"/>
          <dgm:bulletEnabled val="1"/>
        </dgm:presLayoutVars>
      </dgm:prSet>
      <dgm:spPr/>
      <dgm:t>
        <a:bodyPr/>
        <a:lstStyle/>
        <a:p>
          <a:endParaRPr lang="fr-FR"/>
        </a:p>
      </dgm:t>
    </dgm:pt>
    <dgm:pt modelId="{FA915A91-1BB6-4D0B-8562-878ABA12074B}" type="pres">
      <dgm:prSet presAssocID="{5DE07056-2EA7-4D22-8EF2-EE547050C301}" presName="quad4" presStyleLbl="node1" presStyleIdx="3" presStyleCnt="4">
        <dgm:presLayoutVars>
          <dgm:chMax val="0"/>
          <dgm:chPref val="0"/>
          <dgm:bulletEnabled val="1"/>
        </dgm:presLayoutVars>
      </dgm:prSet>
      <dgm:spPr/>
      <dgm:t>
        <a:bodyPr/>
        <a:lstStyle/>
        <a:p>
          <a:endParaRPr lang="fr-FR"/>
        </a:p>
      </dgm:t>
    </dgm:pt>
  </dgm:ptLst>
  <dgm:cxnLst>
    <dgm:cxn modelId="{119A0669-7425-4D16-99E4-78D1C0CE657B}" type="presOf" srcId="{04D1682D-527C-479C-9D64-5968A6AC6F31}" destId="{AFDD0E0C-48EF-4650-8CD4-5342FCD802A5}" srcOrd="0" destOrd="0" presId="urn:microsoft.com/office/officeart/2005/8/layout/matrix3"/>
    <dgm:cxn modelId="{3CE5594D-0775-404F-A89D-A575FDE50BA0}" type="presOf" srcId="{A8A031E9-5D48-4FCA-BFE6-7D585C9F8980}" destId="{FA915A91-1BB6-4D0B-8562-878ABA12074B}" srcOrd="0" destOrd="0" presId="urn:microsoft.com/office/officeart/2005/8/layout/matrix3"/>
    <dgm:cxn modelId="{72F3F4B2-2E2B-4728-862B-E84F5E8AA2EA}" srcId="{5DE07056-2EA7-4D22-8EF2-EE547050C301}" destId="{113A100D-6AAD-4D11-B014-949EF7803463}" srcOrd="1" destOrd="0" parTransId="{14F9430D-7584-47B8-964C-AE0DDD9E583F}" sibTransId="{F2F44FD8-111A-4621-ACBC-98026BDF143D}"/>
    <dgm:cxn modelId="{C8C93E8A-3744-4AD4-AEDB-4BBE9106EFCB}" srcId="{5DE07056-2EA7-4D22-8EF2-EE547050C301}" destId="{DF0E4A58-C766-47C9-A1C7-B1F146D59A9D}" srcOrd="0" destOrd="0" parTransId="{2198CEE6-99BA-493C-9BE9-449E6123137B}" sibTransId="{0BCCB675-952C-4183-8951-7A74ED39204D}"/>
    <dgm:cxn modelId="{476C5D85-7A0C-4E1C-8DC9-C12198CA2F04}" srcId="{5DE07056-2EA7-4D22-8EF2-EE547050C301}" destId="{04D1682D-527C-479C-9D64-5968A6AC6F31}" srcOrd="2" destOrd="0" parTransId="{5E9B82C9-8C8B-45E0-AEF6-29BE3246B81C}" sibTransId="{9FCA7EA8-4F3D-4DFD-B3A3-3EA32A841B49}"/>
    <dgm:cxn modelId="{D926CA7A-BEA9-4F1B-BC5B-A5BF49C06853}" srcId="{5DE07056-2EA7-4D22-8EF2-EE547050C301}" destId="{A8A031E9-5D48-4FCA-BFE6-7D585C9F8980}" srcOrd="3" destOrd="0" parTransId="{20B0E70D-1D84-4A96-BF2F-D70C0E213854}" sibTransId="{76B5FF1B-2285-4047-8B6D-7B10C0AEEA30}"/>
    <dgm:cxn modelId="{38EBA38C-D00C-42BD-A2C5-F0DC19B435DC}" type="presOf" srcId="{DF0E4A58-C766-47C9-A1C7-B1F146D59A9D}" destId="{6F14DA0D-ED77-4A44-BD68-C29FBFFACE63}" srcOrd="0" destOrd="0" presId="urn:microsoft.com/office/officeart/2005/8/layout/matrix3"/>
    <dgm:cxn modelId="{23C9FD95-542C-4655-864F-8B3510ABBE80}" type="presOf" srcId="{5DE07056-2EA7-4D22-8EF2-EE547050C301}" destId="{727EC45C-35A9-4A38-8DFB-F917F09A3120}" srcOrd="0" destOrd="0" presId="urn:microsoft.com/office/officeart/2005/8/layout/matrix3"/>
    <dgm:cxn modelId="{C3282B63-9C9A-4FE9-BC26-D78975BCEE79}" type="presOf" srcId="{113A100D-6AAD-4D11-B014-949EF7803463}" destId="{E6A5FB3D-716E-4D66-B40B-7A0AE339F06F}" srcOrd="0" destOrd="0" presId="urn:microsoft.com/office/officeart/2005/8/layout/matrix3"/>
    <dgm:cxn modelId="{8DFD87C1-8762-4170-9536-473CE23DC4D9}" type="presParOf" srcId="{727EC45C-35A9-4A38-8DFB-F917F09A3120}" destId="{103D05D9-8320-477B-BE9A-E69D138381FD}" srcOrd="0" destOrd="0" presId="urn:microsoft.com/office/officeart/2005/8/layout/matrix3"/>
    <dgm:cxn modelId="{2260C1C2-A77E-4C98-8982-3AB13A804EF4}" type="presParOf" srcId="{727EC45C-35A9-4A38-8DFB-F917F09A3120}" destId="{6F14DA0D-ED77-4A44-BD68-C29FBFFACE63}" srcOrd="1" destOrd="0" presId="urn:microsoft.com/office/officeart/2005/8/layout/matrix3"/>
    <dgm:cxn modelId="{317B38D4-0726-4D0B-BD02-37A9F3200ED6}" type="presParOf" srcId="{727EC45C-35A9-4A38-8DFB-F917F09A3120}" destId="{E6A5FB3D-716E-4D66-B40B-7A0AE339F06F}" srcOrd="2" destOrd="0" presId="urn:microsoft.com/office/officeart/2005/8/layout/matrix3"/>
    <dgm:cxn modelId="{41187ED7-E898-467A-AEFE-3FF6423E1F11}" type="presParOf" srcId="{727EC45C-35A9-4A38-8DFB-F917F09A3120}" destId="{AFDD0E0C-48EF-4650-8CD4-5342FCD802A5}" srcOrd="3" destOrd="0" presId="urn:microsoft.com/office/officeart/2005/8/layout/matrix3"/>
    <dgm:cxn modelId="{2EC6D4A4-B48E-4EA3-B1F8-E5107FC1102D}" type="presParOf" srcId="{727EC45C-35A9-4A38-8DFB-F917F09A3120}" destId="{FA915A91-1BB6-4D0B-8562-878ABA12074B}"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E07056-2EA7-4D22-8EF2-EE547050C301}"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fr-FR"/>
        </a:p>
      </dgm:t>
    </dgm:pt>
    <dgm:pt modelId="{DF0E4A58-C766-47C9-A1C7-B1F146D59A9D}">
      <dgm:prSet phldrT="[Texte]"/>
      <dgm:spPr>
        <a:solidFill>
          <a:srgbClr val="FF0000"/>
        </a:solidFill>
      </dgm:spPr>
      <dgm:t>
        <a:bodyPr/>
        <a:lstStyle/>
        <a:p>
          <a:r>
            <a:rPr lang="fr-FR" dirty="0"/>
            <a:t>6</a:t>
          </a:r>
        </a:p>
      </dgm:t>
    </dgm:pt>
    <dgm:pt modelId="{2198CEE6-99BA-493C-9BE9-449E6123137B}" type="parTrans" cxnId="{C8C93E8A-3744-4AD4-AEDB-4BBE9106EFCB}">
      <dgm:prSet/>
      <dgm:spPr/>
      <dgm:t>
        <a:bodyPr/>
        <a:lstStyle/>
        <a:p>
          <a:endParaRPr lang="fr-FR"/>
        </a:p>
      </dgm:t>
    </dgm:pt>
    <dgm:pt modelId="{0BCCB675-952C-4183-8951-7A74ED39204D}" type="sibTrans" cxnId="{C8C93E8A-3744-4AD4-AEDB-4BBE9106EFCB}">
      <dgm:prSet/>
      <dgm:spPr/>
      <dgm:t>
        <a:bodyPr/>
        <a:lstStyle/>
        <a:p>
          <a:endParaRPr lang="fr-FR"/>
        </a:p>
      </dgm:t>
    </dgm:pt>
    <dgm:pt modelId="{113A100D-6AAD-4D11-B014-949EF7803463}">
      <dgm:prSet phldrT="[Texte]"/>
      <dgm:spPr>
        <a:solidFill>
          <a:srgbClr val="0070C0"/>
        </a:solidFill>
      </dgm:spPr>
      <dgm:t>
        <a:bodyPr/>
        <a:lstStyle/>
        <a:p>
          <a:r>
            <a:rPr lang="fr-FR" dirty="0"/>
            <a:t>7</a:t>
          </a:r>
        </a:p>
      </dgm:t>
    </dgm:pt>
    <dgm:pt modelId="{14F9430D-7584-47B8-964C-AE0DDD9E583F}" type="parTrans" cxnId="{72F3F4B2-2E2B-4728-862B-E84F5E8AA2EA}">
      <dgm:prSet/>
      <dgm:spPr/>
      <dgm:t>
        <a:bodyPr/>
        <a:lstStyle/>
        <a:p>
          <a:endParaRPr lang="fr-FR"/>
        </a:p>
      </dgm:t>
    </dgm:pt>
    <dgm:pt modelId="{F2F44FD8-111A-4621-ACBC-98026BDF143D}" type="sibTrans" cxnId="{72F3F4B2-2E2B-4728-862B-E84F5E8AA2EA}">
      <dgm:prSet/>
      <dgm:spPr/>
      <dgm:t>
        <a:bodyPr/>
        <a:lstStyle/>
        <a:p>
          <a:endParaRPr lang="fr-FR"/>
        </a:p>
      </dgm:t>
    </dgm:pt>
    <dgm:pt modelId="{04D1682D-527C-479C-9D64-5968A6AC6F31}">
      <dgm:prSet phldrT="[Texte]"/>
      <dgm:spPr>
        <a:solidFill>
          <a:srgbClr val="FF0000"/>
        </a:solidFill>
      </dgm:spPr>
      <dgm:t>
        <a:bodyPr/>
        <a:lstStyle/>
        <a:p>
          <a:r>
            <a:rPr lang="fr-FR" dirty="0"/>
            <a:t>8</a:t>
          </a:r>
        </a:p>
      </dgm:t>
    </dgm:pt>
    <dgm:pt modelId="{5E9B82C9-8C8B-45E0-AEF6-29BE3246B81C}" type="parTrans" cxnId="{476C5D85-7A0C-4E1C-8DC9-C12198CA2F04}">
      <dgm:prSet/>
      <dgm:spPr/>
      <dgm:t>
        <a:bodyPr/>
        <a:lstStyle/>
        <a:p>
          <a:endParaRPr lang="fr-FR"/>
        </a:p>
      </dgm:t>
    </dgm:pt>
    <dgm:pt modelId="{9FCA7EA8-4F3D-4DFD-B3A3-3EA32A841B49}" type="sibTrans" cxnId="{476C5D85-7A0C-4E1C-8DC9-C12198CA2F04}">
      <dgm:prSet/>
      <dgm:spPr/>
      <dgm:t>
        <a:bodyPr/>
        <a:lstStyle/>
        <a:p>
          <a:endParaRPr lang="fr-FR"/>
        </a:p>
      </dgm:t>
    </dgm:pt>
    <dgm:pt modelId="{A8A031E9-5D48-4FCA-BFE6-7D585C9F8980}">
      <dgm:prSet phldrT="[Texte]"/>
      <dgm:spPr>
        <a:solidFill>
          <a:srgbClr val="FF0000"/>
        </a:solidFill>
      </dgm:spPr>
      <dgm:t>
        <a:bodyPr/>
        <a:lstStyle/>
        <a:p>
          <a:r>
            <a:rPr lang="fr-FR" dirty="0"/>
            <a:t>9</a:t>
          </a:r>
        </a:p>
      </dgm:t>
    </dgm:pt>
    <dgm:pt modelId="{20B0E70D-1D84-4A96-BF2F-D70C0E213854}" type="parTrans" cxnId="{D926CA7A-BEA9-4F1B-BC5B-A5BF49C06853}">
      <dgm:prSet/>
      <dgm:spPr/>
      <dgm:t>
        <a:bodyPr/>
        <a:lstStyle/>
        <a:p>
          <a:endParaRPr lang="fr-FR"/>
        </a:p>
      </dgm:t>
    </dgm:pt>
    <dgm:pt modelId="{76B5FF1B-2285-4047-8B6D-7B10C0AEEA30}" type="sibTrans" cxnId="{D926CA7A-BEA9-4F1B-BC5B-A5BF49C06853}">
      <dgm:prSet/>
      <dgm:spPr/>
      <dgm:t>
        <a:bodyPr/>
        <a:lstStyle/>
        <a:p>
          <a:endParaRPr lang="fr-FR"/>
        </a:p>
      </dgm:t>
    </dgm:pt>
    <dgm:pt modelId="{727EC45C-35A9-4A38-8DFB-F917F09A3120}" type="pres">
      <dgm:prSet presAssocID="{5DE07056-2EA7-4D22-8EF2-EE547050C301}" presName="matrix" presStyleCnt="0">
        <dgm:presLayoutVars>
          <dgm:chMax val="1"/>
          <dgm:dir/>
          <dgm:resizeHandles val="exact"/>
        </dgm:presLayoutVars>
      </dgm:prSet>
      <dgm:spPr/>
      <dgm:t>
        <a:bodyPr/>
        <a:lstStyle/>
        <a:p>
          <a:endParaRPr lang="fr-FR"/>
        </a:p>
      </dgm:t>
    </dgm:pt>
    <dgm:pt modelId="{103D05D9-8320-477B-BE9A-E69D138381FD}" type="pres">
      <dgm:prSet presAssocID="{5DE07056-2EA7-4D22-8EF2-EE547050C301}" presName="diamond" presStyleLbl="bgShp" presStyleIdx="0" presStyleCnt="1"/>
      <dgm:spPr>
        <a:solidFill>
          <a:schemeClr val="bg1">
            <a:lumMod val="65000"/>
          </a:schemeClr>
        </a:solidFill>
      </dgm:spPr>
    </dgm:pt>
    <dgm:pt modelId="{6F14DA0D-ED77-4A44-BD68-C29FBFFACE63}" type="pres">
      <dgm:prSet presAssocID="{5DE07056-2EA7-4D22-8EF2-EE547050C301}" presName="quad1" presStyleLbl="node1" presStyleIdx="0" presStyleCnt="4">
        <dgm:presLayoutVars>
          <dgm:chMax val="0"/>
          <dgm:chPref val="0"/>
          <dgm:bulletEnabled val="1"/>
        </dgm:presLayoutVars>
      </dgm:prSet>
      <dgm:spPr/>
      <dgm:t>
        <a:bodyPr/>
        <a:lstStyle/>
        <a:p>
          <a:endParaRPr lang="fr-FR"/>
        </a:p>
      </dgm:t>
    </dgm:pt>
    <dgm:pt modelId="{E6A5FB3D-716E-4D66-B40B-7A0AE339F06F}" type="pres">
      <dgm:prSet presAssocID="{5DE07056-2EA7-4D22-8EF2-EE547050C301}" presName="quad2" presStyleLbl="node1" presStyleIdx="1" presStyleCnt="4">
        <dgm:presLayoutVars>
          <dgm:chMax val="0"/>
          <dgm:chPref val="0"/>
          <dgm:bulletEnabled val="1"/>
        </dgm:presLayoutVars>
      </dgm:prSet>
      <dgm:spPr/>
      <dgm:t>
        <a:bodyPr/>
        <a:lstStyle/>
        <a:p>
          <a:endParaRPr lang="fr-FR"/>
        </a:p>
      </dgm:t>
    </dgm:pt>
    <dgm:pt modelId="{AFDD0E0C-48EF-4650-8CD4-5342FCD802A5}" type="pres">
      <dgm:prSet presAssocID="{5DE07056-2EA7-4D22-8EF2-EE547050C301}" presName="quad3" presStyleLbl="node1" presStyleIdx="2" presStyleCnt="4">
        <dgm:presLayoutVars>
          <dgm:chMax val="0"/>
          <dgm:chPref val="0"/>
          <dgm:bulletEnabled val="1"/>
        </dgm:presLayoutVars>
      </dgm:prSet>
      <dgm:spPr/>
      <dgm:t>
        <a:bodyPr/>
        <a:lstStyle/>
        <a:p>
          <a:endParaRPr lang="fr-FR"/>
        </a:p>
      </dgm:t>
    </dgm:pt>
    <dgm:pt modelId="{FA915A91-1BB6-4D0B-8562-878ABA12074B}" type="pres">
      <dgm:prSet presAssocID="{5DE07056-2EA7-4D22-8EF2-EE547050C301}" presName="quad4" presStyleLbl="node1" presStyleIdx="3" presStyleCnt="4">
        <dgm:presLayoutVars>
          <dgm:chMax val="0"/>
          <dgm:chPref val="0"/>
          <dgm:bulletEnabled val="1"/>
        </dgm:presLayoutVars>
      </dgm:prSet>
      <dgm:spPr/>
      <dgm:t>
        <a:bodyPr/>
        <a:lstStyle/>
        <a:p>
          <a:endParaRPr lang="fr-FR"/>
        </a:p>
      </dgm:t>
    </dgm:pt>
  </dgm:ptLst>
  <dgm:cxnLst>
    <dgm:cxn modelId="{09C4191C-48E7-4294-AE41-9994E1A90E93}" type="presOf" srcId="{A8A031E9-5D48-4FCA-BFE6-7D585C9F8980}" destId="{FA915A91-1BB6-4D0B-8562-878ABA12074B}" srcOrd="0" destOrd="0" presId="urn:microsoft.com/office/officeart/2005/8/layout/matrix3"/>
    <dgm:cxn modelId="{93B0E6D0-FCA1-405F-920C-4701EDE7AF5F}" type="presOf" srcId="{113A100D-6AAD-4D11-B014-949EF7803463}" destId="{E6A5FB3D-716E-4D66-B40B-7A0AE339F06F}" srcOrd="0" destOrd="0" presId="urn:microsoft.com/office/officeart/2005/8/layout/matrix3"/>
    <dgm:cxn modelId="{72F3F4B2-2E2B-4728-862B-E84F5E8AA2EA}" srcId="{5DE07056-2EA7-4D22-8EF2-EE547050C301}" destId="{113A100D-6AAD-4D11-B014-949EF7803463}" srcOrd="1" destOrd="0" parTransId="{14F9430D-7584-47B8-964C-AE0DDD9E583F}" sibTransId="{F2F44FD8-111A-4621-ACBC-98026BDF143D}"/>
    <dgm:cxn modelId="{C1753F60-C65D-4D1C-BD30-E1D0AD6310EC}" type="presOf" srcId="{DF0E4A58-C766-47C9-A1C7-B1F146D59A9D}" destId="{6F14DA0D-ED77-4A44-BD68-C29FBFFACE63}" srcOrd="0" destOrd="0" presId="urn:microsoft.com/office/officeart/2005/8/layout/matrix3"/>
    <dgm:cxn modelId="{2742AF45-45AD-41FF-8BCB-78342E208B87}" type="presOf" srcId="{5DE07056-2EA7-4D22-8EF2-EE547050C301}" destId="{727EC45C-35A9-4A38-8DFB-F917F09A3120}" srcOrd="0" destOrd="0" presId="urn:microsoft.com/office/officeart/2005/8/layout/matrix3"/>
    <dgm:cxn modelId="{39AA8063-AF42-4C1C-81DC-3380A14BC4E8}" type="presOf" srcId="{04D1682D-527C-479C-9D64-5968A6AC6F31}" destId="{AFDD0E0C-48EF-4650-8CD4-5342FCD802A5}" srcOrd="0" destOrd="0" presId="urn:microsoft.com/office/officeart/2005/8/layout/matrix3"/>
    <dgm:cxn modelId="{476C5D85-7A0C-4E1C-8DC9-C12198CA2F04}" srcId="{5DE07056-2EA7-4D22-8EF2-EE547050C301}" destId="{04D1682D-527C-479C-9D64-5968A6AC6F31}" srcOrd="2" destOrd="0" parTransId="{5E9B82C9-8C8B-45E0-AEF6-29BE3246B81C}" sibTransId="{9FCA7EA8-4F3D-4DFD-B3A3-3EA32A841B49}"/>
    <dgm:cxn modelId="{D926CA7A-BEA9-4F1B-BC5B-A5BF49C06853}" srcId="{5DE07056-2EA7-4D22-8EF2-EE547050C301}" destId="{A8A031E9-5D48-4FCA-BFE6-7D585C9F8980}" srcOrd="3" destOrd="0" parTransId="{20B0E70D-1D84-4A96-BF2F-D70C0E213854}" sibTransId="{76B5FF1B-2285-4047-8B6D-7B10C0AEEA30}"/>
    <dgm:cxn modelId="{C8C93E8A-3744-4AD4-AEDB-4BBE9106EFCB}" srcId="{5DE07056-2EA7-4D22-8EF2-EE547050C301}" destId="{DF0E4A58-C766-47C9-A1C7-B1F146D59A9D}" srcOrd="0" destOrd="0" parTransId="{2198CEE6-99BA-493C-9BE9-449E6123137B}" sibTransId="{0BCCB675-952C-4183-8951-7A74ED39204D}"/>
    <dgm:cxn modelId="{8201751B-EC49-4D4C-A7D0-EA9C56AB6A47}" type="presParOf" srcId="{727EC45C-35A9-4A38-8DFB-F917F09A3120}" destId="{103D05D9-8320-477B-BE9A-E69D138381FD}" srcOrd="0" destOrd="0" presId="urn:microsoft.com/office/officeart/2005/8/layout/matrix3"/>
    <dgm:cxn modelId="{790DA0A8-913A-4DA7-958C-FA3D469BD22A}" type="presParOf" srcId="{727EC45C-35A9-4A38-8DFB-F917F09A3120}" destId="{6F14DA0D-ED77-4A44-BD68-C29FBFFACE63}" srcOrd="1" destOrd="0" presId="urn:microsoft.com/office/officeart/2005/8/layout/matrix3"/>
    <dgm:cxn modelId="{0EDE4551-A53C-4568-8FC9-B9DD20D7FA7D}" type="presParOf" srcId="{727EC45C-35A9-4A38-8DFB-F917F09A3120}" destId="{E6A5FB3D-716E-4D66-B40B-7A0AE339F06F}" srcOrd="2" destOrd="0" presId="urn:microsoft.com/office/officeart/2005/8/layout/matrix3"/>
    <dgm:cxn modelId="{51B9E818-CA46-43C8-9AC7-404379F58494}" type="presParOf" srcId="{727EC45C-35A9-4A38-8DFB-F917F09A3120}" destId="{AFDD0E0C-48EF-4650-8CD4-5342FCD802A5}" srcOrd="3" destOrd="0" presId="urn:microsoft.com/office/officeart/2005/8/layout/matrix3"/>
    <dgm:cxn modelId="{06BA7E92-2201-421B-A0B4-6DC59715A830}" type="presParOf" srcId="{727EC45C-35A9-4A38-8DFB-F917F09A3120}" destId="{FA915A91-1BB6-4D0B-8562-878ABA12074B}"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E07056-2EA7-4D22-8EF2-EE547050C301}"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fr-FR"/>
        </a:p>
      </dgm:t>
    </dgm:pt>
    <dgm:pt modelId="{DF0E4A58-C766-47C9-A1C7-B1F146D59A9D}">
      <dgm:prSet phldrT="[Texte]"/>
      <dgm:spPr>
        <a:solidFill>
          <a:srgbClr val="0070C0"/>
        </a:solidFill>
      </dgm:spPr>
      <dgm:t>
        <a:bodyPr/>
        <a:lstStyle/>
        <a:p>
          <a:r>
            <a:rPr lang="fr-FR" dirty="0"/>
            <a:t>3</a:t>
          </a:r>
        </a:p>
      </dgm:t>
    </dgm:pt>
    <dgm:pt modelId="{2198CEE6-99BA-493C-9BE9-449E6123137B}" type="parTrans" cxnId="{C8C93E8A-3744-4AD4-AEDB-4BBE9106EFCB}">
      <dgm:prSet/>
      <dgm:spPr/>
      <dgm:t>
        <a:bodyPr/>
        <a:lstStyle/>
        <a:p>
          <a:endParaRPr lang="fr-FR"/>
        </a:p>
      </dgm:t>
    </dgm:pt>
    <dgm:pt modelId="{0BCCB675-952C-4183-8951-7A74ED39204D}" type="sibTrans" cxnId="{C8C93E8A-3744-4AD4-AEDB-4BBE9106EFCB}">
      <dgm:prSet/>
      <dgm:spPr/>
      <dgm:t>
        <a:bodyPr/>
        <a:lstStyle/>
        <a:p>
          <a:endParaRPr lang="fr-FR"/>
        </a:p>
      </dgm:t>
    </dgm:pt>
    <dgm:pt modelId="{113A100D-6AAD-4D11-B014-949EF7803463}">
      <dgm:prSet phldrT="[Texte]"/>
      <dgm:spPr>
        <a:solidFill>
          <a:srgbClr val="0070C0"/>
        </a:solidFill>
      </dgm:spPr>
      <dgm:t>
        <a:bodyPr/>
        <a:lstStyle/>
        <a:p>
          <a:r>
            <a:rPr lang="fr-FR" dirty="0"/>
            <a:t>4</a:t>
          </a:r>
        </a:p>
      </dgm:t>
    </dgm:pt>
    <dgm:pt modelId="{14F9430D-7584-47B8-964C-AE0DDD9E583F}" type="parTrans" cxnId="{72F3F4B2-2E2B-4728-862B-E84F5E8AA2EA}">
      <dgm:prSet/>
      <dgm:spPr/>
      <dgm:t>
        <a:bodyPr/>
        <a:lstStyle/>
        <a:p>
          <a:endParaRPr lang="fr-FR"/>
        </a:p>
      </dgm:t>
    </dgm:pt>
    <dgm:pt modelId="{F2F44FD8-111A-4621-ACBC-98026BDF143D}" type="sibTrans" cxnId="{72F3F4B2-2E2B-4728-862B-E84F5E8AA2EA}">
      <dgm:prSet/>
      <dgm:spPr/>
      <dgm:t>
        <a:bodyPr/>
        <a:lstStyle/>
        <a:p>
          <a:endParaRPr lang="fr-FR"/>
        </a:p>
      </dgm:t>
    </dgm:pt>
    <dgm:pt modelId="{04D1682D-527C-479C-9D64-5968A6AC6F31}">
      <dgm:prSet phldrT="[Texte]"/>
      <dgm:spPr>
        <a:solidFill>
          <a:srgbClr val="0070C0"/>
        </a:solidFill>
      </dgm:spPr>
      <dgm:t>
        <a:bodyPr/>
        <a:lstStyle/>
        <a:p>
          <a:r>
            <a:rPr lang="fr-FR" dirty="0"/>
            <a:t>5</a:t>
          </a:r>
        </a:p>
      </dgm:t>
    </dgm:pt>
    <dgm:pt modelId="{5E9B82C9-8C8B-45E0-AEF6-29BE3246B81C}" type="parTrans" cxnId="{476C5D85-7A0C-4E1C-8DC9-C12198CA2F04}">
      <dgm:prSet/>
      <dgm:spPr/>
      <dgm:t>
        <a:bodyPr/>
        <a:lstStyle/>
        <a:p>
          <a:endParaRPr lang="fr-FR"/>
        </a:p>
      </dgm:t>
    </dgm:pt>
    <dgm:pt modelId="{9FCA7EA8-4F3D-4DFD-B3A3-3EA32A841B49}" type="sibTrans" cxnId="{476C5D85-7A0C-4E1C-8DC9-C12198CA2F04}">
      <dgm:prSet/>
      <dgm:spPr/>
      <dgm:t>
        <a:bodyPr/>
        <a:lstStyle/>
        <a:p>
          <a:endParaRPr lang="fr-FR"/>
        </a:p>
      </dgm:t>
    </dgm:pt>
    <dgm:pt modelId="{A8A031E9-5D48-4FCA-BFE6-7D585C9F8980}">
      <dgm:prSet phldrT="[Texte]"/>
      <dgm:spPr>
        <a:solidFill>
          <a:srgbClr val="0070C0"/>
        </a:solidFill>
      </dgm:spPr>
      <dgm:t>
        <a:bodyPr/>
        <a:lstStyle/>
        <a:p>
          <a:r>
            <a:rPr lang="fr-FR" dirty="0"/>
            <a:t>6</a:t>
          </a:r>
        </a:p>
      </dgm:t>
    </dgm:pt>
    <dgm:pt modelId="{20B0E70D-1D84-4A96-BF2F-D70C0E213854}" type="parTrans" cxnId="{D926CA7A-BEA9-4F1B-BC5B-A5BF49C06853}">
      <dgm:prSet/>
      <dgm:spPr/>
      <dgm:t>
        <a:bodyPr/>
        <a:lstStyle/>
        <a:p>
          <a:endParaRPr lang="fr-FR"/>
        </a:p>
      </dgm:t>
    </dgm:pt>
    <dgm:pt modelId="{76B5FF1B-2285-4047-8B6D-7B10C0AEEA30}" type="sibTrans" cxnId="{D926CA7A-BEA9-4F1B-BC5B-A5BF49C06853}">
      <dgm:prSet/>
      <dgm:spPr/>
      <dgm:t>
        <a:bodyPr/>
        <a:lstStyle/>
        <a:p>
          <a:endParaRPr lang="fr-FR"/>
        </a:p>
      </dgm:t>
    </dgm:pt>
    <dgm:pt modelId="{727EC45C-35A9-4A38-8DFB-F917F09A3120}" type="pres">
      <dgm:prSet presAssocID="{5DE07056-2EA7-4D22-8EF2-EE547050C301}" presName="matrix" presStyleCnt="0">
        <dgm:presLayoutVars>
          <dgm:chMax val="1"/>
          <dgm:dir/>
          <dgm:resizeHandles val="exact"/>
        </dgm:presLayoutVars>
      </dgm:prSet>
      <dgm:spPr/>
      <dgm:t>
        <a:bodyPr/>
        <a:lstStyle/>
        <a:p>
          <a:endParaRPr lang="fr-FR"/>
        </a:p>
      </dgm:t>
    </dgm:pt>
    <dgm:pt modelId="{103D05D9-8320-477B-BE9A-E69D138381FD}" type="pres">
      <dgm:prSet presAssocID="{5DE07056-2EA7-4D22-8EF2-EE547050C301}" presName="diamond" presStyleLbl="bgShp" presStyleIdx="0" presStyleCnt="1"/>
      <dgm:spPr>
        <a:solidFill>
          <a:schemeClr val="bg1">
            <a:lumMod val="65000"/>
          </a:schemeClr>
        </a:solidFill>
      </dgm:spPr>
    </dgm:pt>
    <dgm:pt modelId="{6F14DA0D-ED77-4A44-BD68-C29FBFFACE63}" type="pres">
      <dgm:prSet presAssocID="{5DE07056-2EA7-4D22-8EF2-EE547050C301}" presName="quad1" presStyleLbl="node1" presStyleIdx="0" presStyleCnt="4">
        <dgm:presLayoutVars>
          <dgm:chMax val="0"/>
          <dgm:chPref val="0"/>
          <dgm:bulletEnabled val="1"/>
        </dgm:presLayoutVars>
      </dgm:prSet>
      <dgm:spPr/>
      <dgm:t>
        <a:bodyPr/>
        <a:lstStyle/>
        <a:p>
          <a:endParaRPr lang="fr-FR"/>
        </a:p>
      </dgm:t>
    </dgm:pt>
    <dgm:pt modelId="{E6A5FB3D-716E-4D66-B40B-7A0AE339F06F}" type="pres">
      <dgm:prSet presAssocID="{5DE07056-2EA7-4D22-8EF2-EE547050C301}" presName="quad2" presStyleLbl="node1" presStyleIdx="1" presStyleCnt="4">
        <dgm:presLayoutVars>
          <dgm:chMax val="0"/>
          <dgm:chPref val="0"/>
          <dgm:bulletEnabled val="1"/>
        </dgm:presLayoutVars>
      </dgm:prSet>
      <dgm:spPr/>
      <dgm:t>
        <a:bodyPr/>
        <a:lstStyle/>
        <a:p>
          <a:endParaRPr lang="fr-FR"/>
        </a:p>
      </dgm:t>
    </dgm:pt>
    <dgm:pt modelId="{AFDD0E0C-48EF-4650-8CD4-5342FCD802A5}" type="pres">
      <dgm:prSet presAssocID="{5DE07056-2EA7-4D22-8EF2-EE547050C301}" presName="quad3" presStyleLbl="node1" presStyleIdx="2" presStyleCnt="4">
        <dgm:presLayoutVars>
          <dgm:chMax val="0"/>
          <dgm:chPref val="0"/>
          <dgm:bulletEnabled val="1"/>
        </dgm:presLayoutVars>
      </dgm:prSet>
      <dgm:spPr/>
      <dgm:t>
        <a:bodyPr/>
        <a:lstStyle/>
        <a:p>
          <a:endParaRPr lang="fr-FR"/>
        </a:p>
      </dgm:t>
    </dgm:pt>
    <dgm:pt modelId="{FA915A91-1BB6-4D0B-8562-878ABA12074B}" type="pres">
      <dgm:prSet presAssocID="{5DE07056-2EA7-4D22-8EF2-EE547050C301}" presName="quad4" presStyleLbl="node1" presStyleIdx="3" presStyleCnt="4">
        <dgm:presLayoutVars>
          <dgm:chMax val="0"/>
          <dgm:chPref val="0"/>
          <dgm:bulletEnabled val="1"/>
        </dgm:presLayoutVars>
      </dgm:prSet>
      <dgm:spPr/>
      <dgm:t>
        <a:bodyPr/>
        <a:lstStyle/>
        <a:p>
          <a:endParaRPr lang="fr-FR"/>
        </a:p>
      </dgm:t>
    </dgm:pt>
  </dgm:ptLst>
  <dgm:cxnLst>
    <dgm:cxn modelId="{119A0669-7425-4D16-99E4-78D1C0CE657B}" type="presOf" srcId="{04D1682D-527C-479C-9D64-5968A6AC6F31}" destId="{AFDD0E0C-48EF-4650-8CD4-5342FCD802A5}" srcOrd="0" destOrd="0" presId="urn:microsoft.com/office/officeart/2005/8/layout/matrix3"/>
    <dgm:cxn modelId="{3CE5594D-0775-404F-A89D-A575FDE50BA0}" type="presOf" srcId="{A8A031E9-5D48-4FCA-BFE6-7D585C9F8980}" destId="{FA915A91-1BB6-4D0B-8562-878ABA12074B}" srcOrd="0" destOrd="0" presId="urn:microsoft.com/office/officeart/2005/8/layout/matrix3"/>
    <dgm:cxn modelId="{72F3F4B2-2E2B-4728-862B-E84F5E8AA2EA}" srcId="{5DE07056-2EA7-4D22-8EF2-EE547050C301}" destId="{113A100D-6AAD-4D11-B014-949EF7803463}" srcOrd="1" destOrd="0" parTransId="{14F9430D-7584-47B8-964C-AE0DDD9E583F}" sibTransId="{F2F44FD8-111A-4621-ACBC-98026BDF143D}"/>
    <dgm:cxn modelId="{C8C93E8A-3744-4AD4-AEDB-4BBE9106EFCB}" srcId="{5DE07056-2EA7-4D22-8EF2-EE547050C301}" destId="{DF0E4A58-C766-47C9-A1C7-B1F146D59A9D}" srcOrd="0" destOrd="0" parTransId="{2198CEE6-99BA-493C-9BE9-449E6123137B}" sibTransId="{0BCCB675-952C-4183-8951-7A74ED39204D}"/>
    <dgm:cxn modelId="{476C5D85-7A0C-4E1C-8DC9-C12198CA2F04}" srcId="{5DE07056-2EA7-4D22-8EF2-EE547050C301}" destId="{04D1682D-527C-479C-9D64-5968A6AC6F31}" srcOrd="2" destOrd="0" parTransId="{5E9B82C9-8C8B-45E0-AEF6-29BE3246B81C}" sibTransId="{9FCA7EA8-4F3D-4DFD-B3A3-3EA32A841B49}"/>
    <dgm:cxn modelId="{D926CA7A-BEA9-4F1B-BC5B-A5BF49C06853}" srcId="{5DE07056-2EA7-4D22-8EF2-EE547050C301}" destId="{A8A031E9-5D48-4FCA-BFE6-7D585C9F8980}" srcOrd="3" destOrd="0" parTransId="{20B0E70D-1D84-4A96-BF2F-D70C0E213854}" sibTransId="{76B5FF1B-2285-4047-8B6D-7B10C0AEEA30}"/>
    <dgm:cxn modelId="{38EBA38C-D00C-42BD-A2C5-F0DC19B435DC}" type="presOf" srcId="{DF0E4A58-C766-47C9-A1C7-B1F146D59A9D}" destId="{6F14DA0D-ED77-4A44-BD68-C29FBFFACE63}" srcOrd="0" destOrd="0" presId="urn:microsoft.com/office/officeart/2005/8/layout/matrix3"/>
    <dgm:cxn modelId="{23C9FD95-542C-4655-864F-8B3510ABBE80}" type="presOf" srcId="{5DE07056-2EA7-4D22-8EF2-EE547050C301}" destId="{727EC45C-35A9-4A38-8DFB-F917F09A3120}" srcOrd="0" destOrd="0" presId="urn:microsoft.com/office/officeart/2005/8/layout/matrix3"/>
    <dgm:cxn modelId="{C3282B63-9C9A-4FE9-BC26-D78975BCEE79}" type="presOf" srcId="{113A100D-6AAD-4D11-B014-949EF7803463}" destId="{E6A5FB3D-716E-4D66-B40B-7A0AE339F06F}" srcOrd="0" destOrd="0" presId="urn:microsoft.com/office/officeart/2005/8/layout/matrix3"/>
    <dgm:cxn modelId="{8DFD87C1-8762-4170-9536-473CE23DC4D9}" type="presParOf" srcId="{727EC45C-35A9-4A38-8DFB-F917F09A3120}" destId="{103D05D9-8320-477B-BE9A-E69D138381FD}" srcOrd="0" destOrd="0" presId="urn:microsoft.com/office/officeart/2005/8/layout/matrix3"/>
    <dgm:cxn modelId="{2260C1C2-A77E-4C98-8982-3AB13A804EF4}" type="presParOf" srcId="{727EC45C-35A9-4A38-8DFB-F917F09A3120}" destId="{6F14DA0D-ED77-4A44-BD68-C29FBFFACE63}" srcOrd="1" destOrd="0" presId="urn:microsoft.com/office/officeart/2005/8/layout/matrix3"/>
    <dgm:cxn modelId="{317B38D4-0726-4D0B-BD02-37A9F3200ED6}" type="presParOf" srcId="{727EC45C-35A9-4A38-8DFB-F917F09A3120}" destId="{E6A5FB3D-716E-4D66-B40B-7A0AE339F06F}" srcOrd="2" destOrd="0" presId="urn:microsoft.com/office/officeart/2005/8/layout/matrix3"/>
    <dgm:cxn modelId="{41187ED7-E898-467A-AEFE-3FF6423E1F11}" type="presParOf" srcId="{727EC45C-35A9-4A38-8DFB-F917F09A3120}" destId="{AFDD0E0C-48EF-4650-8CD4-5342FCD802A5}" srcOrd="3" destOrd="0" presId="urn:microsoft.com/office/officeart/2005/8/layout/matrix3"/>
    <dgm:cxn modelId="{2EC6D4A4-B48E-4EA3-B1F8-E5107FC1102D}" type="presParOf" srcId="{727EC45C-35A9-4A38-8DFB-F917F09A3120}" destId="{FA915A91-1BB6-4D0B-8562-878ABA12074B}"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E07056-2EA7-4D22-8EF2-EE547050C301}"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fr-FR"/>
        </a:p>
      </dgm:t>
    </dgm:pt>
    <dgm:pt modelId="{DF0E4A58-C766-47C9-A1C7-B1F146D59A9D}">
      <dgm:prSet phldrT="[Texte]"/>
      <dgm:spPr>
        <a:solidFill>
          <a:srgbClr val="FF0000"/>
        </a:solidFill>
      </dgm:spPr>
      <dgm:t>
        <a:bodyPr/>
        <a:lstStyle/>
        <a:p>
          <a:r>
            <a:rPr lang="fr-FR" dirty="0"/>
            <a:t>3</a:t>
          </a:r>
        </a:p>
      </dgm:t>
    </dgm:pt>
    <dgm:pt modelId="{2198CEE6-99BA-493C-9BE9-449E6123137B}" type="parTrans" cxnId="{C8C93E8A-3744-4AD4-AEDB-4BBE9106EFCB}">
      <dgm:prSet/>
      <dgm:spPr/>
      <dgm:t>
        <a:bodyPr/>
        <a:lstStyle/>
        <a:p>
          <a:endParaRPr lang="fr-FR"/>
        </a:p>
      </dgm:t>
    </dgm:pt>
    <dgm:pt modelId="{0BCCB675-952C-4183-8951-7A74ED39204D}" type="sibTrans" cxnId="{C8C93E8A-3744-4AD4-AEDB-4BBE9106EFCB}">
      <dgm:prSet/>
      <dgm:spPr/>
      <dgm:t>
        <a:bodyPr/>
        <a:lstStyle/>
        <a:p>
          <a:endParaRPr lang="fr-FR"/>
        </a:p>
      </dgm:t>
    </dgm:pt>
    <dgm:pt modelId="{113A100D-6AAD-4D11-B014-949EF7803463}">
      <dgm:prSet phldrT="[Texte]"/>
      <dgm:spPr>
        <a:solidFill>
          <a:srgbClr val="0070C0"/>
        </a:solidFill>
      </dgm:spPr>
      <dgm:t>
        <a:bodyPr/>
        <a:lstStyle/>
        <a:p>
          <a:r>
            <a:rPr lang="fr-FR" dirty="0"/>
            <a:t>4</a:t>
          </a:r>
        </a:p>
      </dgm:t>
    </dgm:pt>
    <dgm:pt modelId="{14F9430D-7584-47B8-964C-AE0DDD9E583F}" type="parTrans" cxnId="{72F3F4B2-2E2B-4728-862B-E84F5E8AA2EA}">
      <dgm:prSet/>
      <dgm:spPr/>
      <dgm:t>
        <a:bodyPr/>
        <a:lstStyle/>
        <a:p>
          <a:endParaRPr lang="fr-FR"/>
        </a:p>
      </dgm:t>
    </dgm:pt>
    <dgm:pt modelId="{F2F44FD8-111A-4621-ACBC-98026BDF143D}" type="sibTrans" cxnId="{72F3F4B2-2E2B-4728-862B-E84F5E8AA2EA}">
      <dgm:prSet/>
      <dgm:spPr/>
      <dgm:t>
        <a:bodyPr/>
        <a:lstStyle/>
        <a:p>
          <a:endParaRPr lang="fr-FR"/>
        </a:p>
      </dgm:t>
    </dgm:pt>
    <dgm:pt modelId="{04D1682D-527C-479C-9D64-5968A6AC6F31}">
      <dgm:prSet phldrT="[Texte]"/>
      <dgm:spPr>
        <a:solidFill>
          <a:srgbClr val="FF0000"/>
        </a:solidFill>
      </dgm:spPr>
      <dgm:t>
        <a:bodyPr/>
        <a:lstStyle/>
        <a:p>
          <a:r>
            <a:rPr lang="fr-FR" dirty="0"/>
            <a:t>5</a:t>
          </a:r>
        </a:p>
      </dgm:t>
    </dgm:pt>
    <dgm:pt modelId="{5E9B82C9-8C8B-45E0-AEF6-29BE3246B81C}" type="parTrans" cxnId="{476C5D85-7A0C-4E1C-8DC9-C12198CA2F04}">
      <dgm:prSet/>
      <dgm:spPr/>
      <dgm:t>
        <a:bodyPr/>
        <a:lstStyle/>
        <a:p>
          <a:endParaRPr lang="fr-FR"/>
        </a:p>
      </dgm:t>
    </dgm:pt>
    <dgm:pt modelId="{9FCA7EA8-4F3D-4DFD-B3A3-3EA32A841B49}" type="sibTrans" cxnId="{476C5D85-7A0C-4E1C-8DC9-C12198CA2F04}">
      <dgm:prSet/>
      <dgm:spPr/>
      <dgm:t>
        <a:bodyPr/>
        <a:lstStyle/>
        <a:p>
          <a:endParaRPr lang="fr-FR"/>
        </a:p>
      </dgm:t>
    </dgm:pt>
    <dgm:pt modelId="{A8A031E9-5D48-4FCA-BFE6-7D585C9F8980}">
      <dgm:prSet phldrT="[Texte]"/>
      <dgm:spPr>
        <a:solidFill>
          <a:srgbClr val="FF0000"/>
        </a:solidFill>
      </dgm:spPr>
      <dgm:t>
        <a:bodyPr/>
        <a:lstStyle/>
        <a:p>
          <a:r>
            <a:rPr lang="fr-FR" dirty="0"/>
            <a:t>6</a:t>
          </a:r>
        </a:p>
      </dgm:t>
    </dgm:pt>
    <dgm:pt modelId="{20B0E70D-1D84-4A96-BF2F-D70C0E213854}" type="parTrans" cxnId="{D926CA7A-BEA9-4F1B-BC5B-A5BF49C06853}">
      <dgm:prSet/>
      <dgm:spPr/>
      <dgm:t>
        <a:bodyPr/>
        <a:lstStyle/>
        <a:p>
          <a:endParaRPr lang="fr-FR"/>
        </a:p>
      </dgm:t>
    </dgm:pt>
    <dgm:pt modelId="{76B5FF1B-2285-4047-8B6D-7B10C0AEEA30}" type="sibTrans" cxnId="{D926CA7A-BEA9-4F1B-BC5B-A5BF49C06853}">
      <dgm:prSet/>
      <dgm:spPr/>
      <dgm:t>
        <a:bodyPr/>
        <a:lstStyle/>
        <a:p>
          <a:endParaRPr lang="fr-FR"/>
        </a:p>
      </dgm:t>
    </dgm:pt>
    <dgm:pt modelId="{727EC45C-35A9-4A38-8DFB-F917F09A3120}" type="pres">
      <dgm:prSet presAssocID="{5DE07056-2EA7-4D22-8EF2-EE547050C301}" presName="matrix" presStyleCnt="0">
        <dgm:presLayoutVars>
          <dgm:chMax val="1"/>
          <dgm:dir/>
          <dgm:resizeHandles val="exact"/>
        </dgm:presLayoutVars>
      </dgm:prSet>
      <dgm:spPr/>
      <dgm:t>
        <a:bodyPr/>
        <a:lstStyle/>
        <a:p>
          <a:endParaRPr lang="fr-FR"/>
        </a:p>
      </dgm:t>
    </dgm:pt>
    <dgm:pt modelId="{103D05D9-8320-477B-BE9A-E69D138381FD}" type="pres">
      <dgm:prSet presAssocID="{5DE07056-2EA7-4D22-8EF2-EE547050C301}" presName="diamond" presStyleLbl="bgShp" presStyleIdx="0" presStyleCnt="1"/>
      <dgm:spPr>
        <a:solidFill>
          <a:schemeClr val="bg1">
            <a:lumMod val="65000"/>
          </a:schemeClr>
        </a:solidFill>
      </dgm:spPr>
    </dgm:pt>
    <dgm:pt modelId="{6F14DA0D-ED77-4A44-BD68-C29FBFFACE63}" type="pres">
      <dgm:prSet presAssocID="{5DE07056-2EA7-4D22-8EF2-EE547050C301}" presName="quad1" presStyleLbl="node1" presStyleIdx="0" presStyleCnt="4">
        <dgm:presLayoutVars>
          <dgm:chMax val="0"/>
          <dgm:chPref val="0"/>
          <dgm:bulletEnabled val="1"/>
        </dgm:presLayoutVars>
      </dgm:prSet>
      <dgm:spPr/>
      <dgm:t>
        <a:bodyPr/>
        <a:lstStyle/>
        <a:p>
          <a:endParaRPr lang="fr-FR"/>
        </a:p>
      </dgm:t>
    </dgm:pt>
    <dgm:pt modelId="{E6A5FB3D-716E-4D66-B40B-7A0AE339F06F}" type="pres">
      <dgm:prSet presAssocID="{5DE07056-2EA7-4D22-8EF2-EE547050C301}" presName="quad2" presStyleLbl="node1" presStyleIdx="1" presStyleCnt="4">
        <dgm:presLayoutVars>
          <dgm:chMax val="0"/>
          <dgm:chPref val="0"/>
          <dgm:bulletEnabled val="1"/>
        </dgm:presLayoutVars>
      </dgm:prSet>
      <dgm:spPr/>
      <dgm:t>
        <a:bodyPr/>
        <a:lstStyle/>
        <a:p>
          <a:endParaRPr lang="fr-FR"/>
        </a:p>
      </dgm:t>
    </dgm:pt>
    <dgm:pt modelId="{AFDD0E0C-48EF-4650-8CD4-5342FCD802A5}" type="pres">
      <dgm:prSet presAssocID="{5DE07056-2EA7-4D22-8EF2-EE547050C301}" presName="quad3" presStyleLbl="node1" presStyleIdx="2" presStyleCnt="4">
        <dgm:presLayoutVars>
          <dgm:chMax val="0"/>
          <dgm:chPref val="0"/>
          <dgm:bulletEnabled val="1"/>
        </dgm:presLayoutVars>
      </dgm:prSet>
      <dgm:spPr/>
      <dgm:t>
        <a:bodyPr/>
        <a:lstStyle/>
        <a:p>
          <a:endParaRPr lang="fr-FR"/>
        </a:p>
      </dgm:t>
    </dgm:pt>
    <dgm:pt modelId="{FA915A91-1BB6-4D0B-8562-878ABA12074B}" type="pres">
      <dgm:prSet presAssocID="{5DE07056-2EA7-4D22-8EF2-EE547050C301}" presName="quad4" presStyleLbl="node1" presStyleIdx="3" presStyleCnt="4">
        <dgm:presLayoutVars>
          <dgm:chMax val="0"/>
          <dgm:chPref val="0"/>
          <dgm:bulletEnabled val="1"/>
        </dgm:presLayoutVars>
      </dgm:prSet>
      <dgm:spPr/>
      <dgm:t>
        <a:bodyPr/>
        <a:lstStyle/>
        <a:p>
          <a:endParaRPr lang="fr-FR"/>
        </a:p>
      </dgm:t>
    </dgm:pt>
  </dgm:ptLst>
  <dgm:cxnLst>
    <dgm:cxn modelId="{72F3F4B2-2E2B-4728-862B-E84F5E8AA2EA}" srcId="{5DE07056-2EA7-4D22-8EF2-EE547050C301}" destId="{113A100D-6AAD-4D11-B014-949EF7803463}" srcOrd="1" destOrd="0" parTransId="{14F9430D-7584-47B8-964C-AE0DDD9E583F}" sibTransId="{F2F44FD8-111A-4621-ACBC-98026BDF143D}"/>
    <dgm:cxn modelId="{17D2E92B-5722-4CDE-B1E3-291ADF9FEA53}" type="presOf" srcId="{113A100D-6AAD-4D11-B014-949EF7803463}" destId="{E6A5FB3D-716E-4D66-B40B-7A0AE339F06F}" srcOrd="0" destOrd="0" presId="urn:microsoft.com/office/officeart/2005/8/layout/matrix3"/>
    <dgm:cxn modelId="{C8C93E8A-3744-4AD4-AEDB-4BBE9106EFCB}" srcId="{5DE07056-2EA7-4D22-8EF2-EE547050C301}" destId="{DF0E4A58-C766-47C9-A1C7-B1F146D59A9D}" srcOrd="0" destOrd="0" parTransId="{2198CEE6-99BA-493C-9BE9-449E6123137B}" sibTransId="{0BCCB675-952C-4183-8951-7A74ED39204D}"/>
    <dgm:cxn modelId="{DFB1E6DE-17BF-4E1C-A823-36D878FFDBFC}" type="presOf" srcId="{04D1682D-527C-479C-9D64-5968A6AC6F31}" destId="{AFDD0E0C-48EF-4650-8CD4-5342FCD802A5}" srcOrd="0" destOrd="0" presId="urn:microsoft.com/office/officeart/2005/8/layout/matrix3"/>
    <dgm:cxn modelId="{6CC823BD-3BE1-46E2-89D3-21FE562F26C9}" type="presOf" srcId="{DF0E4A58-C766-47C9-A1C7-B1F146D59A9D}" destId="{6F14DA0D-ED77-4A44-BD68-C29FBFFACE63}" srcOrd="0" destOrd="0" presId="urn:microsoft.com/office/officeart/2005/8/layout/matrix3"/>
    <dgm:cxn modelId="{476C5D85-7A0C-4E1C-8DC9-C12198CA2F04}" srcId="{5DE07056-2EA7-4D22-8EF2-EE547050C301}" destId="{04D1682D-527C-479C-9D64-5968A6AC6F31}" srcOrd="2" destOrd="0" parTransId="{5E9B82C9-8C8B-45E0-AEF6-29BE3246B81C}" sibTransId="{9FCA7EA8-4F3D-4DFD-B3A3-3EA32A841B49}"/>
    <dgm:cxn modelId="{D926CA7A-BEA9-4F1B-BC5B-A5BF49C06853}" srcId="{5DE07056-2EA7-4D22-8EF2-EE547050C301}" destId="{A8A031E9-5D48-4FCA-BFE6-7D585C9F8980}" srcOrd="3" destOrd="0" parTransId="{20B0E70D-1D84-4A96-BF2F-D70C0E213854}" sibTransId="{76B5FF1B-2285-4047-8B6D-7B10C0AEEA30}"/>
    <dgm:cxn modelId="{48877330-E4DB-456F-B0A4-77DCE5E0029D}" type="presOf" srcId="{5DE07056-2EA7-4D22-8EF2-EE547050C301}" destId="{727EC45C-35A9-4A38-8DFB-F917F09A3120}" srcOrd="0" destOrd="0" presId="urn:microsoft.com/office/officeart/2005/8/layout/matrix3"/>
    <dgm:cxn modelId="{C399B223-AD77-4136-BB7D-170C47FB44CB}" type="presOf" srcId="{A8A031E9-5D48-4FCA-BFE6-7D585C9F8980}" destId="{FA915A91-1BB6-4D0B-8562-878ABA12074B}" srcOrd="0" destOrd="0" presId="urn:microsoft.com/office/officeart/2005/8/layout/matrix3"/>
    <dgm:cxn modelId="{2F9BF7BC-72BE-4167-9024-5FC318F4CB1E}" type="presParOf" srcId="{727EC45C-35A9-4A38-8DFB-F917F09A3120}" destId="{103D05D9-8320-477B-BE9A-E69D138381FD}" srcOrd="0" destOrd="0" presId="urn:microsoft.com/office/officeart/2005/8/layout/matrix3"/>
    <dgm:cxn modelId="{D138A92D-FB3B-4A4B-9848-6C9D53D7CA04}" type="presParOf" srcId="{727EC45C-35A9-4A38-8DFB-F917F09A3120}" destId="{6F14DA0D-ED77-4A44-BD68-C29FBFFACE63}" srcOrd="1" destOrd="0" presId="urn:microsoft.com/office/officeart/2005/8/layout/matrix3"/>
    <dgm:cxn modelId="{9D7573D5-3F0F-4EAB-9DCE-026B93DA14F6}" type="presParOf" srcId="{727EC45C-35A9-4A38-8DFB-F917F09A3120}" destId="{E6A5FB3D-716E-4D66-B40B-7A0AE339F06F}" srcOrd="2" destOrd="0" presId="urn:microsoft.com/office/officeart/2005/8/layout/matrix3"/>
    <dgm:cxn modelId="{2A791F16-1FB6-4357-83E7-BA141EDB4FDE}" type="presParOf" srcId="{727EC45C-35A9-4A38-8DFB-F917F09A3120}" destId="{AFDD0E0C-48EF-4650-8CD4-5342FCD802A5}" srcOrd="3" destOrd="0" presId="urn:microsoft.com/office/officeart/2005/8/layout/matrix3"/>
    <dgm:cxn modelId="{59AA6362-D869-4D9F-A428-EA12F60180FF}" type="presParOf" srcId="{727EC45C-35A9-4A38-8DFB-F917F09A3120}" destId="{FA915A91-1BB6-4D0B-8562-878ABA12074B}"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DE07056-2EA7-4D22-8EF2-EE547050C301}"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fr-FR"/>
        </a:p>
      </dgm:t>
    </dgm:pt>
    <dgm:pt modelId="{DF0E4A58-C766-47C9-A1C7-B1F146D59A9D}">
      <dgm:prSet phldrT="[Texte]"/>
      <dgm:spPr>
        <a:solidFill>
          <a:srgbClr val="0070C0"/>
        </a:solidFill>
      </dgm:spPr>
      <dgm:t>
        <a:bodyPr/>
        <a:lstStyle/>
        <a:p>
          <a:r>
            <a:rPr lang="fr-FR" dirty="0"/>
            <a:t>2</a:t>
          </a:r>
        </a:p>
      </dgm:t>
    </dgm:pt>
    <dgm:pt modelId="{2198CEE6-99BA-493C-9BE9-449E6123137B}" type="parTrans" cxnId="{C8C93E8A-3744-4AD4-AEDB-4BBE9106EFCB}">
      <dgm:prSet/>
      <dgm:spPr/>
      <dgm:t>
        <a:bodyPr/>
        <a:lstStyle/>
        <a:p>
          <a:endParaRPr lang="fr-FR"/>
        </a:p>
      </dgm:t>
    </dgm:pt>
    <dgm:pt modelId="{0BCCB675-952C-4183-8951-7A74ED39204D}" type="sibTrans" cxnId="{C8C93E8A-3744-4AD4-AEDB-4BBE9106EFCB}">
      <dgm:prSet/>
      <dgm:spPr/>
      <dgm:t>
        <a:bodyPr/>
        <a:lstStyle/>
        <a:p>
          <a:endParaRPr lang="fr-FR"/>
        </a:p>
      </dgm:t>
    </dgm:pt>
    <dgm:pt modelId="{113A100D-6AAD-4D11-B014-949EF7803463}">
      <dgm:prSet phldrT="[Texte]"/>
      <dgm:spPr>
        <a:solidFill>
          <a:srgbClr val="0070C0"/>
        </a:solidFill>
      </dgm:spPr>
      <dgm:t>
        <a:bodyPr/>
        <a:lstStyle/>
        <a:p>
          <a:r>
            <a:rPr lang="fr-FR" dirty="0"/>
            <a:t>3</a:t>
          </a:r>
        </a:p>
      </dgm:t>
    </dgm:pt>
    <dgm:pt modelId="{14F9430D-7584-47B8-964C-AE0DDD9E583F}" type="parTrans" cxnId="{72F3F4B2-2E2B-4728-862B-E84F5E8AA2EA}">
      <dgm:prSet/>
      <dgm:spPr/>
      <dgm:t>
        <a:bodyPr/>
        <a:lstStyle/>
        <a:p>
          <a:endParaRPr lang="fr-FR"/>
        </a:p>
      </dgm:t>
    </dgm:pt>
    <dgm:pt modelId="{F2F44FD8-111A-4621-ACBC-98026BDF143D}" type="sibTrans" cxnId="{72F3F4B2-2E2B-4728-862B-E84F5E8AA2EA}">
      <dgm:prSet/>
      <dgm:spPr/>
      <dgm:t>
        <a:bodyPr/>
        <a:lstStyle/>
        <a:p>
          <a:endParaRPr lang="fr-FR"/>
        </a:p>
      </dgm:t>
    </dgm:pt>
    <dgm:pt modelId="{04D1682D-527C-479C-9D64-5968A6AC6F31}">
      <dgm:prSet phldrT="[Texte]"/>
      <dgm:spPr>
        <a:solidFill>
          <a:srgbClr val="0070C0"/>
        </a:solidFill>
      </dgm:spPr>
      <dgm:t>
        <a:bodyPr/>
        <a:lstStyle/>
        <a:p>
          <a:r>
            <a:rPr lang="fr-FR" dirty="0"/>
            <a:t>4</a:t>
          </a:r>
        </a:p>
      </dgm:t>
    </dgm:pt>
    <dgm:pt modelId="{5E9B82C9-8C8B-45E0-AEF6-29BE3246B81C}" type="parTrans" cxnId="{476C5D85-7A0C-4E1C-8DC9-C12198CA2F04}">
      <dgm:prSet/>
      <dgm:spPr/>
      <dgm:t>
        <a:bodyPr/>
        <a:lstStyle/>
        <a:p>
          <a:endParaRPr lang="fr-FR"/>
        </a:p>
      </dgm:t>
    </dgm:pt>
    <dgm:pt modelId="{9FCA7EA8-4F3D-4DFD-B3A3-3EA32A841B49}" type="sibTrans" cxnId="{476C5D85-7A0C-4E1C-8DC9-C12198CA2F04}">
      <dgm:prSet/>
      <dgm:spPr/>
      <dgm:t>
        <a:bodyPr/>
        <a:lstStyle/>
        <a:p>
          <a:endParaRPr lang="fr-FR"/>
        </a:p>
      </dgm:t>
    </dgm:pt>
    <dgm:pt modelId="{A8A031E9-5D48-4FCA-BFE6-7D585C9F8980}">
      <dgm:prSet phldrT="[Texte]"/>
      <dgm:spPr>
        <a:solidFill>
          <a:srgbClr val="0070C0"/>
        </a:solidFill>
      </dgm:spPr>
      <dgm:t>
        <a:bodyPr/>
        <a:lstStyle/>
        <a:p>
          <a:r>
            <a:rPr lang="fr-FR" dirty="0"/>
            <a:t>5</a:t>
          </a:r>
        </a:p>
      </dgm:t>
    </dgm:pt>
    <dgm:pt modelId="{20B0E70D-1D84-4A96-BF2F-D70C0E213854}" type="parTrans" cxnId="{D926CA7A-BEA9-4F1B-BC5B-A5BF49C06853}">
      <dgm:prSet/>
      <dgm:spPr/>
      <dgm:t>
        <a:bodyPr/>
        <a:lstStyle/>
        <a:p>
          <a:endParaRPr lang="fr-FR"/>
        </a:p>
      </dgm:t>
    </dgm:pt>
    <dgm:pt modelId="{76B5FF1B-2285-4047-8B6D-7B10C0AEEA30}" type="sibTrans" cxnId="{D926CA7A-BEA9-4F1B-BC5B-A5BF49C06853}">
      <dgm:prSet/>
      <dgm:spPr/>
      <dgm:t>
        <a:bodyPr/>
        <a:lstStyle/>
        <a:p>
          <a:endParaRPr lang="fr-FR"/>
        </a:p>
      </dgm:t>
    </dgm:pt>
    <dgm:pt modelId="{727EC45C-35A9-4A38-8DFB-F917F09A3120}" type="pres">
      <dgm:prSet presAssocID="{5DE07056-2EA7-4D22-8EF2-EE547050C301}" presName="matrix" presStyleCnt="0">
        <dgm:presLayoutVars>
          <dgm:chMax val="1"/>
          <dgm:dir/>
          <dgm:resizeHandles val="exact"/>
        </dgm:presLayoutVars>
      </dgm:prSet>
      <dgm:spPr/>
      <dgm:t>
        <a:bodyPr/>
        <a:lstStyle/>
        <a:p>
          <a:endParaRPr lang="fr-FR"/>
        </a:p>
      </dgm:t>
    </dgm:pt>
    <dgm:pt modelId="{103D05D9-8320-477B-BE9A-E69D138381FD}" type="pres">
      <dgm:prSet presAssocID="{5DE07056-2EA7-4D22-8EF2-EE547050C301}" presName="diamond" presStyleLbl="bgShp" presStyleIdx="0" presStyleCnt="1"/>
      <dgm:spPr>
        <a:solidFill>
          <a:schemeClr val="bg1">
            <a:lumMod val="65000"/>
          </a:schemeClr>
        </a:solidFill>
      </dgm:spPr>
    </dgm:pt>
    <dgm:pt modelId="{6F14DA0D-ED77-4A44-BD68-C29FBFFACE63}" type="pres">
      <dgm:prSet presAssocID="{5DE07056-2EA7-4D22-8EF2-EE547050C301}" presName="quad1" presStyleLbl="node1" presStyleIdx="0" presStyleCnt="4">
        <dgm:presLayoutVars>
          <dgm:chMax val="0"/>
          <dgm:chPref val="0"/>
          <dgm:bulletEnabled val="1"/>
        </dgm:presLayoutVars>
      </dgm:prSet>
      <dgm:spPr/>
      <dgm:t>
        <a:bodyPr/>
        <a:lstStyle/>
        <a:p>
          <a:endParaRPr lang="fr-FR"/>
        </a:p>
      </dgm:t>
    </dgm:pt>
    <dgm:pt modelId="{E6A5FB3D-716E-4D66-B40B-7A0AE339F06F}" type="pres">
      <dgm:prSet presAssocID="{5DE07056-2EA7-4D22-8EF2-EE547050C301}" presName="quad2" presStyleLbl="node1" presStyleIdx="1" presStyleCnt="4">
        <dgm:presLayoutVars>
          <dgm:chMax val="0"/>
          <dgm:chPref val="0"/>
          <dgm:bulletEnabled val="1"/>
        </dgm:presLayoutVars>
      </dgm:prSet>
      <dgm:spPr/>
      <dgm:t>
        <a:bodyPr/>
        <a:lstStyle/>
        <a:p>
          <a:endParaRPr lang="fr-FR"/>
        </a:p>
      </dgm:t>
    </dgm:pt>
    <dgm:pt modelId="{AFDD0E0C-48EF-4650-8CD4-5342FCD802A5}" type="pres">
      <dgm:prSet presAssocID="{5DE07056-2EA7-4D22-8EF2-EE547050C301}" presName="quad3" presStyleLbl="node1" presStyleIdx="2" presStyleCnt="4">
        <dgm:presLayoutVars>
          <dgm:chMax val="0"/>
          <dgm:chPref val="0"/>
          <dgm:bulletEnabled val="1"/>
        </dgm:presLayoutVars>
      </dgm:prSet>
      <dgm:spPr/>
      <dgm:t>
        <a:bodyPr/>
        <a:lstStyle/>
        <a:p>
          <a:endParaRPr lang="fr-FR"/>
        </a:p>
      </dgm:t>
    </dgm:pt>
    <dgm:pt modelId="{FA915A91-1BB6-4D0B-8562-878ABA12074B}" type="pres">
      <dgm:prSet presAssocID="{5DE07056-2EA7-4D22-8EF2-EE547050C301}" presName="quad4" presStyleLbl="node1" presStyleIdx="3" presStyleCnt="4">
        <dgm:presLayoutVars>
          <dgm:chMax val="0"/>
          <dgm:chPref val="0"/>
          <dgm:bulletEnabled val="1"/>
        </dgm:presLayoutVars>
      </dgm:prSet>
      <dgm:spPr/>
      <dgm:t>
        <a:bodyPr/>
        <a:lstStyle/>
        <a:p>
          <a:endParaRPr lang="fr-FR"/>
        </a:p>
      </dgm:t>
    </dgm:pt>
  </dgm:ptLst>
  <dgm:cxnLst>
    <dgm:cxn modelId="{119A0669-7425-4D16-99E4-78D1C0CE657B}" type="presOf" srcId="{04D1682D-527C-479C-9D64-5968A6AC6F31}" destId="{AFDD0E0C-48EF-4650-8CD4-5342FCD802A5}" srcOrd="0" destOrd="0" presId="urn:microsoft.com/office/officeart/2005/8/layout/matrix3"/>
    <dgm:cxn modelId="{3CE5594D-0775-404F-A89D-A575FDE50BA0}" type="presOf" srcId="{A8A031E9-5D48-4FCA-BFE6-7D585C9F8980}" destId="{FA915A91-1BB6-4D0B-8562-878ABA12074B}" srcOrd="0" destOrd="0" presId="urn:microsoft.com/office/officeart/2005/8/layout/matrix3"/>
    <dgm:cxn modelId="{72F3F4B2-2E2B-4728-862B-E84F5E8AA2EA}" srcId="{5DE07056-2EA7-4D22-8EF2-EE547050C301}" destId="{113A100D-6AAD-4D11-B014-949EF7803463}" srcOrd="1" destOrd="0" parTransId="{14F9430D-7584-47B8-964C-AE0DDD9E583F}" sibTransId="{F2F44FD8-111A-4621-ACBC-98026BDF143D}"/>
    <dgm:cxn modelId="{C8C93E8A-3744-4AD4-AEDB-4BBE9106EFCB}" srcId="{5DE07056-2EA7-4D22-8EF2-EE547050C301}" destId="{DF0E4A58-C766-47C9-A1C7-B1F146D59A9D}" srcOrd="0" destOrd="0" parTransId="{2198CEE6-99BA-493C-9BE9-449E6123137B}" sibTransId="{0BCCB675-952C-4183-8951-7A74ED39204D}"/>
    <dgm:cxn modelId="{476C5D85-7A0C-4E1C-8DC9-C12198CA2F04}" srcId="{5DE07056-2EA7-4D22-8EF2-EE547050C301}" destId="{04D1682D-527C-479C-9D64-5968A6AC6F31}" srcOrd="2" destOrd="0" parTransId="{5E9B82C9-8C8B-45E0-AEF6-29BE3246B81C}" sibTransId="{9FCA7EA8-4F3D-4DFD-B3A3-3EA32A841B49}"/>
    <dgm:cxn modelId="{D926CA7A-BEA9-4F1B-BC5B-A5BF49C06853}" srcId="{5DE07056-2EA7-4D22-8EF2-EE547050C301}" destId="{A8A031E9-5D48-4FCA-BFE6-7D585C9F8980}" srcOrd="3" destOrd="0" parTransId="{20B0E70D-1D84-4A96-BF2F-D70C0E213854}" sibTransId="{76B5FF1B-2285-4047-8B6D-7B10C0AEEA30}"/>
    <dgm:cxn modelId="{38EBA38C-D00C-42BD-A2C5-F0DC19B435DC}" type="presOf" srcId="{DF0E4A58-C766-47C9-A1C7-B1F146D59A9D}" destId="{6F14DA0D-ED77-4A44-BD68-C29FBFFACE63}" srcOrd="0" destOrd="0" presId="urn:microsoft.com/office/officeart/2005/8/layout/matrix3"/>
    <dgm:cxn modelId="{23C9FD95-542C-4655-864F-8B3510ABBE80}" type="presOf" srcId="{5DE07056-2EA7-4D22-8EF2-EE547050C301}" destId="{727EC45C-35A9-4A38-8DFB-F917F09A3120}" srcOrd="0" destOrd="0" presId="urn:microsoft.com/office/officeart/2005/8/layout/matrix3"/>
    <dgm:cxn modelId="{C3282B63-9C9A-4FE9-BC26-D78975BCEE79}" type="presOf" srcId="{113A100D-6AAD-4D11-B014-949EF7803463}" destId="{E6A5FB3D-716E-4D66-B40B-7A0AE339F06F}" srcOrd="0" destOrd="0" presId="urn:microsoft.com/office/officeart/2005/8/layout/matrix3"/>
    <dgm:cxn modelId="{8DFD87C1-8762-4170-9536-473CE23DC4D9}" type="presParOf" srcId="{727EC45C-35A9-4A38-8DFB-F917F09A3120}" destId="{103D05D9-8320-477B-BE9A-E69D138381FD}" srcOrd="0" destOrd="0" presId="urn:microsoft.com/office/officeart/2005/8/layout/matrix3"/>
    <dgm:cxn modelId="{2260C1C2-A77E-4C98-8982-3AB13A804EF4}" type="presParOf" srcId="{727EC45C-35A9-4A38-8DFB-F917F09A3120}" destId="{6F14DA0D-ED77-4A44-BD68-C29FBFFACE63}" srcOrd="1" destOrd="0" presId="urn:microsoft.com/office/officeart/2005/8/layout/matrix3"/>
    <dgm:cxn modelId="{317B38D4-0726-4D0B-BD02-37A9F3200ED6}" type="presParOf" srcId="{727EC45C-35A9-4A38-8DFB-F917F09A3120}" destId="{E6A5FB3D-716E-4D66-B40B-7A0AE339F06F}" srcOrd="2" destOrd="0" presId="urn:microsoft.com/office/officeart/2005/8/layout/matrix3"/>
    <dgm:cxn modelId="{41187ED7-E898-467A-AEFE-3FF6423E1F11}" type="presParOf" srcId="{727EC45C-35A9-4A38-8DFB-F917F09A3120}" destId="{AFDD0E0C-48EF-4650-8CD4-5342FCD802A5}" srcOrd="3" destOrd="0" presId="urn:microsoft.com/office/officeart/2005/8/layout/matrix3"/>
    <dgm:cxn modelId="{2EC6D4A4-B48E-4EA3-B1F8-E5107FC1102D}" type="presParOf" srcId="{727EC45C-35A9-4A38-8DFB-F917F09A3120}" destId="{FA915A91-1BB6-4D0B-8562-878ABA12074B}"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DE07056-2EA7-4D22-8EF2-EE547050C301}"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fr-FR"/>
        </a:p>
      </dgm:t>
    </dgm:pt>
    <dgm:pt modelId="{DF0E4A58-C766-47C9-A1C7-B1F146D59A9D}">
      <dgm:prSet phldrT="[Texte]"/>
      <dgm:spPr>
        <a:solidFill>
          <a:srgbClr val="FF0000"/>
        </a:solidFill>
      </dgm:spPr>
      <dgm:t>
        <a:bodyPr/>
        <a:lstStyle/>
        <a:p>
          <a:r>
            <a:rPr lang="fr-FR" dirty="0"/>
            <a:t>2</a:t>
          </a:r>
        </a:p>
      </dgm:t>
    </dgm:pt>
    <dgm:pt modelId="{2198CEE6-99BA-493C-9BE9-449E6123137B}" type="parTrans" cxnId="{C8C93E8A-3744-4AD4-AEDB-4BBE9106EFCB}">
      <dgm:prSet/>
      <dgm:spPr/>
      <dgm:t>
        <a:bodyPr/>
        <a:lstStyle/>
        <a:p>
          <a:endParaRPr lang="fr-FR"/>
        </a:p>
      </dgm:t>
    </dgm:pt>
    <dgm:pt modelId="{0BCCB675-952C-4183-8951-7A74ED39204D}" type="sibTrans" cxnId="{C8C93E8A-3744-4AD4-AEDB-4BBE9106EFCB}">
      <dgm:prSet/>
      <dgm:spPr/>
      <dgm:t>
        <a:bodyPr/>
        <a:lstStyle/>
        <a:p>
          <a:endParaRPr lang="fr-FR"/>
        </a:p>
      </dgm:t>
    </dgm:pt>
    <dgm:pt modelId="{113A100D-6AAD-4D11-B014-949EF7803463}">
      <dgm:prSet phldrT="[Texte]"/>
      <dgm:spPr>
        <a:solidFill>
          <a:srgbClr val="FF0000"/>
        </a:solidFill>
      </dgm:spPr>
      <dgm:t>
        <a:bodyPr/>
        <a:lstStyle/>
        <a:p>
          <a:r>
            <a:rPr lang="fr-FR" dirty="0"/>
            <a:t>3</a:t>
          </a:r>
        </a:p>
      </dgm:t>
    </dgm:pt>
    <dgm:pt modelId="{14F9430D-7584-47B8-964C-AE0DDD9E583F}" type="parTrans" cxnId="{72F3F4B2-2E2B-4728-862B-E84F5E8AA2EA}">
      <dgm:prSet/>
      <dgm:spPr/>
      <dgm:t>
        <a:bodyPr/>
        <a:lstStyle/>
        <a:p>
          <a:endParaRPr lang="fr-FR"/>
        </a:p>
      </dgm:t>
    </dgm:pt>
    <dgm:pt modelId="{F2F44FD8-111A-4621-ACBC-98026BDF143D}" type="sibTrans" cxnId="{72F3F4B2-2E2B-4728-862B-E84F5E8AA2EA}">
      <dgm:prSet/>
      <dgm:spPr/>
      <dgm:t>
        <a:bodyPr/>
        <a:lstStyle/>
        <a:p>
          <a:endParaRPr lang="fr-FR"/>
        </a:p>
      </dgm:t>
    </dgm:pt>
    <dgm:pt modelId="{04D1682D-527C-479C-9D64-5968A6AC6F31}">
      <dgm:prSet phldrT="[Texte]"/>
      <dgm:spPr>
        <a:solidFill>
          <a:srgbClr val="FF0000"/>
        </a:solidFill>
      </dgm:spPr>
      <dgm:t>
        <a:bodyPr/>
        <a:lstStyle/>
        <a:p>
          <a:r>
            <a:rPr lang="fr-FR" dirty="0"/>
            <a:t>4</a:t>
          </a:r>
        </a:p>
      </dgm:t>
    </dgm:pt>
    <dgm:pt modelId="{5E9B82C9-8C8B-45E0-AEF6-29BE3246B81C}" type="parTrans" cxnId="{476C5D85-7A0C-4E1C-8DC9-C12198CA2F04}">
      <dgm:prSet/>
      <dgm:spPr/>
      <dgm:t>
        <a:bodyPr/>
        <a:lstStyle/>
        <a:p>
          <a:endParaRPr lang="fr-FR"/>
        </a:p>
      </dgm:t>
    </dgm:pt>
    <dgm:pt modelId="{9FCA7EA8-4F3D-4DFD-B3A3-3EA32A841B49}" type="sibTrans" cxnId="{476C5D85-7A0C-4E1C-8DC9-C12198CA2F04}">
      <dgm:prSet/>
      <dgm:spPr/>
      <dgm:t>
        <a:bodyPr/>
        <a:lstStyle/>
        <a:p>
          <a:endParaRPr lang="fr-FR"/>
        </a:p>
      </dgm:t>
    </dgm:pt>
    <dgm:pt modelId="{A8A031E9-5D48-4FCA-BFE6-7D585C9F8980}">
      <dgm:prSet phldrT="[Texte]"/>
      <dgm:spPr>
        <a:solidFill>
          <a:srgbClr val="0070C0"/>
        </a:solidFill>
      </dgm:spPr>
      <dgm:t>
        <a:bodyPr/>
        <a:lstStyle/>
        <a:p>
          <a:r>
            <a:rPr lang="fr-FR" dirty="0"/>
            <a:t>5</a:t>
          </a:r>
        </a:p>
      </dgm:t>
    </dgm:pt>
    <dgm:pt modelId="{20B0E70D-1D84-4A96-BF2F-D70C0E213854}" type="parTrans" cxnId="{D926CA7A-BEA9-4F1B-BC5B-A5BF49C06853}">
      <dgm:prSet/>
      <dgm:spPr/>
      <dgm:t>
        <a:bodyPr/>
        <a:lstStyle/>
        <a:p>
          <a:endParaRPr lang="fr-FR"/>
        </a:p>
      </dgm:t>
    </dgm:pt>
    <dgm:pt modelId="{76B5FF1B-2285-4047-8B6D-7B10C0AEEA30}" type="sibTrans" cxnId="{D926CA7A-BEA9-4F1B-BC5B-A5BF49C06853}">
      <dgm:prSet/>
      <dgm:spPr/>
      <dgm:t>
        <a:bodyPr/>
        <a:lstStyle/>
        <a:p>
          <a:endParaRPr lang="fr-FR"/>
        </a:p>
      </dgm:t>
    </dgm:pt>
    <dgm:pt modelId="{727EC45C-35A9-4A38-8DFB-F917F09A3120}" type="pres">
      <dgm:prSet presAssocID="{5DE07056-2EA7-4D22-8EF2-EE547050C301}" presName="matrix" presStyleCnt="0">
        <dgm:presLayoutVars>
          <dgm:chMax val="1"/>
          <dgm:dir/>
          <dgm:resizeHandles val="exact"/>
        </dgm:presLayoutVars>
      </dgm:prSet>
      <dgm:spPr/>
      <dgm:t>
        <a:bodyPr/>
        <a:lstStyle/>
        <a:p>
          <a:endParaRPr lang="fr-FR"/>
        </a:p>
      </dgm:t>
    </dgm:pt>
    <dgm:pt modelId="{103D05D9-8320-477B-BE9A-E69D138381FD}" type="pres">
      <dgm:prSet presAssocID="{5DE07056-2EA7-4D22-8EF2-EE547050C301}" presName="diamond" presStyleLbl="bgShp" presStyleIdx="0" presStyleCnt="1"/>
      <dgm:spPr>
        <a:solidFill>
          <a:schemeClr val="bg1">
            <a:lumMod val="65000"/>
          </a:schemeClr>
        </a:solidFill>
      </dgm:spPr>
    </dgm:pt>
    <dgm:pt modelId="{6F14DA0D-ED77-4A44-BD68-C29FBFFACE63}" type="pres">
      <dgm:prSet presAssocID="{5DE07056-2EA7-4D22-8EF2-EE547050C301}" presName="quad1" presStyleLbl="node1" presStyleIdx="0" presStyleCnt="4">
        <dgm:presLayoutVars>
          <dgm:chMax val="0"/>
          <dgm:chPref val="0"/>
          <dgm:bulletEnabled val="1"/>
        </dgm:presLayoutVars>
      </dgm:prSet>
      <dgm:spPr/>
      <dgm:t>
        <a:bodyPr/>
        <a:lstStyle/>
        <a:p>
          <a:endParaRPr lang="fr-FR"/>
        </a:p>
      </dgm:t>
    </dgm:pt>
    <dgm:pt modelId="{E6A5FB3D-716E-4D66-B40B-7A0AE339F06F}" type="pres">
      <dgm:prSet presAssocID="{5DE07056-2EA7-4D22-8EF2-EE547050C301}" presName="quad2" presStyleLbl="node1" presStyleIdx="1" presStyleCnt="4">
        <dgm:presLayoutVars>
          <dgm:chMax val="0"/>
          <dgm:chPref val="0"/>
          <dgm:bulletEnabled val="1"/>
        </dgm:presLayoutVars>
      </dgm:prSet>
      <dgm:spPr/>
      <dgm:t>
        <a:bodyPr/>
        <a:lstStyle/>
        <a:p>
          <a:endParaRPr lang="fr-FR"/>
        </a:p>
      </dgm:t>
    </dgm:pt>
    <dgm:pt modelId="{AFDD0E0C-48EF-4650-8CD4-5342FCD802A5}" type="pres">
      <dgm:prSet presAssocID="{5DE07056-2EA7-4D22-8EF2-EE547050C301}" presName="quad3" presStyleLbl="node1" presStyleIdx="2" presStyleCnt="4">
        <dgm:presLayoutVars>
          <dgm:chMax val="0"/>
          <dgm:chPref val="0"/>
          <dgm:bulletEnabled val="1"/>
        </dgm:presLayoutVars>
      </dgm:prSet>
      <dgm:spPr/>
      <dgm:t>
        <a:bodyPr/>
        <a:lstStyle/>
        <a:p>
          <a:endParaRPr lang="fr-FR"/>
        </a:p>
      </dgm:t>
    </dgm:pt>
    <dgm:pt modelId="{FA915A91-1BB6-4D0B-8562-878ABA12074B}" type="pres">
      <dgm:prSet presAssocID="{5DE07056-2EA7-4D22-8EF2-EE547050C301}" presName="quad4" presStyleLbl="node1" presStyleIdx="3" presStyleCnt="4">
        <dgm:presLayoutVars>
          <dgm:chMax val="0"/>
          <dgm:chPref val="0"/>
          <dgm:bulletEnabled val="1"/>
        </dgm:presLayoutVars>
      </dgm:prSet>
      <dgm:spPr/>
      <dgm:t>
        <a:bodyPr/>
        <a:lstStyle/>
        <a:p>
          <a:endParaRPr lang="fr-FR"/>
        </a:p>
      </dgm:t>
    </dgm:pt>
  </dgm:ptLst>
  <dgm:cxnLst>
    <dgm:cxn modelId="{0556366D-ECE7-4F96-BB51-6E78F6B4BAFE}" type="presOf" srcId="{04D1682D-527C-479C-9D64-5968A6AC6F31}" destId="{AFDD0E0C-48EF-4650-8CD4-5342FCD802A5}" srcOrd="0" destOrd="0" presId="urn:microsoft.com/office/officeart/2005/8/layout/matrix3"/>
    <dgm:cxn modelId="{72F3F4B2-2E2B-4728-862B-E84F5E8AA2EA}" srcId="{5DE07056-2EA7-4D22-8EF2-EE547050C301}" destId="{113A100D-6AAD-4D11-B014-949EF7803463}" srcOrd="1" destOrd="0" parTransId="{14F9430D-7584-47B8-964C-AE0DDD9E583F}" sibTransId="{F2F44FD8-111A-4621-ACBC-98026BDF143D}"/>
    <dgm:cxn modelId="{C8C93E8A-3744-4AD4-AEDB-4BBE9106EFCB}" srcId="{5DE07056-2EA7-4D22-8EF2-EE547050C301}" destId="{DF0E4A58-C766-47C9-A1C7-B1F146D59A9D}" srcOrd="0" destOrd="0" parTransId="{2198CEE6-99BA-493C-9BE9-449E6123137B}" sibTransId="{0BCCB675-952C-4183-8951-7A74ED39204D}"/>
    <dgm:cxn modelId="{3EEDF02E-D082-4F27-8273-9529B6B269B8}" type="presOf" srcId="{DF0E4A58-C766-47C9-A1C7-B1F146D59A9D}" destId="{6F14DA0D-ED77-4A44-BD68-C29FBFFACE63}" srcOrd="0" destOrd="0" presId="urn:microsoft.com/office/officeart/2005/8/layout/matrix3"/>
    <dgm:cxn modelId="{DBC09D03-1833-40D3-BD77-A4A1FB3A3570}" type="presOf" srcId="{A8A031E9-5D48-4FCA-BFE6-7D585C9F8980}" destId="{FA915A91-1BB6-4D0B-8562-878ABA12074B}" srcOrd="0" destOrd="0" presId="urn:microsoft.com/office/officeart/2005/8/layout/matrix3"/>
    <dgm:cxn modelId="{B25612A8-83A1-45BD-B80C-98C568F42498}" type="presOf" srcId="{113A100D-6AAD-4D11-B014-949EF7803463}" destId="{E6A5FB3D-716E-4D66-B40B-7A0AE339F06F}" srcOrd="0" destOrd="0" presId="urn:microsoft.com/office/officeart/2005/8/layout/matrix3"/>
    <dgm:cxn modelId="{476C5D85-7A0C-4E1C-8DC9-C12198CA2F04}" srcId="{5DE07056-2EA7-4D22-8EF2-EE547050C301}" destId="{04D1682D-527C-479C-9D64-5968A6AC6F31}" srcOrd="2" destOrd="0" parTransId="{5E9B82C9-8C8B-45E0-AEF6-29BE3246B81C}" sibTransId="{9FCA7EA8-4F3D-4DFD-B3A3-3EA32A841B49}"/>
    <dgm:cxn modelId="{D3B21F5A-5B9E-4DD7-85C0-F15DFBEA6AD4}" type="presOf" srcId="{5DE07056-2EA7-4D22-8EF2-EE547050C301}" destId="{727EC45C-35A9-4A38-8DFB-F917F09A3120}" srcOrd="0" destOrd="0" presId="urn:microsoft.com/office/officeart/2005/8/layout/matrix3"/>
    <dgm:cxn modelId="{D926CA7A-BEA9-4F1B-BC5B-A5BF49C06853}" srcId="{5DE07056-2EA7-4D22-8EF2-EE547050C301}" destId="{A8A031E9-5D48-4FCA-BFE6-7D585C9F8980}" srcOrd="3" destOrd="0" parTransId="{20B0E70D-1D84-4A96-BF2F-D70C0E213854}" sibTransId="{76B5FF1B-2285-4047-8B6D-7B10C0AEEA30}"/>
    <dgm:cxn modelId="{33E6207C-D229-4B4E-ACCE-10D4A7ADACC5}" type="presParOf" srcId="{727EC45C-35A9-4A38-8DFB-F917F09A3120}" destId="{103D05D9-8320-477B-BE9A-E69D138381FD}" srcOrd="0" destOrd="0" presId="urn:microsoft.com/office/officeart/2005/8/layout/matrix3"/>
    <dgm:cxn modelId="{A3BF0BA5-E813-4DEE-AC60-6C9832DC88E3}" type="presParOf" srcId="{727EC45C-35A9-4A38-8DFB-F917F09A3120}" destId="{6F14DA0D-ED77-4A44-BD68-C29FBFFACE63}" srcOrd="1" destOrd="0" presId="urn:microsoft.com/office/officeart/2005/8/layout/matrix3"/>
    <dgm:cxn modelId="{6D275B3A-6E32-46D7-93BA-B872F1797442}" type="presParOf" srcId="{727EC45C-35A9-4A38-8DFB-F917F09A3120}" destId="{E6A5FB3D-716E-4D66-B40B-7A0AE339F06F}" srcOrd="2" destOrd="0" presId="urn:microsoft.com/office/officeart/2005/8/layout/matrix3"/>
    <dgm:cxn modelId="{4E72C401-1DA3-4A3C-BEDC-A584E57F6CDF}" type="presParOf" srcId="{727EC45C-35A9-4A38-8DFB-F917F09A3120}" destId="{AFDD0E0C-48EF-4650-8CD4-5342FCD802A5}" srcOrd="3" destOrd="0" presId="urn:microsoft.com/office/officeart/2005/8/layout/matrix3"/>
    <dgm:cxn modelId="{7791E0F1-CD5D-4610-B68F-F02E8E096B31}" type="presParOf" srcId="{727EC45C-35A9-4A38-8DFB-F917F09A3120}" destId="{FA915A91-1BB6-4D0B-8562-878ABA12074B}"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3D05D9-8320-477B-BE9A-E69D138381FD}">
      <dsp:nvSpPr>
        <dsp:cNvPr id="0" name=""/>
        <dsp:cNvSpPr/>
      </dsp:nvSpPr>
      <dsp:spPr>
        <a:xfrm>
          <a:off x="76319" y="0"/>
          <a:ext cx="2171160" cy="2171160"/>
        </a:xfrm>
        <a:prstGeom prst="diamond">
          <a:avLst/>
        </a:prstGeom>
        <a:solidFill>
          <a:schemeClr val="bg1">
            <a:lumMod val="65000"/>
          </a:schemeClr>
        </a:solidFill>
        <a:ln>
          <a:noFill/>
        </a:ln>
        <a:effectLst/>
      </dsp:spPr>
      <dsp:style>
        <a:lnRef idx="0">
          <a:scrgbClr r="0" g="0" b="0"/>
        </a:lnRef>
        <a:fillRef idx="1">
          <a:scrgbClr r="0" g="0" b="0"/>
        </a:fillRef>
        <a:effectRef idx="0">
          <a:scrgbClr r="0" g="0" b="0"/>
        </a:effectRef>
        <a:fontRef idx="minor"/>
      </dsp:style>
    </dsp:sp>
    <dsp:sp modelId="{6F14DA0D-ED77-4A44-BD68-C29FBFFACE63}">
      <dsp:nvSpPr>
        <dsp:cNvPr id="0" name=""/>
        <dsp:cNvSpPr/>
      </dsp:nvSpPr>
      <dsp:spPr>
        <a:xfrm>
          <a:off x="282580" y="206260"/>
          <a:ext cx="846752" cy="846752"/>
        </a:xfrm>
        <a:prstGeom prst="roundRect">
          <a:avLst/>
        </a:prstGeom>
        <a:solidFill>
          <a:srgbClr val="0070C0"/>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fr-FR" sz="3600" kern="1200" dirty="0"/>
            <a:t>0</a:t>
          </a:r>
        </a:p>
      </dsp:txBody>
      <dsp:txXfrm>
        <a:off x="323915" y="247595"/>
        <a:ext cx="764082" cy="764082"/>
      </dsp:txXfrm>
    </dsp:sp>
    <dsp:sp modelId="{E6A5FB3D-716E-4D66-B40B-7A0AE339F06F}">
      <dsp:nvSpPr>
        <dsp:cNvPr id="0" name=""/>
        <dsp:cNvSpPr/>
      </dsp:nvSpPr>
      <dsp:spPr>
        <a:xfrm>
          <a:off x="1194467" y="206260"/>
          <a:ext cx="846752" cy="846752"/>
        </a:xfrm>
        <a:prstGeom prst="roundRect">
          <a:avLst/>
        </a:prstGeom>
        <a:solidFill>
          <a:srgbClr val="0070C0"/>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fr-FR" sz="3600" kern="1200" dirty="0"/>
            <a:t>1</a:t>
          </a:r>
        </a:p>
      </dsp:txBody>
      <dsp:txXfrm>
        <a:off x="1235802" y="247595"/>
        <a:ext cx="764082" cy="764082"/>
      </dsp:txXfrm>
    </dsp:sp>
    <dsp:sp modelId="{AFDD0E0C-48EF-4650-8CD4-5342FCD802A5}">
      <dsp:nvSpPr>
        <dsp:cNvPr id="0" name=""/>
        <dsp:cNvSpPr/>
      </dsp:nvSpPr>
      <dsp:spPr>
        <a:xfrm>
          <a:off x="282580" y="1118147"/>
          <a:ext cx="846752" cy="846752"/>
        </a:xfrm>
        <a:prstGeom prst="roundRect">
          <a:avLst/>
        </a:prstGeom>
        <a:solidFill>
          <a:srgbClr val="0070C0"/>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fr-FR" sz="3600" kern="1200" dirty="0"/>
            <a:t>2</a:t>
          </a:r>
        </a:p>
      </dsp:txBody>
      <dsp:txXfrm>
        <a:off x="323915" y="1159482"/>
        <a:ext cx="764082" cy="764082"/>
      </dsp:txXfrm>
    </dsp:sp>
    <dsp:sp modelId="{FA915A91-1BB6-4D0B-8562-878ABA12074B}">
      <dsp:nvSpPr>
        <dsp:cNvPr id="0" name=""/>
        <dsp:cNvSpPr/>
      </dsp:nvSpPr>
      <dsp:spPr>
        <a:xfrm>
          <a:off x="1194467" y="1118147"/>
          <a:ext cx="846752" cy="846752"/>
        </a:xfrm>
        <a:prstGeom prst="roundRect">
          <a:avLst/>
        </a:prstGeom>
        <a:solidFill>
          <a:srgbClr val="0070C0"/>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fr-FR" sz="3600" kern="1200" dirty="0"/>
            <a:t>3</a:t>
          </a:r>
        </a:p>
      </dsp:txBody>
      <dsp:txXfrm>
        <a:off x="1235802" y="1159482"/>
        <a:ext cx="764082" cy="7640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3D05D9-8320-477B-BE9A-E69D138381FD}">
      <dsp:nvSpPr>
        <dsp:cNvPr id="0" name=""/>
        <dsp:cNvSpPr/>
      </dsp:nvSpPr>
      <dsp:spPr>
        <a:xfrm>
          <a:off x="76319" y="0"/>
          <a:ext cx="2171160" cy="2171160"/>
        </a:xfrm>
        <a:prstGeom prst="diamond">
          <a:avLst/>
        </a:prstGeom>
        <a:solidFill>
          <a:schemeClr val="bg1">
            <a:lumMod val="65000"/>
          </a:schemeClr>
        </a:solidFill>
        <a:ln>
          <a:noFill/>
        </a:ln>
        <a:effectLst/>
      </dsp:spPr>
      <dsp:style>
        <a:lnRef idx="0">
          <a:scrgbClr r="0" g="0" b="0"/>
        </a:lnRef>
        <a:fillRef idx="1">
          <a:scrgbClr r="0" g="0" b="0"/>
        </a:fillRef>
        <a:effectRef idx="0">
          <a:scrgbClr r="0" g="0" b="0"/>
        </a:effectRef>
        <a:fontRef idx="minor"/>
      </dsp:style>
    </dsp:sp>
    <dsp:sp modelId="{6F14DA0D-ED77-4A44-BD68-C29FBFFACE63}">
      <dsp:nvSpPr>
        <dsp:cNvPr id="0" name=""/>
        <dsp:cNvSpPr/>
      </dsp:nvSpPr>
      <dsp:spPr>
        <a:xfrm>
          <a:off x="282580" y="206260"/>
          <a:ext cx="846752" cy="846752"/>
        </a:xfrm>
        <a:prstGeom prst="roundRect">
          <a:avLst/>
        </a:prstGeom>
        <a:solidFill>
          <a:srgbClr val="FF0000"/>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fr-FR" sz="3600" kern="1200" dirty="0"/>
            <a:t>0</a:t>
          </a:r>
        </a:p>
      </dsp:txBody>
      <dsp:txXfrm>
        <a:off x="323915" y="247595"/>
        <a:ext cx="764082" cy="764082"/>
      </dsp:txXfrm>
    </dsp:sp>
    <dsp:sp modelId="{E6A5FB3D-716E-4D66-B40B-7A0AE339F06F}">
      <dsp:nvSpPr>
        <dsp:cNvPr id="0" name=""/>
        <dsp:cNvSpPr/>
      </dsp:nvSpPr>
      <dsp:spPr>
        <a:xfrm>
          <a:off x="1194467" y="206260"/>
          <a:ext cx="846752" cy="846752"/>
        </a:xfrm>
        <a:prstGeom prst="roundRect">
          <a:avLst/>
        </a:prstGeom>
        <a:solidFill>
          <a:srgbClr val="FF0000"/>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fr-FR" sz="3600" kern="1200" dirty="0"/>
            <a:t>1</a:t>
          </a:r>
        </a:p>
      </dsp:txBody>
      <dsp:txXfrm>
        <a:off x="1235802" y="247595"/>
        <a:ext cx="764082" cy="764082"/>
      </dsp:txXfrm>
    </dsp:sp>
    <dsp:sp modelId="{AFDD0E0C-48EF-4650-8CD4-5342FCD802A5}">
      <dsp:nvSpPr>
        <dsp:cNvPr id="0" name=""/>
        <dsp:cNvSpPr/>
      </dsp:nvSpPr>
      <dsp:spPr>
        <a:xfrm>
          <a:off x="282580" y="1118147"/>
          <a:ext cx="846752" cy="846752"/>
        </a:xfrm>
        <a:prstGeom prst="roundRect">
          <a:avLst/>
        </a:prstGeom>
        <a:solidFill>
          <a:srgbClr val="0070C0"/>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fr-FR" sz="3600" kern="1200" dirty="0"/>
            <a:t>2</a:t>
          </a:r>
        </a:p>
      </dsp:txBody>
      <dsp:txXfrm>
        <a:off x="323915" y="1159482"/>
        <a:ext cx="764082" cy="764082"/>
      </dsp:txXfrm>
    </dsp:sp>
    <dsp:sp modelId="{FA915A91-1BB6-4D0B-8562-878ABA12074B}">
      <dsp:nvSpPr>
        <dsp:cNvPr id="0" name=""/>
        <dsp:cNvSpPr/>
      </dsp:nvSpPr>
      <dsp:spPr>
        <a:xfrm>
          <a:off x="1194467" y="1118147"/>
          <a:ext cx="846752" cy="846752"/>
        </a:xfrm>
        <a:prstGeom prst="roundRect">
          <a:avLst/>
        </a:prstGeom>
        <a:solidFill>
          <a:srgbClr val="FF0000"/>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fr-FR" sz="3600" kern="1200" dirty="0"/>
            <a:t>3</a:t>
          </a:r>
        </a:p>
      </dsp:txBody>
      <dsp:txXfrm>
        <a:off x="1235802" y="1159482"/>
        <a:ext cx="764082" cy="7640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3D05D9-8320-477B-BE9A-E69D138381FD}">
      <dsp:nvSpPr>
        <dsp:cNvPr id="0" name=""/>
        <dsp:cNvSpPr/>
      </dsp:nvSpPr>
      <dsp:spPr>
        <a:xfrm>
          <a:off x="76319" y="0"/>
          <a:ext cx="2171160" cy="2171160"/>
        </a:xfrm>
        <a:prstGeom prst="diamond">
          <a:avLst/>
        </a:prstGeom>
        <a:solidFill>
          <a:schemeClr val="bg1">
            <a:lumMod val="65000"/>
          </a:schemeClr>
        </a:solidFill>
        <a:ln>
          <a:noFill/>
        </a:ln>
        <a:effectLst/>
      </dsp:spPr>
      <dsp:style>
        <a:lnRef idx="0">
          <a:scrgbClr r="0" g="0" b="0"/>
        </a:lnRef>
        <a:fillRef idx="1">
          <a:scrgbClr r="0" g="0" b="0"/>
        </a:fillRef>
        <a:effectRef idx="0">
          <a:scrgbClr r="0" g="0" b="0"/>
        </a:effectRef>
        <a:fontRef idx="minor"/>
      </dsp:style>
    </dsp:sp>
    <dsp:sp modelId="{6F14DA0D-ED77-4A44-BD68-C29FBFFACE63}">
      <dsp:nvSpPr>
        <dsp:cNvPr id="0" name=""/>
        <dsp:cNvSpPr/>
      </dsp:nvSpPr>
      <dsp:spPr>
        <a:xfrm>
          <a:off x="282580" y="206260"/>
          <a:ext cx="846752" cy="846752"/>
        </a:xfrm>
        <a:prstGeom prst="roundRect">
          <a:avLst/>
        </a:prstGeom>
        <a:solidFill>
          <a:srgbClr val="0070C0"/>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fr-FR" sz="3600" kern="1200" dirty="0"/>
            <a:t>6</a:t>
          </a:r>
        </a:p>
      </dsp:txBody>
      <dsp:txXfrm>
        <a:off x="323915" y="247595"/>
        <a:ext cx="764082" cy="764082"/>
      </dsp:txXfrm>
    </dsp:sp>
    <dsp:sp modelId="{E6A5FB3D-716E-4D66-B40B-7A0AE339F06F}">
      <dsp:nvSpPr>
        <dsp:cNvPr id="0" name=""/>
        <dsp:cNvSpPr/>
      </dsp:nvSpPr>
      <dsp:spPr>
        <a:xfrm>
          <a:off x="1194467" y="206260"/>
          <a:ext cx="846752" cy="846752"/>
        </a:xfrm>
        <a:prstGeom prst="roundRect">
          <a:avLst/>
        </a:prstGeom>
        <a:solidFill>
          <a:srgbClr val="0070C0"/>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fr-FR" sz="3600" kern="1200" dirty="0"/>
            <a:t>7</a:t>
          </a:r>
        </a:p>
      </dsp:txBody>
      <dsp:txXfrm>
        <a:off x="1235802" y="247595"/>
        <a:ext cx="764082" cy="764082"/>
      </dsp:txXfrm>
    </dsp:sp>
    <dsp:sp modelId="{AFDD0E0C-48EF-4650-8CD4-5342FCD802A5}">
      <dsp:nvSpPr>
        <dsp:cNvPr id="0" name=""/>
        <dsp:cNvSpPr/>
      </dsp:nvSpPr>
      <dsp:spPr>
        <a:xfrm>
          <a:off x="282580" y="1118147"/>
          <a:ext cx="846752" cy="846752"/>
        </a:xfrm>
        <a:prstGeom prst="roundRect">
          <a:avLst/>
        </a:prstGeom>
        <a:solidFill>
          <a:srgbClr val="0070C0"/>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fr-FR" sz="3600" kern="1200" dirty="0"/>
            <a:t>8</a:t>
          </a:r>
        </a:p>
      </dsp:txBody>
      <dsp:txXfrm>
        <a:off x="323915" y="1159482"/>
        <a:ext cx="764082" cy="764082"/>
      </dsp:txXfrm>
    </dsp:sp>
    <dsp:sp modelId="{FA915A91-1BB6-4D0B-8562-878ABA12074B}">
      <dsp:nvSpPr>
        <dsp:cNvPr id="0" name=""/>
        <dsp:cNvSpPr/>
      </dsp:nvSpPr>
      <dsp:spPr>
        <a:xfrm>
          <a:off x="1194467" y="1118147"/>
          <a:ext cx="846752" cy="846752"/>
        </a:xfrm>
        <a:prstGeom prst="roundRect">
          <a:avLst/>
        </a:prstGeom>
        <a:solidFill>
          <a:srgbClr val="0070C0"/>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fr-FR" sz="3600" kern="1200" dirty="0"/>
            <a:t>9</a:t>
          </a:r>
        </a:p>
      </dsp:txBody>
      <dsp:txXfrm>
        <a:off x="1235802" y="1159482"/>
        <a:ext cx="764082" cy="7640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3D05D9-8320-477B-BE9A-E69D138381FD}">
      <dsp:nvSpPr>
        <dsp:cNvPr id="0" name=""/>
        <dsp:cNvSpPr/>
      </dsp:nvSpPr>
      <dsp:spPr>
        <a:xfrm>
          <a:off x="76319" y="0"/>
          <a:ext cx="2171160" cy="2171160"/>
        </a:xfrm>
        <a:prstGeom prst="diamond">
          <a:avLst/>
        </a:prstGeom>
        <a:solidFill>
          <a:schemeClr val="bg1">
            <a:lumMod val="65000"/>
          </a:schemeClr>
        </a:solidFill>
        <a:ln>
          <a:noFill/>
        </a:ln>
        <a:effectLst/>
      </dsp:spPr>
      <dsp:style>
        <a:lnRef idx="0">
          <a:scrgbClr r="0" g="0" b="0"/>
        </a:lnRef>
        <a:fillRef idx="1">
          <a:scrgbClr r="0" g="0" b="0"/>
        </a:fillRef>
        <a:effectRef idx="0">
          <a:scrgbClr r="0" g="0" b="0"/>
        </a:effectRef>
        <a:fontRef idx="minor"/>
      </dsp:style>
    </dsp:sp>
    <dsp:sp modelId="{6F14DA0D-ED77-4A44-BD68-C29FBFFACE63}">
      <dsp:nvSpPr>
        <dsp:cNvPr id="0" name=""/>
        <dsp:cNvSpPr/>
      </dsp:nvSpPr>
      <dsp:spPr>
        <a:xfrm>
          <a:off x="282580" y="206260"/>
          <a:ext cx="846752" cy="846752"/>
        </a:xfrm>
        <a:prstGeom prst="roundRect">
          <a:avLst/>
        </a:prstGeom>
        <a:solidFill>
          <a:srgbClr val="FF0000"/>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fr-FR" sz="3600" kern="1200" dirty="0"/>
            <a:t>6</a:t>
          </a:r>
        </a:p>
      </dsp:txBody>
      <dsp:txXfrm>
        <a:off x="323915" y="247595"/>
        <a:ext cx="764082" cy="764082"/>
      </dsp:txXfrm>
    </dsp:sp>
    <dsp:sp modelId="{E6A5FB3D-716E-4D66-B40B-7A0AE339F06F}">
      <dsp:nvSpPr>
        <dsp:cNvPr id="0" name=""/>
        <dsp:cNvSpPr/>
      </dsp:nvSpPr>
      <dsp:spPr>
        <a:xfrm>
          <a:off x="1194467" y="206260"/>
          <a:ext cx="846752" cy="846752"/>
        </a:xfrm>
        <a:prstGeom prst="roundRect">
          <a:avLst/>
        </a:prstGeom>
        <a:solidFill>
          <a:srgbClr val="0070C0"/>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fr-FR" sz="3600" kern="1200" dirty="0"/>
            <a:t>7</a:t>
          </a:r>
        </a:p>
      </dsp:txBody>
      <dsp:txXfrm>
        <a:off x="1235802" y="247595"/>
        <a:ext cx="764082" cy="764082"/>
      </dsp:txXfrm>
    </dsp:sp>
    <dsp:sp modelId="{AFDD0E0C-48EF-4650-8CD4-5342FCD802A5}">
      <dsp:nvSpPr>
        <dsp:cNvPr id="0" name=""/>
        <dsp:cNvSpPr/>
      </dsp:nvSpPr>
      <dsp:spPr>
        <a:xfrm>
          <a:off x="282580" y="1118147"/>
          <a:ext cx="846752" cy="846752"/>
        </a:xfrm>
        <a:prstGeom prst="roundRect">
          <a:avLst/>
        </a:prstGeom>
        <a:solidFill>
          <a:srgbClr val="FF0000"/>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fr-FR" sz="3600" kern="1200" dirty="0"/>
            <a:t>8</a:t>
          </a:r>
        </a:p>
      </dsp:txBody>
      <dsp:txXfrm>
        <a:off x="323915" y="1159482"/>
        <a:ext cx="764082" cy="764082"/>
      </dsp:txXfrm>
    </dsp:sp>
    <dsp:sp modelId="{FA915A91-1BB6-4D0B-8562-878ABA12074B}">
      <dsp:nvSpPr>
        <dsp:cNvPr id="0" name=""/>
        <dsp:cNvSpPr/>
      </dsp:nvSpPr>
      <dsp:spPr>
        <a:xfrm>
          <a:off x="1194467" y="1118147"/>
          <a:ext cx="846752" cy="846752"/>
        </a:xfrm>
        <a:prstGeom prst="roundRect">
          <a:avLst/>
        </a:prstGeom>
        <a:solidFill>
          <a:srgbClr val="FF0000"/>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fr-FR" sz="3600" kern="1200" dirty="0"/>
            <a:t>9</a:t>
          </a:r>
        </a:p>
      </dsp:txBody>
      <dsp:txXfrm>
        <a:off x="1235802" y="1159482"/>
        <a:ext cx="764082" cy="7640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3D05D9-8320-477B-BE9A-E69D138381FD}">
      <dsp:nvSpPr>
        <dsp:cNvPr id="0" name=""/>
        <dsp:cNvSpPr/>
      </dsp:nvSpPr>
      <dsp:spPr>
        <a:xfrm>
          <a:off x="76319" y="0"/>
          <a:ext cx="2171160" cy="2171160"/>
        </a:xfrm>
        <a:prstGeom prst="diamond">
          <a:avLst/>
        </a:prstGeom>
        <a:solidFill>
          <a:schemeClr val="bg1">
            <a:lumMod val="65000"/>
          </a:schemeClr>
        </a:solidFill>
        <a:ln>
          <a:noFill/>
        </a:ln>
        <a:effectLst/>
      </dsp:spPr>
      <dsp:style>
        <a:lnRef idx="0">
          <a:scrgbClr r="0" g="0" b="0"/>
        </a:lnRef>
        <a:fillRef idx="1">
          <a:scrgbClr r="0" g="0" b="0"/>
        </a:fillRef>
        <a:effectRef idx="0">
          <a:scrgbClr r="0" g="0" b="0"/>
        </a:effectRef>
        <a:fontRef idx="minor"/>
      </dsp:style>
    </dsp:sp>
    <dsp:sp modelId="{6F14DA0D-ED77-4A44-BD68-C29FBFFACE63}">
      <dsp:nvSpPr>
        <dsp:cNvPr id="0" name=""/>
        <dsp:cNvSpPr/>
      </dsp:nvSpPr>
      <dsp:spPr>
        <a:xfrm>
          <a:off x="282580" y="206260"/>
          <a:ext cx="846752" cy="846752"/>
        </a:xfrm>
        <a:prstGeom prst="roundRect">
          <a:avLst/>
        </a:prstGeom>
        <a:solidFill>
          <a:srgbClr val="0070C0"/>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fr-FR" sz="3600" kern="1200" dirty="0"/>
            <a:t>3</a:t>
          </a:r>
        </a:p>
      </dsp:txBody>
      <dsp:txXfrm>
        <a:off x="323915" y="247595"/>
        <a:ext cx="764082" cy="764082"/>
      </dsp:txXfrm>
    </dsp:sp>
    <dsp:sp modelId="{E6A5FB3D-716E-4D66-B40B-7A0AE339F06F}">
      <dsp:nvSpPr>
        <dsp:cNvPr id="0" name=""/>
        <dsp:cNvSpPr/>
      </dsp:nvSpPr>
      <dsp:spPr>
        <a:xfrm>
          <a:off x="1194467" y="206260"/>
          <a:ext cx="846752" cy="846752"/>
        </a:xfrm>
        <a:prstGeom prst="roundRect">
          <a:avLst/>
        </a:prstGeom>
        <a:solidFill>
          <a:srgbClr val="0070C0"/>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fr-FR" sz="3600" kern="1200" dirty="0"/>
            <a:t>4</a:t>
          </a:r>
        </a:p>
      </dsp:txBody>
      <dsp:txXfrm>
        <a:off x="1235802" y="247595"/>
        <a:ext cx="764082" cy="764082"/>
      </dsp:txXfrm>
    </dsp:sp>
    <dsp:sp modelId="{AFDD0E0C-48EF-4650-8CD4-5342FCD802A5}">
      <dsp:nvSpPr>
        <dsp:cNvPr id="0" name=""/>
        <dsp:cNvSpPr/>
      </dsp:nvSpPr>
      <dsp:spPr>
        <a:xfrm>
          <a:off x="282580" y="1118147"/>
          <a:ext cx="846752" cy="846752"/>
        </a:xfrm>
        <a:prstGeom prst="roundRect">
          <a:avLst/>
        </a:prstGeom>
        <a:solidFill>
          <a:srgbClr val="0070C0"/>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fr-FR" sz="3600" kern="1200" dirty="0"/>
            <a:t>5</a:t>
          </a:r>
        </a:p>
      </dsp:txBody>
      <dsp:txXfrm>
        <a:off x="323915" y="1159482"/>
        <a:ext cx="764082" cy="764082"/>
      </dsp:txXfrm>
    </dsp:sp>
    <dsp:sp modelId="{FA915A91-1BB6-4D0B-8562-878ABA12074B}">
      <dsp:nvSpPr>
        <dsp:cNvPr id="0" name=""/>
        <dsp:cNvSpPr/>
      </dsp:nvSpPr>
      <dsp:spPr>
        <a:xfrm>
          <a:off x="1194467" y="1118147"/>
          <a:ext cx="846752" cy="846752"/>
        </a:xfrm>
        <a:prstGeom prst="roundRect">
          <a:avLst/>
        </a:prstGeom>
        <a:solidFill>
          <a:srgbClr val="0070C0"/>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fr-FR" sz="3600" kern="1200" dirty="0"/>
            <a:t>6</a:t>
          </a:r>
        </a:p>
      </dsp:txBody>
      <dsp:txXfrm>
        <a:off x="1235802" y="1159482"/>
        <a:ext cx="764082" cy="7640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3D05D9-8320-477B-BE9A-E69D138381FD}">
      <dsp:nvSpPr>
        <dsp:cNvPr id="0" name=""/>
        <dsp:cNvSpPr/>
      </dsp:nvSpPr>
      <dsp:spPr>
        <a:xfrm>
          <a:off x="76319" y="0"/>
          <a:ext cx="2171160" cy="2171160"/>
        </a:xfrm>
        <a:prstGeom prst="diamond">
          <a:avLst/>
        </a:prstGeom>
        <a:solidFill>
          <a:schemeClr val="bg1">
            <a:lumMod val="65000"/>
          </a:schemeClr>
        </a:solidFill>
        <a:ln>
          <a:noFill/>
        </a:ln>
        <a:effectLst/>
      </dsp:spPr>
      <dsp:style>
        <a:lnRef idx="0">
          <a:scrgbClr r="0" g="0" b="0"/>
        </a:lnRef>
        <a:fillRef idx="1">
          <a:scrgbClr r="0" g="0" b="0"/>
        </a:fillRef>
        <a:effectRef idx="0">
          <a:scrgbClr r="0" g="0" b="0"/>
        </a:effectRef>
        <a:fontRef idx="minor"/>
      </dsp:style>
    </dsp:sp>
    <dsp:sp modelId="{6F14DA0D-ED77-4A44-BD68-C29FBFFACE63}">
      <dsp:nvSpPr>
        <dsp:cNvPr id="0" name=""/>
        <dsp:cNvSpPr/>
      </dsp:nvSpPr>
      <dsp:spPr>
        <a:xfrm>
          <a:off x="282580" y="206260"/>
          <a:ext cx="846752" cy="846752"/>
        </a:xfrm>
        <a:prstGeom prst="roundRect">
          <a:avLst/>
        </a:prstGeom>
        <a:solidFill>
          <a:srgbClr val="FF0000"/>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fr-FR" sz="3600" kern="1200" dirty="0"/>
            <a:t>3</a:t>
          </a:r>
        </a:p>
      </dsp:txBody>
      <dsp:txXfrm>
        <a:off x="323915" y="247595"/>
        <a:ext cx="764082" cy="764082"/>
      </dsp:txXfrm>
    </dsp:sp>
    <dsp:sp modelId="{E6A5FB3D-716E-4D66-B40B-7A0AE339F06F}">
      <dsp:nvSpPr>
        <dsp:cNvPr id="0" name=""/>
        <dsp:cNvSpPr/>
      </dsp:nvSpPr>
      <dsp:spPr>
        <a:xfrm>
          <a:off x="1194467" y="206260"/>
          <a:ext cx="846752" cy="846752"/>
        </a:xfrm>
        <a:prstGeom prst="roundRect">
          <a:avLst/>
        </a:prstGeom>
        <a:solidFill>
          <a:srgbClr val="0070C0"/>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fr-FR" sz="3600" kern="1200" dirty="0"/>
            <a:t>4</a:t>
          </a:r>
        </a:p>
      </dsp:txBody>
      <dsp:txXfrm>
        <a:off x="1235802" y="247595"/>
        <a:ext cx="764082" cy="764082"/>
      </dsp:txXfrm>
    </dsp:sp>
    <dsp:sp modelId="{AFDD0E0C-48EF-4650-8CD4-5342FCD802A5}">
      <dsp:nvSpPr>
        <dsp:cNvPr id="0" name=""/>
        <dsp:cNvSpPr/>
      </dsp:nvSpPr>
      <dsp:spPr>
        <a:xfrm>
          <a:off x="282580" y="1118147"/>
          <a:ext cx="846752" cy="846752"/>
        </a:xfrm>
        <a:prstGeom prst="roundRect">
          <a:avLst/>
        </a:prstGeom>
        <a:solidFill>
          <a:srgbClr val="FF0000"/>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fr-FR" sz="3600" kern="1200" dirty="0"/>
            <a:t>5</a:t>
          </a:r>
        </a:p>
      </dsp:txBody>
      <dsp:txXfrm>
        <a:off x="323915" y="1159482"/>
        <a:ext cx="764082" cy="764082"/>
      </dsp:txXfrm>
    </dsp:sp>
    <dsp:sp modelId="{FA915A91-1BB6-4D0B-8562-878ABA12074B}">
      <dsp:nvSpPr>
        <dsp:cNvPr id="0" name=""/>
        <dsp:cNvSpPr/>
      </dsp:nvSpPr>
      <dsp:spPr>
        <a:xfrm>
          <a:off x="1194467" y="1118147"/>
          <a:ext cx="846752" cy="846752"/>
        </a:xfrm>
        <a:prstGeom prst="roundRect">
          <a:avLst/>
        </a:prstGeom>
        <a:solidFill>
          <a:srgbClr val="FF0000"/>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fr-FR" sz="3600" kern="1200" dirty="0"/>
            <a:t>6</a:t>
          </a:r>
        </a:p>
      </dsp:txBody>
      <dsp:txXfrm>
        <a:off x="1235802" y="1159482"/>
        <a:ext cx="764082" cy="7640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3D05D9-8320-477B-BE9A-E69D138381FD}">
      <dsp:nvSpPr>
        <dsp:cNvPr id="0" name=""/>
        <dsp:cNvSpPr/>
      </dsp:nvSpPr>
      <dsp:spPr>
        <a:xfrm>
          <a:off x="76319" y="0"/>
          <a:ext cx="2171160" cy="2171160"/>
        </a:xfrm>
        <a:prstGeom prst="diamond">
          <a:avLst/>
        </a:prstGeom>
        <a:solidFill>
          <a:schemeClr val="bg1">
            <a:lumMod val="65000"/>
          </a:schemeClr>
        </a:solidFill>
        <a:ln>
          <a:noFill/>
        </a:ln>
        <a:effectLst/>
      </dsp:spPr>
      <dsp:style>
        <a:lnRef idx="0">
          <a:scrgbClr r="0" g="0" b="0"/>
        </a:lnRef>
        <a:fillRef idx="1">
          <a:scrgbClr r="0" g="0" b="0"/>
        </a:fillRef>
        <a:effectRef idx="0">
          <a:scrgbClr r="0" g="0" b="0"/>
        </a:effectRef>
        <a:fontRef idx="minor"/>
      </dsp:style>
    </dsp:sp>
    <dsp:sp modelId="{6F14DA0D-ED77-4A44-BD68-C29FBFFACE63}">
      <dsp:nvSpPr>
        <dsp:cNvPr id="0" name=""/>
        <dsp:cNvSpPr/>
      </dsp:nvSpPr>
      <dsp:spPr>
        <a:xfrm>
          <a:off x="282580" y="206260"/>
          <a:ext cx="846752" cy="846752"/>
        </a:xfrm>
        <a:prstGeom prst="roundRect">
          <a:avLst/>
        </a:prstGeom>
        <a:solidFill>
          <a:srgbClr val="0070C0"/>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fr-FR" sz="3600" kern="1200" dirty="0"/>
            <a:t>2</a:t>
          </a:r>
        </a:p>
      </dsp:txBody>
      <dsp:txXfrm>
        <a:off x="323915" y="247595"/>
        <a:ext cx="764082" cy="764082"/>
      </dsp:txXfrm>
    </dsp:sp>
    <dsp:sp modelId="{E6A5FB3D-716E-4D66-B40B-7A0AE339F06F}">
      <dsp:nvSpPr>
        <dsp:cNvPr id="0" name=""/>
        <dsp:cNvSpPr/>
      </dsp:nvSpPr>
      <dsp:spPr>
        <a:xfrm>
          <a:off x="1194467" y="206260"/>
          <a:ext cx="846752" cy="846752"/>
        </a:xfrm>
        <a:prstGeom prst="roundRect">
          <a:avLst/>
        </a:prstGeom>
        <a:solidFill>
          <a:srgbClr val="0070C0"/>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fr-FR" sz="3600" kern="1200" dirty="0"/>
            <a:t>3</a:t>
          </a:r>
        </a:p>
      </dsp:txBody>
      <dsp:txXfrm>
        <a:off x="1235802" y="247595"/>
        <a:ext cx="764082" cy="764082"/>
      </dsp:txXfrm>
    </dsp:sp>
    <dsp:sp modelId="{AFDD0E0C-48EF-4650-8CD4-5342FCD802A5}">
      <dsp:nvSpPr>
        <dsp:cNvPr id="0" name=""/>
        <dsp:cNvSpPr/>
      </dsp:nvSpPr>
      <dsp:spPr>
        <a:xfrm>
          <a:off x="282580" y="1118147"/>
          <a:ext cx="846752" cy="846752"/>
        </a:xfrm>
        <a:prstGeom prst="roundRect">
          <a:avLst/>
        </a:prstGeom>
        <a:solidFill>
          <a:srgbClr val="0070C0"/>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fr-FR" sz="3600" kern="1200" dirty="0"/>
            <a:t>4</a:t>
          </a:r>
        </a:p>
      </dsp:txBody>
      <dsp:txXfrm>
        <a:off x="323915" y="1159482"/>
        <a:ext cx="764082" cy="764082"/>
      </dsp:txXfrm>
    </dsp:sp>
    <dsp:sp modelId="{FA915A91-1BB6-4D0B-8562-878ABA12074B}">
      <dsp:nvSpPr>
        <dsp:cNvPr id="0" name=""/>
        <dsp:cNvSpPr/>
      </dsp:nvSpPr>
      <dsp:spPr>
        <a:xfrm>
          <a:off x="1194467" y="1118147"/>
          <a:ext cx="846752" cy="846752"/>
        </a:xfrm>
        <a:prstGeom prst="roundRect">
          <a:avLst/>
        </a:prstGeom>
        <a:solidFill>
          <a:srgbClr val="0070C0"/>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fr-FR" sz="3600" kern="1200" dirty="0"/>
            <a:t>5</a:t>
          </a:r>
        </a:p>
      </dsp:txBody>
      <dsp:txXfrm>
        <a:off x="1235802" y="1159482"/>
        <a:ext cx="764082" cy="76408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3D05D9-8320-477B-BE9A-E69D138381FD}">
      <dsp:nvSpPr>
        <dsp:cNvPr id="0" name=""/>
        <dsp:cNvSpPr/>
      </dsp:nvSpPr>
      <dsp:spPr>
        <a:xfrm>
          <a:off x="76319" y="0"/>
          <a:ext cx="2171160" cy="2171160"/>
        </a:xfrm>
        <a:prstGeom prst="diamond">
          <a:avLst/>
        </a:prstGeom>
        <a:solidFill>
          <a:schemeClr val="bg1">
            <a:lumMod val="65000"/>
          </a:schemeClr>
        </a:solidFill>
        <a:ln>
          <a:noFill/>
        </a:ln>
        <a:effectLst/>
      </dsp:spPr>
      <dsp:style>
        <a:lnRef idx="0">
          <a:scrgbClr r="0" g="0" b="0"/>
        </a:lnRef>
        <a:fillRef idx="1">
          <a:scrgbClr r="0" g="0" b="0"/>
        </a:fillRef>
        <a:effectRef idx="0">
          <a:scrgbClr r="0" g="0" b="0"/>
        </a:effectRef>
        <a:fontRef idx="minor"/>
      </dsp:style>
    </dsp:sp>
    <dsp:sp modelId="{6F14DA0D-ED77-4A44-BD68-C29FBFFACE63}">
      <dsp:nvSpPr>
        <dsp:cNvPr id="0" name=""/>
        <dsp:cNvSpPr/>
      </dsp:nvSpPr>
      <dsp:spPr>
        <a:xfrm>
          <a:off x="282580" y="206260"/>
          <a:ext cx="846752" cy="846752"/>
        </a:xfrm>
        <a:prstGeom prst="roundRect">
          <a:avLst/>
        </a:prstGeom>
        <a:solidFill>
          <a:srgbClr val="FF0000"/>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fr-FR" sz="3600" kern="1200" dirty="0"/>
            <a:t>2</a:t>
          </a:r>
        </a:p>
      </dsp:txBody>
      <dsp:txXfrm>
        <a:off x="323915" y="247595"/>
        <a:ext cx="764082" cy="764082"/>
      </dsp:txXfrm>
    </dsp:sp>
    <dsp:sp modelId="{E6A5FB3D-716E-4D66-B40B-7A0AE339F06F}">
      <dsp:nvSpPr>
        <dsp:cNvPr id="0" name=""/>
        <dsp:cNvSpPr/>
      </dsp:nvSpPr>
      <dsp:spPr>
        <a:xfrm>
          <a:off x="1194467" y="206260"/>
          <a:ext cx="846752" cy="846752"/>
        </a:xfrm>
        <a:prstGeom prst="roundRect">
          <a:avLst/>
        </a:prstGeom>
        <a:solidFill>
          <a:srgbClr val="FF0000"/>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fr-FR" sz="3600" kern="1200" dirty="0"/>
            <a:t>3</a:t>
          </a:r>
        </a:p>
      </dsp:txBody>
      <dsp:txXfrm>
        <a:off x="1235802" y="247595"/>
        <a:ext cx="764082" cy="764082"/>
      </dsp:txXfrm>
    </dsp:sp>
    <dsp:sp modelId="{AFDD0E0C-48EF-4650-8CD4-5342FCD802A5}">
      <dsp:nvSpPr>
        <dsp:cNvPr id="0" name=""/>
        <dsp:cNvSpPr/>
      </dsp:nvSpPr>
      <dsp:spPr>
        <a:xfrm>
          <a:off x="282580" y="1118147"/>
          <a:ext cx="846752" cy="846752"/>
        </a:xfrm>
        <a:prstGeom prst="roundRect">
          <a:avLst/>
        </a:prstGeom>
        <a:solidFill>
          <a:srgbClr val="FF0000"/>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fr-FR" sz="3600" kern="1200" dirty="0"/>
            <a:t>4</a:t>
          </a:r>
        </a:p>
      </dsp:txBody>
      <dsp:txXfrm>
        <a:off x="323915" y="1159482"/>
        <a:ext cx="764082" cy="764082"/>
      </dsp:txXfrm>
    </dsp:sp>
    <dsp:sp modelId="{FA915A91-1BB6-4D0B-8562-878ABA12074B}">
      <dsp:nvSpPr>
        <dsp:cNvPr id="0" name=""/>
        <dsp:cNvSpPr/>
      </dsp:nvSpPr>
      <dsp:spPr>
        <a:xfrm>
          <a:off x="1194467" y="1118147"/>
          <a:ext cx="846752" cy="846752"/>
        </a:xfrm>
        <a:prstGeom prst="roundRect">
          <a:avLst/>
        </a:prstGeom>
        <a:solidFill>
          <a:srgbClr val="0070C0"/>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fr-FR" sz="3600" kern="1200" dirty="0"/>
            <a:t>5</a:t>
          </a:r>
        </a:p>
      </dsp:txBody>
      <dsp:txXfrm>
        <a:off x="1235802" y="1159482"/>
        <a:ext cx="764082" cy="764082"/>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pPr algn="ctr"/>
            <a:r>
              <a:rPr lang="fr-FR" sz="4400" b="0" strike="noStrike" spc="-1">
                <a:latin typeface="Arial"/>
              </a:rPr>
              <a:t>Cliquez pour déplacer la diapo</a:t>
            </a:r>
          </a:p>
        </p:txBody>
      </p:sp>
      <p:sp>
        <p:nvSpPr>
          <p:cNvPr id="77" name="PlaceHolder 2"/>
          <p:cNvSpPr>
            <a:spLocks noGrp="1"/>
          </p:cNvSpPr>
          <p:nvPr>
            <p:ph type="body"/>
          </p:nvPr>
        </p:nvSpPr>
        <p:spPr>
          <a:xfrm>
            <a:off x="756000" y="5078520"/>
            <a:ext cx="6047640" cy="4811040"/>
          </a:xfrm>
          <a:prstGeom prst="rect">
            <a:avLst/>
          </a:prstGeom>
        </p:spPr>
        <p:txBody>
          <a:bodyPr lIns="0" tIns="0" rIns="0" bIns="0">
            <a:noAutofit/>
          </a:bodyPr>
          <a:lstStyle/>
          <a:p>
            <a:r>
              <a:rPr lang="fr-FR" sz="2000" b="0" strike="noStrike" spc="-1">
                <a:latin typeface="Arial"/>
              </a:rPr>
              <a:t>Cliquez pour modifier le format des notes</a:t>
            </a:r>
          </a:p>
        </p:txBody>
      </p:sp>
      <p:sp>
        <p:nvSpPr>
          <p:cNvPr id="78" name="PlaceHolder 3"/>
          <p:cNvSpPr>
            <a:spLocks noGrp="1"/>
          </p:cNvSpPr>
          <p:nvPr>
            <p:ph type="hdr"/>
          </p:nvPr>
        </p:nvSpPr>
        <p:spPr>
          <a:xfrm>
            <a:off x="0" y="0"/>
            <a:ext cx="3280680" cy="534240"/>
          </a:xfrm>
          <a:prstGeom prst="rect">
            <a:avLst/>
          </a:prstGeom>
        </p:spPr>
        <p:txBody>
          <a:bodyPr lIns="0" tIns="0" rIns="0" bIns="0">
            <a:noAutofit/>
          </a:bodyPr>
          <a:lstStyle/>
          <a:p>
            <a:r>
              <a:rPr lang="fr-FR" sz="1400" b="0" strike="noStrike" spc="-1">
                <a:latin typeface="Times New Roman"/>
              </a:rPr>
              <a:t>&lt;en-tête&gt;</a:t>
            </a:r>
          </a:p>
        </p:txBody>
      </p:sp>
      <p:sp>
        <p:nvSpPr>
          <p:cNvPr id="79"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fr-FR" sz="1400" b="0" strike="noStrike" spc="-1">
                <a:latin typeface="Times New Roman"/>
              </a:rPr>
              <a:t>&lt;date/heure&gt;</a:t>
            </a:r>
          </a:p>
        </p:txBody>
      </p:sp>
      <p:sp>
        <p:nvSpPr>
          <p:cNvPr id="80" name="PlaceHolder 5"/>
          <p:cNvSpPr>
            <a:spLocks noGrp="1"/>
          </p:cNvSpPr>
          <p:nvPr>
            <p:ph type="ftr"/>
          </p:nvPr>
        </p:nvSpPr>
        <p:spPr>
          <a:xfrm>
            <a:off x="0" y="10157400"/>
            <a:ext cx="3280680" cy="534240"/>
          </a:xfrm>
          <a:prstGeom prst="rect">
            <a:avLst/>
          </a:prstGeom>
        </p:spPr>
        <p:txBody>
          <a:bodyPr lIns="0" tIns="0" rIns="0" bIns="0" anchor="b">
            <a:noAutofit/>
          </a:bodyPr>
          <a:lstStyle/>
          <a:p>
            <a:r>
              <a:rPr lang="fr-FR" sz="1400" b="0" strike="noStrike" spc="-1">
                <a:latin typeface="Times New Roman"/>
              </a:rPr>
              <a:t>&lt;pied de page&gt;</a:t>
            </a:r>
          </a:p>
        </p:txBody>
      </p:sp>
      <p:sp>
        <p:nvSpPr>
          <p:cNvPr id="81"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71383BD3-D56F-45BF-81EC-82BE1AE5A0DE}" type="slidenum">
              <a:rPr lang="fr-FR" sz="1400" b="0" strike="noStrike" spc="-1">
                <a:latin typeface="Times New Roman"/>
              </a:rPr>
              <a:t>‹N°›</a:t>
            </a:fld>
            <a:endParaRPr lang="fr-FR" sz="1400" b="0" strike="noStrike" spc="-1">
              <a:latin typeface="Times New Roman"/>
            </a:endParaRPr>
          </a:p>
        </p:txBody>
      </p:sp>
    </p:spTree>
    <p:extLst>
      <p:ext uri="{BB962C8B-B14F-4D97-AF65-F5344CB8AC3E}">
        <p14:creationId xmlns:p14="http://schemas.microsoft.com/office/powerpoint/2010/main" val="213183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PlaceHolder 1"/>
          <p:cNvSpPr>
            <a:spLocks noGrp="1" noRot="1" noChangeAspect="1"/>
          </p:cNvSpPr>
          <p:nvPr>
            <p:ph type="sldImg"/>
          </p:nvPr>
        </p:nvSpPr>
        <p:spPr>
          <a:xfrm>
            <a:off x="215900" y="801688"/>
            <a:ext cx="7127875" cy="4010025"/>
          </a:xfrm>
          <a:prstGeom prst="rect">
            <a:avLst/>
          </a:prstGeom>
        </p:spPr>
      </p:sp>
      <p:sp>
        <p:nvSpPr>
          <p:cNvPr id="188" name="PlaceHolder 2"/>
          <p:cNvSpPr>
            <a:spLocks noGrp="1"/>
          </p:cNvSpPr>
          <p:nvPr>
            <p:ph type="body"/>
          </p:nvPr>
        </p:nvSpPr>
        <p:spPr>
          <a:xfrm>
            <a:off x="755640" y="5078520"/>
            <a:ext cx="6047640" cy="4811040"/>
          </a:xfrm>
          <a:prstGeom prst="rect">
            <a:avLst/>
          </a:prstGeom>
        </p:spPr>
        <p:txBody>
          <a:bodyPr lIns="0" tIns="0" rIns="0" bIns="0">
            <a:noAutofit/>
          </a:bodyPr>
          <a:lstStyle/>
          <a:p>
            <a:endParaRPr lang="fr-FR" sz="2000" b="0" strike="noStrike" spc="-1">
              <a:latin typeface="Arial"/>
            </a:endParaRPr>
          </a:p>
        </p:txBody>
      </p:sp>
      <p:sp>
        <p:nvSpPr>
          <p:cNvPr id="189" name="CustomShape 3"/>
          <p:cNvSpPr/>
          <p:nvPr/>
        </p:nvSpPr>
        <p:spPr>
          <a:xfrm>
            <a:off x="4281480" y="10155240"/>
            <a:ext cx="3276000" cy="534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7C57D0D3-E7BD-45DF-A339-8DC39337F46B}" type="slidenum">
              <a:rPr lang="fr-FR" sz="1200" b="0" strike="noStrike" spc="-1">
                <a:solidFill>
                  <a:srgbClr val="000000"/>
                </a:solidFill>
                <a:latin typeface="+mn-lt"/>
                <a:ea typeface="+mn-ea"/>
              </a:rPr>
              <a:t>13</a:t>
            </a:fld>
            <a:endParaRPr lang="fr-FR" sz="12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24"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fr-FR" sz="3200" b="0" strike="noStrike" spc="-1">
              <a:latin typeface="Arial"/>
            </a:endParaRPr>
          </a:p>
        </p:txBody>
      </p:sp>
      <p:sp>
        <p:nvSpPr>
          <p:cNvPr id="25"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27"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3200" b="0" strike="noStrike" spc="-1">
              <a:latin typeface="Arial"/>
            </a:endParaRPr>
          </a:p>
        </p:txBody>
      </p:sp>
      <p:sp>
        <p:nvSpPr>
          <p:cNvPr id="28"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3200" b="0" strike="noStrike" spc="-1">
              <a:latin typeface="Arial"/>
            </a:endParaRPr>
          </a:p>
        </p:txBody>
      </p:sp>
      <p:sp>
        <p:nvSpPr>
          <p:cNvPr id="29"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fr-FR" sz="3200" b="0" strike="noStrike" spc="-1">
              <a:latin typeface="Arial"/>
            </a:endParaRPr>
          </a:p>
        </p:txBody>
      </p:sp>
      <p:sp>
        <p:nvSpPr>
          <p:cNvPr id="30"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32"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fr-FR" sz="3200" b="0" strike="noStrike" spc="-1">
              <a:latin typeface="Arial"/>
            </a:endParaRPr>
          </a:p>
        </p:txBody>
      </p:sp>
      <p:sp>
        <p:nvSpPr>
          <p:cNvPr id="33"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fr-FR" sz="3200" b="0" strike="noStrike" spc="-1">
              <a:latin typeface="Arial"/>
            </a:endParaRPr>
          </a:p>
        </p:txBody>
      </p:sp>
      <p:sp>
        <p:nvSpPr>
          <p:cNvPr id="34"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fr-FR" sz="3200" b="0" strike="noStrike" spc="-1">
              <a:latin typeface="Arial"/>
            </a:endParaRPr>
          </a:p>
        </p:txBody>
      </p:sp>
      <p:sp>
        <p:nvSpPr>
          <p:cNvPr id="35"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fr-FR" sz="3200" b="0" strike="noStrike" spc="-1">
              <a:latin typeface="Arial"/>
            </a:endParaRPr>
          </a:p>
        </p:txBody>
      </p:sp>
      <p:sp>
        <p:nvSpPr>
          <p:cNvPr id="36"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fr-FR" sz="3200" b="0" strike="noStrike" spc="-1">
              <a:latin typeface="Arial"/>
            </a:endParaRPr>
          </a:p>
        </p:txBody>
      </p:sp>
      <p:sp>
        <p:nvSpPr>
          <p:cNvPr id="37"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41"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43"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45"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fr-FR" sz="3200" b="0" strike="noStrike" spc="-1">
              <a:latin typeface="Arial"/>
            </a:endParaRPr>
          </a:p>
        </p:txBody>
      </p:sp>
      <p:sp>
        <p:nvSpPr>
          <p:cNvPr id="46"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50"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3200" b="0" strike="noStrike" spc="-1">
              <a:latin typeface="Arial"/>
            </a:endParaRPr>
          </a:p>
        </p:txBody>
      </p:sp>
      <p:sp>
        <p:nvSpPr>
          <p:cNvPr id="51"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fr-FR" sz="3200" b="0" strike="noStrike" spc="-1">
              <a:latin typeface="Arial"/>
            </a:endParaRPr>
          </a:p>
        </p:txBody>
      </p:sp>
      <p:sp>
        <p:nvSpPr>
          <p:cNvPr id="52"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3"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54"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fr-FR" sz="3200" b="0" strike="noStrike" spc="-1">
              <a:latin typeface="Arial"/>
            </a:endParaRPr>
          </a:p>
        </p:txBody>
      </p:sp>
      <p:sp>
        <p:nvSpPr>
          <p:cNvPr id="55"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3200" b="0" strike="noStrike" spc="-1">
              <a:latin typeface="Arial"/>
            </a:endParaRPr>
          </a:p>
        </p:txBody>
      </p:sp>
      <p:sp>
        <p:nvSpPr>
          <p:cNvPr id="56"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58"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3200" b="0" strike="noStrike" spc="-1">
              <a:latin typeface="Arial"/>
            </a:endParaRPr>
          </a:p>
        </p:txBody>
      </p:sp>
      <p:sp>
        <p:nvSpPr>
          <p:cNvPr id="59"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3200" b="0" strike="noStrike" spc="-1">
              <a:latin typeface="Arial"/>
            </a:endParaRPr>
          </a:p>
        </p:txBody>
      </p:sp>
      <p:sp>
        <p:nvSpPr>
          <p:cNvPr id="60"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62"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fr-FR" sz="3200" b="0" strike="noStrike" spc="-1">
              <a:latin typeface="Arial"/>
            </a:endParaRPr>
          </a:p>
        </p:txBody>
      </p:sp>
      <p:sp>
        <p:nvSpPr>
          <p:cNvPr id="63"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65"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3200" b="0" strike="noStrike" spc="-1">
              <a:latin typeface="Arial"/>
            </a:endParaRPr>
          </a:p>
        </p:txBody>
      </p:sp>
      <p:sp>
        <p:nvSpPr>
          <p:cNvPr id="66"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3200" b="0" strike="noStrike" spc="-1">
              <a:latin typeface="Arial"/>
            </a:endParaRPr>
          </a:p>
        </p:txBody>
      </p:sp>
      <p:sp>
        <p:nvSpPr>
          <p:cNvPr id="67"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fr-FR" sz="3200" b="0" strike="noStrike" spc="-1">
              <a:latin typeface="Arial"/>
            </a:endParaRPr>
          </a:p>
        </p:txBody>
      </p:sp>
      <p:sp>
        <p:nvSpPr>
          <p:cNvPr id="68"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70"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fr-FR" sz="3200" b="0" strike="noStrike" spc="-1">
              <a:latin typeface="Arial"/>
            </a:endParaRPr>
          </a:p>
        </p:txBody>
      </p:sp>
      <p:sp>
        <p:nvSpPr>
          <p:cNvPr id="71"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fr-FR" sz="3200" b="0" strike="noStrike" spc="-1">
              <a:latin typeface="Arial"/>
            </a:endParaRPr>
          </a:p>
        </p:txBody>
      </p:sp>
      <p:sp>
        <p:nvSpPr>
          <p:cNvPr id="72"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fr-FR" sz="3200" b="0" strike="noStrike" spc="-1">
              <a:latin typeface="Arial"/>
            </a:endParaRPr>
          </a:p>
        </p:txBody>
      </p:sp>
      <p:sp>
        <p:nvSpPr>
          <p:cNvPr id="73"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fr-FR" sz="3200" b="0" strike="noStrike" spc="-1">
              <a:latin typeface="Arial"/>
            </a:endParaRPr>
          </a:p>
        </p:txBody>
      </p:sp>
      <p:sp>
        <p:nvSpPr>
          <p:cNvPr id="74"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fr-FR" sz="3200" b="0" strike="noStrike" spc="-1">
              <a:latin typeface="Arial"/>
            </a:endParaRPr>
          </a:p>
        </p:txBody>
      </p:sp>
      <p:sp>
        <p:nvSpPr>
          <p:cNvPr id="75"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5"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7"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fr-FR" sz="3200" b="0" strike="noStrike" spc="-1">
              <a:latin typeface="Arial"/>
            </a:endParaRPr>
          </a:p>
        </p:txBody>
      </p:sp>
      <p:sp>
        <p:nvSpPr>
          <p:cNvPr id="8"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12"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3200" b="0" strike="noStrike" spc="-1">
              <a:latin typeface="Arial"/>
            </a:endParaRPr>
          </a:p>
        </p:txBody>
      </p:sp>
      <p:sp>
        <p:nvSpPr>
          <p:cNvPr id="13"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fr-FR" sz="3200" b="0" strike="noStrike" spc="-1">
              <a:latin typeface="Arial"/>
            </a:endParaRPr>
          </a:p>
        </p:txBody>
      </p:sp>
      <p:sp>
        <p:nvSpPr>
          <p:cNvPr id="14"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16"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fr-FR" sz="3200" b="0" strike="noStrike" spc="-1">
              <a:latin typeface="Arial"/>
            </a:endParaRPr>
          </a:p>
        </p:txBody>
      </p:sp>
      <p:sp>
        <p:nvSpPr>
          <p:cNvPr id="17"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3200" b="0" strike="noStrike" spc="-1">
              <a:latin typeface="Arial"/>
            </a:endParaRPr>
          </a:p>
        </p:txBody>
      </p:sp>
      <p:sp>
        <p:nvSpPr>
          <p:cNvPr id="18"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20"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3200" b="0" strike="noStrike" spc="-1">
              <a:latin typeface="Arial"/>
            </a:endParaRPr>
          </a:p>
        </p:txBody>
      </p:sp>
      <p:sp>
        <p:nvSpPr>
          <p:cNvPr id="21"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3200" b="0" strike="noStrike" spc="-1">
              <a:latin typeface="Arial"/>
            </a:endParaRPr>
          </a:p>
        </p:txBody>
      </p:sp>
      <p:sp>
        <p:nvSpPr>
          <p:cNvPr id="22"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r>
              <a:rPr lang="fr-FR" sz="4400" b="0" strike="noStrike" spc="-1">
                <a:latin typeface="Arial"/>
              </a:rPr>
              <a:t>Cliquez pour éditer le format du texte-titre</a:t>
            </a:r>
          </a:p>
        </p:txBody>
      </p:sp>
      <p:sp>
        <p:nvSpPr>
          <p:cNvPr id="3" name="PlaceHolder 2"/>
          <p:cNvSpPr>
            <a:spLocks noGrp="1"/>
          </p:cNvSpPr>
          <p:nvPr>
            <p:ph type="body"/>
          </p:nvPr>
        </p:nvSpPr>
        <p:spPr>
          <a:xfrm>
            <a:off x="457200" y="1203480"/>
            <a:ext cx="8229240" cy="2982960"/>
          </a:xfrm>
          <a:prstGeom prst="rect">
            <a:avLst/>
          </a:prstGeom>
        </p:spPr>
        <p:txBody>
          <a:bodyPr lIns="0" tIns="0" rIns="0" bIns="0">
            <a:normAutofit fontScale="88000"/>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r>
              <a:rPr lang="fr-FR" sz="4400" b="0" strike="noStrike" spc="-1">
                <a:latin typeface="Arial"/>
              </a:rPr>
              <a:t>Cliquez pour éditer le format du texte-titre</a:t>
            </a:r>
          </a:p>
        </p:txBody>
      </p:sp>
      <p:sp>
        <p:nvSpPr>
          <p:cNvPr id="39" name="PlaceHolder 2"/>
          <p:cNvSpPr>
            <a:spLocks noGrp="1"/>
          </p:cNvSpPr>
          <p:nvPr>
            <p:ph type="body"/>
          </p:nvPr>
        </p:nvSpPr>
        <p:spPr>
          <a:xfrm>
            <a:off x="457200" y="1203480"/>
            <a:ext cx="8229240" cy="2982960"/>
          </a:xfrm>
          <a:prstGeom prst="rect">
            <a:avLst/>
          </a:prstGeom>
        </p:spPr>
        <p:txBody>
          <a:bodyPr lIns="0" tIns="0" rIns="0" bIns="0">
            <a:normAutofit fontScale="88000"/>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tags" Target="../tags/tag27.xml"/><Relationship Id="rId39" Type="http://schemas.openxmlformats.org/officeDocument/2006/relationships/tags" Target="../tags/tag40.xml"/><Relationship Id="rId21" Type="http://schemas.openxmlformats.org/officeDocument/2006/relationships/tags" Target="../tags/tag22.xml"/><Relationship Id="rId34" Type="http://schemas.openxmlformats.org/officeDocument/2006/relationships/tags" Target="../tags/tag35.xml"/><Relationship Id="rId42" Type="http://schemas.openxmlformats.org/officeDocument/2006/relationships/tags" Target="../tags/tag43.xml"/><Relationship Id="rId47" Type="http://schemas.openxmlformats.org/officeDocument/2006/relationships/tags" Target="../tags/tag48.xml"/><Relationship Id="rId50" Type="http://schemas.openxmlformats.org/officeDocument/2006/relationships/tags" Target="../tags/tag51.xml"/><Relationship Id="rId55" Type="http://schemas.openxmlformats.org/officeDocument/2006/relationships/image" Target="../media/image13.png"/><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33" Type="http://schemas.openxmlformats.org/officeDocument/2006/relationships/tags" Target="../tags/tag34.xml"/><Relationship Id="rId38" Type="http://schemas.openxmlformats.org/officeDocument/2006/relationships/tags" Target="../tags/tag39.xml"/><Relationship Id="rId46" Type="http://schemas.openxmlformats.org/officeDocument/2006/relationships/tags" Target="../tags/tag47.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29" Type="http://schemas.openxmlformats.org/officeDocument/2006/relationships/tags" Target="../tags/tag30.xml"/><Relationship Id="rId41" Type="http://schemas.openxmlformats.org/officeDocument/2006/relationships/tags" Target="../tags/tag42.xml"/><Relationship Id="rId54" Type="http://schemas.openxmlformats.org/officeDocument/2006/relationships/image" Target="../media/image12.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32" Type="http://schemas.openxmlformats.org/officeDocument/2006/relationships/tags" Target="../tags/tag33.xml"/><Relationship Id="rId37" Type="http://schemas.openxmlformats.org/officeDocument/2006/relationships/tags" Target="../tags/tag38.xml"/><Relationship Id="rId40" Type="http://schemas.openxmlformats.org/officeDocument/2006/relationships/tags" Target="../tags/tag41.xml"/><Relationship Id="rId45" Type="http://schemas.openxmlformats.org/officeDocument/2006/relationships/tags" Target="../tags/tag46.xml"/><Relationship Id="rId53" Type="http://schemas.openxmlformats.org/officeDocument/2006/relationships/image" Target="../media/image11.png"/><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tags" Target="../tags/tag29.xml"/><Relationship Id="rId36" Type="http://schemas.openxmlformats.org/officeDocument/2006/relationships/tags" Target="../tags/tag37.xml"/><Relationship Id="rId49" Type="http://schemas.openxmlformats.org/officeDocument/2006/relationships/tags" Target="../tags/tag50.xml"/><Relationship Id="rId10" Type="http://schemas.openxmlformats.org/officeDocument/2006/relationships/tags" Target="../tags/tag11.xml"/><Relationship Id="rId19" Type="http://schemas.openxmlformats.org/officeDocument/2006/relationships/tags" Target="../tags/tag20.xml"/><Relationship Id="rId31" Type="http://schemas.openxmlformats.org/officeDocument/2006/relationships/tags" Target="../tags/tag32.xml"/><Relationship Id="rId44" Type="http://schemas.openxmlformats.org/officeDocument/2006/relationships/tags" Target="../tags/tag45.xml"/><Relationship Id="rId52" Type="http://schemas.openxmlformats.org/officeDocument/2006/relationships/slideLayout" Target="../slideLayouts/slideLayout13.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tags" Target="../tags/tag28.xml"/><Relationship Id="rId30" Type="http://schemas.openxmlformats.org/officeDocument/2006/relationships/tags" Target="../tags/tag31.xml"/><Relationship Id="rId35" Type="http://schemas.openxmlformats.org/officeDocument/2006/relationships/tags" Target="../tags/tag36.xml"/><Relationship Id="rId43" Type="http://schemas.openxmlformats.org/officeDocument/2006/relationships/tags" Target="../tags/tag44.xml"/><Relationship Id="rId48" Type="http://schemas.openxmlformats.org/officeDocument/2006/relationships/tags" Target="../tags/tag49.xml"/><Relationship Id="rId56" Type="http://schemas.openxmlformats.org/officeDocument/2006/relationships/image" Target="../media/image14.jpeg"/><Relationship Id="rId8" Type="http://schemas.openxmlformats.org/officeDocument/2006/relationships/tags" Target="../tags/tag9.xml"/><Relationship Id="rId51" Type="http://schemas.openxmlformats.org/officeDocument/2006/relationships/tags" Target="../tags/tag52.xml"/><Relationship Id="rId3" Type="http://schemas.openxmlformats.org/officeDocument/2006/relationships/tags" Target="../tags/tag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CustomShape 1"/>
          <p:cNvSpPr/>
          <p:nvPr/>
        </p:nvSpPr>
        <p:spPr>
          <a:xfrm>
            <a:off x="1442520" y="1708560"/>
            <a:ext cx="6035400" cy="2097360"/>
          </a:xfrm>
          <a:prstGeom prst="rect">
            <a:avLst/>
          </a:prstGeom>
          <a:noFill/>
          <a:ln>
            <a:noFill/>
          </a:ln>
          <a:effectLst>
            <a:outerShdw blurRad="40000" dist="20160" dir="5400000" rotWithShape="0">
              <a:srgbClr val="000000">
                <a:alpha val="38000"/>
              </a:srgbClr>
            </a:outerShdw>
          </a:effectLst>
          <a:scene3d>
            <a:camera prst="orthographicFront"/>
            <a:lightRig rig="threePt" dir="t"/>
          </a:scene3d>
          <a:sp3d extrusionH="50600" prstMaterial="metal">
            <a:bevelT w="101600" h="80600" prst="relaxedInset"/>
            <a:bevelB w="80600" h="80600" prst="relaxedInset"/>
          </a:sp3d>
        </p:spPr>
        <p:style>
          <a:lnRef idx="0">
            <a:scrgbClr r="0" g="0" b="0"/>
          </a:lnRef>
          <a:fillRef idx="0">
            <a:scrgbClr r="0" g="0" b="0"/>
          </a:fillRef>
          <a:effectRef idx="0">
            <a:scrgbClr r="0" g="0" b="0"/>
          </a:effectRef>
          <a:fontRef idx="minor"/>
        </p:style>
        <p:txBody>
          <a:bodyPr lIns="90000" tIns="45000" rIns="90000" bIns="45000" anchor="ctr">
            <a:normAutofit fontScale="82000" lnSpcReduction="20000"/>
          </a:bodyPr>
          <a:lstStyle/>
          <a:p>
            <a:pPr algn="ctr">
              <a:lnSpc>
                <a:spcPct val="100000"/>
              </a:lnSpc>
            </a:pPr>
            <a:r>
              <a:rPr lang="fr-FR" sz="9600" b="1" strike="noStrike" spc="-1">
                <a:solidFill>
                  <a:srgbClr val="000000"/>
                </a:solidFill>
                <a:latin typeface="Calibri"/>
                <a:ea typeface="DejaVu Sans"/>
              </a:rPr>
              <a:t>Français</a:t>
            </a:r>
            <a:r>
              <a:t/>
            </a:r>
            <a:br/>
            <a:endParaRPr lang="fr-FR" sz="9600" b="0" strike="noStrike" spc="-1">
              <a:latin typeface="Arial"/>
            </a:endParaRPr>
          </a:p>
        </p:txBody>
      </p:sp>
      <p:sp>
        <p:nvSpPr>
          <p:cNvPr id="83" name="CustomShape 2"/>
          <p:cNvSpPr/>
          <p:nvPr/>
        </p:nvSpPr>
        <p:spPr>
          <a:xfrm>
            <a:off x="1371600" y="2914560"/>
            <a:ext cx="6387480" cy="130104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ustomShape 1"/>
          <p:cNvSpPr/>
          <p:nvPr/>
        </p:nvSpPr>
        <p:spPr>
          <a:xfrm>
            <a:off x="1080000" y="1584000"/>
            <a:ext cx="5494680" cy="378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2401"/>
              </a:spcBef>
            </a:pPr>
            <a:r>
              <a:rPr lang="fr-FR" sz="4400" b="0" strike="noStrike" spc="-1">
                <a:solidFill>
                  <a:srgbClr val="000000"/>
                </a:solidFill>
                <a:latin typeface="Calibri"/>
                <a:ea typeface="PingFang SC"/>
              </a:rPr>
              <a:t>  </a:t>
            </a:r>
            <a:endParaRPr lang="fr-FR" sz="4400" b="0" strike="noStrike" spc="-1">
              <a:latin typeface="Arial"/>
            </a:endParaRPr>
          </a:p>
          <a:p>
            <a:pPr>
              <a:lnSpc>
                <a:spcPct val="100000"/>
              </a:lnSpc>
              <a:spcBef>
                <a:spcPts val="2401"/>
              </a:spcBef>
            </a:pPr>
            <a:endParaRPr lang="fr-FR" sz="4400" b="0" strike="noStrike" spc="-1">
              <a:latin typeface="Arial"/>
            </a:endParaRPr>
          </a:p>
          <a:p>
            <a:pPr>
              <a:lnSpc>
                <a:spcPct val="100000"/>
              </a:lnSpc>
              <a:spcBef>
                <a:spcPts val="2401"/>
              </a:spcBef>
            </a:pPr>
            <a:endParaRPr lang="fr-FR" sz="4400" b="0" strike="noStrike" spc="-1">
              <a:latin typeface="Arial"/>
            </a:endParaRPr>
          </a:p>
          <a:p>
            <a:pPr>
              <a:lnSpc>
                <a:spcPct val="100000"/>
              </a:lnSpc>
              <a:spcBef>
                <a:spcPts val="2401"/>
              </a:spcBef>
            </a:pPr>
            <a:endParaRPr lang="fr-FR" sz="4400" b="0" strike="noStrike" spc="-1">
              <a:latin typeface="Arial"/>
            </a:endParaRPr>
          </a:p>
          <a:p>
            <a:pPr>
              <a:lnSpc>
                <a:spcPct val="100000"/>
              </a:lnSpc>
              <a:spcBef>
                <a:spcPts val="2401"/>
              </a:spcBef>
            </a:pPr>
            <a:endParaRPr lang="fr-FR" sz="4400" b="0" strike="noStrike" spc="-1">
              <a:latin typeface="Arial"/>
            </a:endParaRPr>
          </a:p>
          <a:p>
            <a:pPr>
              <a:lnSpc>
                <a:spcPct val="100000"/>
              </a:lnSpc>
              <a:spcBef>
                <a:spcPts val="2401"/>
              </a:spcBef>
            </a:pPr>
            <a:endParaRPr lang="fr-FR" sz="4400" b="0" strike="noStrike" spc="-1">
              <a:latin typeface="Arial"/>
            </a:endParaRPr>
          </a:p>
        </p:txBody>
      </p:sp>
      <p:sp>
        <p:nvSpPr>
          <p:cNvPr id="115" name="CustomShape 2"/>
          <p:cNvSpPr/>
          <p:nvPr/>
        </p:nvSpPr>
        <p:spPr>
          <a:xfrm>
            <a:off x="360360" y="1022040"/>
            <a:ext cx="7054560" cy="344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1800" b="0" strike="noStrike" spc="-1">
                <a:solidFill>
                  <a:srgbClr val="000000"/>
                </a:solidFill>
                <a:latin typeface="Arial"/>
                <a:ea typeface="DejaVu Sans"/>
              </a:rPr>
              <a:t>Combien de fois entends-tu « f » dans la phrase : </a:t>
            </a:r>
            <a:endParaRPr lang="fr-FR" sz="1800" b="0" strike="noStrike" spc="-1">
              <a:latin typeface="Arial"/>
            </a:endParaRPr>
          </a:p>
        </p:txBody>
      </p:sp>
      <p:sp>
        <p:nvSpPr>
          <p:cNvPr id="116" name="CustomShape 3"/>
          <p:cNvSpPr/>
          <p:nvPr/>
        </p:nvSpPr>
        <p:spPr>
          <a:xfrm>
            <a:off x="2733840" y="144000"/>
            <a:ext cx="3888720" cy="648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fr-FR" sz="2800" b="1" strike="noStrike" spc="-1">
                <a:solidFill>
                  <a:srgbClr val="0070C0"/>
                </a:solidFill>
                <a:latin typeface="Calibri"/>
                <a:ea typeface="DejaVu Sans"/>
              </a:rPr>
              <a:t>ph</a:t>
            </a:r>
            <a:r>
              <a:rPr lang="fr-FR" sz="2800" b="1" strike="noStrike" spc="-1">
                <a:solidFill>
                  <a:srgbClr val="000000"/>
                </a:solidFill>
                <a:latin typeface="Calibri"/>
                <a:ea typeface="DejaVu Sans"/>
              </a:rPr>
              <a:t> qui font « f »</a:t>
            </a:r>
            <a:endParaRPr lang="fr-FR" sz="2800" b="0" strike="noStrike" spc="-1">
              <a:latin typeface="Arial"/>
            </a:endParaRPr>
          </a:p>
        </p:txBody>
      </p:sp>
      <p:graphicFrame>
        <p:nvGraphicFramePr>
          <p:cNvPr id="8" name="Diagram8"/>
          <p:cNvGraphicFramePr/>
          <p:nvPr>
            <p:extLst>
              <p:ext uri="{D42A27DB-BD31-4B8C-83A1-F6EECF244321}">
                <p14:modId xmlns:p14="http://schemas.microsoft.com/office/powerpoint/2010/main" val="1503828077"/>
              </p:ext>
            </p:extLst>
          </p:nvPr>
        </p:nvGraphicFramePr>
        <p:xfrm>
          <a:off x="6567120" y="2643840"/>
          <a:ext cx="2323800" cy="2171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7" name="CustomShape 4"/>
          <p:cNvSpPr/>
          <p:nvPr/>
        </p:nvSpPr>
        <p:spPr>
          <a:xfrm>
            <a:off x="360000" y="1440000"/>
            <a:ext cx="8675640" cy="1446480"/>
          </a:xfrm>
          <a:prstGeom prst="rect">
            <a:avLst/>
          </a:prstGeom>
          <a:noFill/>
          <a:ln>
            <a:noFill/>
          </a:ln>
        </p:spPr>
        <p:style>
          <a:lnRef idx="2">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200" b="0" strike="noStrike" spc="-1">
                <a:solidFill>
                  <a:srgbClr val="000000"/>
                </a:solidFill>
                <a:latin typeface="Arial"/>
                <a:ea typeface="DejaVu Sans"/>
              </a:rPr>
              <a:t>À la </a:t>
            </a:r>
            <a:r>
              <a:rPr lang="fr-FR" sz="3200" b="0" strike="noStrike" spc="-1">
                <a:solidFill>
                  <a:srgbClr val="7030A0"/>
                </a:solidFill>
                <a:latin typeface="Arial"/>
                <a:ea typeface="DejaVu Sans"/>
              </a:rPr>
              <a:t>f</a:t>
            </a:r>
            <a:r>
              <a:rPr lang="fr-FR" sz="3200" b="0" strike="noStrike" spc="-1">
                <a:solidFill>
                  <a:srgbClr val="000000"/>
                </a:solidFill>
                <a:latin typeface="Arial"/>
                <a:ea typeface="DejaVu Sans"/>
              </a:rPr>
              <a:t>in du paragra</a:t>
            </a:r>
            <a:r>
              <a:rPr lang="fr-FR" sz="3200" b="0" strike="noStrike" spc="-1">
                <a:solidFill>
                  <a:srgbClr val="0070C0"/>
                </a:solidFill>
                <a:latin typeface="Arial"/>
                <a:ea typeface="DejaVu Sans"/>
              </a:rPr>
              <a:t>ph</a:t>
            </a:r>
            <a:r>
              <a:rPr lang="fr-FR" sz="3200" b="0" strike="noStrike" spc="-1">
                <a:solidFill>
                  <a:srgbClr val="000000"/>
                </a:solidFill>
                <a:latin typeface="Arial"/>
                <a:ea typeface="DejaVu Sans"/>
              </a:rPr>
              <a:t>e, il y a la </a:t>
            </a:r>
            <a:r>
              <a:rPr lang="fr-FR" sz="3200" b="0" strike="noStrike" spc="-1">
                <a:solidFill>
                  <a:srgbClr val="0070C0"/>
                </a:solidFill>
                <a:latin typeface="Arial"/>
                <a:ea typeface="DejaVu Sans"/>
              </a:rPr>
              <a:t>ph</a:t>
            </a:r>
            <a:r>
              <a:rPr lang="fr-FR" sz="3200" b="0" strike="noStrike" spc="-1">
                <a:solidFill>
                  <a:srgbClr val="000000"/>
                </a:solidFill>
                <a:latin typeface="Arial"/>
                <a:ea typeface="DejaVu Sans"/>
              </a:rPr>
              <a:t>rase sur le dau</a:t>
            </a:r>
            <a:r>
              <a:rPr lang="fr-FR" sz="3200" b="0" strike="noStrike" spc="-1">
                <a:solidFill>
                  <a:srgbClr val="0070C0"/>
                </a:solidFill>
                <a:latin typeface="Arial"/>
                <a:ea typeface="DejaVu Sans"/>
              </a:rPr>
              <a:t>ph</a:t>
            </a:r>
            <a:r>
              <a:rPr lang="fr-FR" sz="3200" b="0" strike="noStrike" spc="-1">
                <a:solidFill>
                  <a:srgbClr val="000000"/>
                </a:solidFill>
                <a:latin typeface="Arial"/>
                <a:ea typeface="DejaVu Sans"/>
              </a:rPr>
              <a:t>in et l’élé</a:t>
            </a:r>
            <a:r>
              <a:rPr lang="fr-FR" sz="3200" b="0" strike="noStrike" spc="-1">
                <a:solidFill>
                  <a:srgbClr val="0070C0"/>
                </a:solidFill>
                <a:latin typeface="Arial"/>
                <a:ea typeface="DejaVu Sans"/>
              </a:rPr>
              <a:t>ph</a:t>
            </a:r>
            <a:r>
              <a:rPr lang="fr-FR" sz="3200" b="0" strike="noStrike" spc="-1">
                <a:solidFill>
                  <a:srgbClr val="000000"/>
                </a:solidFill>
                <a:latin typeface="Arial"/>
                <a:ea typeface="DejaVu Sans"/>
              </a:rPr>
              <a:t>ant.</a:t>
            </a:r>
            <a:r>
              <a:rPr lang="fr-FR" sz="3200" b="0" strike="noStrike" spc="-1">
                <a:solidFill>
                  <a:srgbClr val="2A6099"/>
                </a:solidFill>
                <a:latin typeface="Arial"/>
                <a:ea typeface="DejaVu Sans"/>
              </a:rPr>
              <a:t>   </a:t>
            </a:r>
            <a:endParaRPr lang="fr-FR" sz="3200" b="0" strike="noStrike" spc="-1">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CustomShape 2"/>
          <p:cNvSpPr/>
          <p:nvPr/>
        </p:nvSpPr>
        <p:spPr>
          <a:xfrm>
            <a:off x="323528" y="-76070"/>
            <a:ext cx="8963032" cy="826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2400" b="1" strike="noStrike" spc="-1" dirty="0">
                <a:solidFill>
                  <a:srgbClr val="000000"/>
                </a:solidFill>
                <a:latin typeface="Calibri"/>
                <a:ea typeface="DejaVu Sans"/>
              </a:rPr>
              <a:t>Défi : 45 secondes pour lire le plus de lignes possible  </a:t>
            </a:r>
            <a:r>
              <a:rPr lang="fr-FR" sz="3600" b="0" strike="noStrike" spc="-1" dirty="0">
                <a:solidFill>
                  <a:srgbClr val="0070C0"/>
                </a:solidFill>
                <a:latin typeface="Calibri"/>
                <a:ea typeface="PingFang SC"/>
              </a:rPr>
              <a:t> </a:t>
            </a:r>
            <a:endParaRPr lang="fr-FR" sz="3600" b="0" strike="noStrike" spc="-1" dirty="0">
              <a:latin typeface="Arial"/>
            </a:endParaRPr>
          </a:p>
        </p:txBody>
      </p:sp>
      <p:sp>
        <p:nvSpPr>
          <p:cNvPr id="120" name="CustomShape 3"/>
          <p:cNvSpPr/>
          <p:nvPr/>
        </p:nvSpPr>
        <p:spPr>
          <a:xfrm>
            <a:off x="611560" y="843558"/>
            <a:ext cx="8640960" cy="3836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spcBef>
                <a:spcPts val="1200"/>
              </a:spcBef>
            </a:pPr>
            <a:r>
              <a:rPr lang="fr-FR" sz="3200" b="0" strike="noStrike" spc="-1" dirty="0" err="1">
                <a:solidFill>
                  <a:schemeClr val="accent6">
                    <a:lumMod val="75000"/>
                  </a:schemeClr>
                </a:solidFill>
                <a:latin typeface="Arial"/>
                <a:ea typeface="DejaVu Sans"/>
              </a:rPr>
              <a:t>fai</a:t>
            </a:r>
            <a:r>
              <a:rPr lang="fr-FR" sz="3200" b="0" strike="noStrike" spc="-1" dirty="0">
                <a:solidFill>
                  <a:schemeClr val="accent6">
                    <a:lumMod val="75000"/>
                  </a:schemeClr>
                </a:solidFill>
                <a:latin typeface="Arial"/>
                <a:ea typeface="DejaVu Sans"/>
              </a:rPr>
              <a:t> - </a:t>
            </a:r>
            <a:r>
              <a:rPr lang="fr-FR" sz="3200" b="0" strike="noStrike" spc="-1" dirty="0" err="1">
                <a:solidFill>
                  <a:schemeClr val="accent6">
                    <a:lumMod val="75000"/>
                  </a:schemeClr>
                </a:solidFill>
                <a:latin typeface="Arial"/>
                <a:ea typeface="DejaVu Sans"/>
              </a:rPr>
              <a:t>tei</a:t>
            </a:r>
            <a:r>
              <a:rPr lang="fr-FR" sz="3200" b="0" strike="noStrike" spc="-1" dirty="0">
                <a:solidFill>
                  <a:schemeClr val="accent6">
                    <a:lumMod val="75000"/>
                  </a:schemeClr>
                </a:solidFill>
                <a:latin typeface="Arial"/>
                <a:ea typeface="DejaVu Sans"/>
              </a:rPr>
              <a:t> - mai - </a:t>
            </a:r>
            <a:r>
              <a:rPr lang="fr-FR" sz="3200" spc="-1" dirty="0" err="1">
                <a:solidFill>
                  <a:schemeClr val="accent6">
                    <a:lumMod val="75000"/>
                  </a:schemeClr>
                </a:solidFill>
              </a:rPr>
              <a:t>ga</a:t>
            </a:r>
            <a:r>
              <a:rPr lang="fr-FR" sz="3200" spc="-1" dirty="0">
                <a:solidFill>
                  <a:schemeClr val="accent6">
                    <a:lumMod val="75000"/>
                  </a:schemeClr>
                </a:solidFill>
              </a:rPr>
              <a:t> - gi - go - gé - </a:t>
            </a:r>
            <a:r>
              <a:rPr lang="fr-FR" sz="3200" spc="-1" dirty="0" err="1">
                <a:solidFill>
                  <a:schemeClr val="accent6">
                    <a:lumMod val="75000"/>
                  </a:schemeClr>
                </a:solidFill>
              </a:rPr>
              <a:t>geoi</a:t>
            </a:r>
            <a:r>
              <a:rPr lang="fr-FR" sz="3200" spc="-1" dirty="0">
                <a:solidFill>
                  <a:schemeClr val="accent6">
                    <a:lumMod val="75000"/>
                  </a:schemeClr>
                </a:solidFill>
              </a:rPr>
              <a:t> </a:t>
            </a:r>
          </a:p>
          <a:p>
            <a:pPr lvl="0" algn="ctr">
              <a:spcBef>
                <a:spcPts val="1200"/>
              </a:spcBef>
              <a:defRPr/>
            </a:pPr>
            <a:r>
              <a:rPr lang="fr-FR" sz="3200" spc="-1" dirty="0">
                <a:solidFill>
                  <a:srgbClr val="0070C0"/>
                </a:solidFill>
              </a:rPr>
              <a:t>pa - po - </a:t>
            </a:r>
            <a:r>
              <a:rPr lang="fr-FR" sz="3200" spc="-1" dirty="0" err="1">
                <a:solidFill>
                  <a:srgbClr val="0070C0"/>
                </a:solidFill>
              </a:rPr>
              <a:t>phu</a:t>
            </a:r>
            <a:r>
              <a:rPr lang="fr-FR" sz="3200" spc="-1" dirty="0">
                <a:solidFill>
                  <a:srgbClr val="0070C0"/>
                </a:solidFill>
              </a:rPr>
              <a:t> - </a:t>
            </a:r>
            <a:r>
              <a:rPr lang="fr-FR" sz="3200" spc="-1" dirty="0" err="1">
                <a:solidFill>
                  <a:srgbClr val="0070C0"/>
                </a:solidFill>
              </a:rPr>
              <a:t>pha</a:t>
            </a:r>
            <a:r>
              <a:rPr lang="fr-FR" sz="3200" spc="-1" dirty="0">
                <a:solidFill>
                  <a:srgbClr val="0070C0"/>
                </a:solidFill>
              </a:rPr>
              <a:t> - </a:t>
            </a:r>
            <a:r>
              <a:rPr lang="fr-FR" sz="3200" spc="-1" dirty="0" err="1">
                <a:solidFill>
                  <a:srgbClr val="0070C0"/>
                </a:solidFill>
              </a:rPr>
              <a:t>apha</a:t>
            </a:r>
            <a:r>
              <a:rPr lang="fr-FR" sz="3200" spc="-1" dirty="0">
                <a:solidFill>
                  <a:srgbClr val="0070C0"/>
                </a:solidFill>
              </a:rPr>
              <a:t> - </a:t>
            </a:r>
            <a:r>
              <a:rPr lang="fr-FR" sz="3200" spc="-1" dirty="0" err="1">
                <a:solidFill>
                  <a:srgbClr val="0070C0"/>
                </a:solidFill>
              </a:rPr>
              <a:t>fo</a:t>
            </a:r>
            <a:r>
              <a:rPr lang="fr-FR" sz="3200" spc="-1" dirty="0">
                <a:solidFill>
                  <a:srgbClr val="0070C0"/>
                </a:solidFill>
              </a:rPr>
              <a:t> - </a:t>
            </a:r>
            <a:r>
              <a:rPr lang="fr-FR" sz="3200" spc="-1" dirty="0" err="1">
                <a:solidFill>
                  <a:srgbClr val="0070C0"/>
                </a:solidFill>
              </a:rPr>
              <a:t>my</a:t>
            </a:r>
            <a:r>
              <a:rPr lang="fr-FR" sz="3200" spc="-1" dirty="0">
                <a:solidFill>
                  <a:srgbClr val="0070C0"/>
                </a:solidFill>
              </a:rPr>
              <a:t> </a:t>
            </a:r>
            <a:r>
              <a:rPr lang="fr-FR" sz="3200" spc="-1" dirty="0">
                <a:solidFill>
                  <a:srgbClr val="000000"/>
                </a:solidFill>
              </a:rPr>
              <a:t> </a:t>
            </a:r>
          </a:p>
          <a:p>
            <a:pPr algn="ctr">
              <a:spcBef>
                <a:spcPts val="1200"/>
              </a:spcBef>
              <a:defRPr/>
            </a:pPr>
            <a:r>
              <a:rPr lang="fr-FR" sz="3200" spc="-1" dirty="0" err="1">
                <a:solidFill>
                  <a:schemeClr val="accent6">
                    <a:lumMod val="50000"/>
                  </a:schemeClr>
                </a:solidFill>
              </a:rPr>
              <a:t>py</a:t>
            </a:r>
            <a:r>
              <a:rPr lang="fr-FR" sz="3200" spc="-1" dirty="0">
                <a:solidFill>
                  <a:schemeClr val="accent6">
                    <a:lumMod val="50000"/>
                  </a:schemeClr>
                </a:solidFill>
              </a:rPr>
              <a:t> - </a:t>
            </a:r>
            <a:r>
              <a:rPr lang="fr-FR" sz="3200" spc="-1" dirty="0" err="1">
                <a:solidFill>
                  <a:schemeClr val="accent6">
                    <a:lumMod val="50000"/>
                  </a:schemeClr>
                </a:solidFill>
              </a:rPr>
              <a:t>pyja</a:t>
            </a:r>
            <a:r>
              <a:rPr lang="fr-FR" sz="3200" spc="-1" dirty="0">
                <a:solidFill>
                  <a:schemeClr val="accent6">
                    <a:lumMod val="50000"/>
                  </a:schemeClr>
                </a:solidFill>
              </a:rPr>
              <a:t> - </a:t>
            </a:r>
            <a:r>
              <a:rPr lang="fr-FR" sz="3200" spc="-1" dirty="0" err="1">
                <a:solidFill>
                  <a:schemeClr val="accent6">
                    <a:lumMod val="50000"/>
                  </a:schemeClr>
                </a:solidFill>
              </a:rPr>
              <a:t>bicy</a:t>
            </a:r>
            <a:r>
              <a:rPr lang="fr-FR" sz="3200" spc="-1" dirty="0">
                <a:solidFill>
                  <a:schemeClr val="accent6">
                    <a:lumMod val="50000"/>
                  </a:schemeClr>
                </a:solidFill>
              </a:rPr>
              <a:t> - veine - faire - reine</a:t>
            </a:r>
          </a:p>
          <a:p>
            <a:pPr algn="ctr">
              <a:spcBef>
                <a:spcPts val="1200"/>
              </a:spcBef>
              <a:defRPr/>
            </a:pPr>
            <a:r>
              <a:rPr lang="fr-FR" sz="3200" spc="-1" dirty="0">
                <a:solidFill>
                  <a:srgbClr val="000000"/>
                </a:solidFill>
              </a:rPr>
              <a:t> </a:t>
            </a:r>
            <a:r>
              <a:rPr lang="fr-FR" sz="3200" spc="-1" dirty="0"/>
              <a:t>plaire - éléphant - pharmacie - dauphin</a:t>
            </a:r>
            <a:r>
              <a:rPr lang="fr-FR" sz="3200" spc="-1" dirty="0">
                <a:solidFill>
                  <a:srgbClr val="000000"/>
                </a:solidFill>
              </a:rPr>
              <a:t> </a:t>
            </a:r>
          </a:p>
          <a:p>
            <a:pPr algn="ctr">
              <a:spcBef>
                <a:spcPts val="1200"/>
              </a:spcBef>
              <a:defRPr/>
            </a:pPr>
            <a:r>
              <a:rPr lang="fr-FR" sz="3200" spc="-1" dirty="0">
                <a:solidFill>
                  <a:srgbClr val="000000"/>
                </a:solidFill>
              </a:rPr>
              <a:t> </a:t>
            </a:r>
            <a:r>
              <a:rPr lang="fr-FR" sz="3200" u="sng" spc="-1" dirty="0">
                <a:solidFill>
                  <a:srgbClr val="000000"/>
                </a:solidFill>
              </a:rPr>
              <a:t>phoque - pyjama - bicyclette - stylo -</a:t>
            </a:r>
            <a:r>
              <a:rPr lang="fr-FR" sz="3200" b="0" u="sng" strike="noStrike" spc="-1" dirty="0">
                <a:solidFill>
                  <a:srgbClr val="000000"/>
                </a:solidFill>
                <a:latin typeface="Arial"/>
                <a:ea typeface="DejaVu Sans"/>
              </a:rPr>
              <a:t> </a:t>
            </a:r>
            <a:r>
              <a:rPr lang="fr-FR" sz="3200" u="sng" spc="-1" dirty="0">
                <a:solidFill>
                  <a:srgbClr val="000000"/>
                </a:solidFill>
              </a:rPr>
              <a:t>mygale </a:t>
            </a:r>
          </a:p>
          <a:p>
            <a:pPr algn="ctr">
              <a:spcBef>
                <a:spcPts val="1200"/>
              </a:spcBef>
              <a:defRPr/>
            </a:pPr>
            <a:r>
              <a:rPr lang="fr-FR" sz="3200" spc="-1" dirty="0">
                <a:solidFill>
                  <a:srgbClr val="000000"/>
                </a:solidFill>
              </a:rPr>
              <a:t> </a:t>
            </a:r>
            <a:r>
              <a:rPr lang="fr-FR" sz="3200" u="dbl" spc="-1" dirty="0">
                <a:solidFill>
                  <a:srgbClr val="000000"/>
                </a:solidFill>
              </a:rPr>
              <a:t>baleine - girafe - gare </a:t>
            </a:r>
            <a:r>
              <a:rPr lang="fr-FR" sz="3200" b="0" u="dbl" strike="noStrike" spc="-1" dirty="0">
                <a:solidFill>
                  <a:srgbClr val="000000"/>
                </a:solidFill>
                <a:latin typeface="Arial"/>
                <a:ea typeface="DejaVu Sans"/>
              </a:rPr>
              <a:t>- gourde - nageoire</a:t>
            </a:r>
            <a:r>
              <a:rPr lang="fr-FR" sz="3200" b="0" strike="noStrike" spc="-1" dirty="0">
                <a:solidFill>
                  <a:srgbClr val="000000"/>
                </a:solidFill>
                <a:latin typeface="Arial"/>
                <a:ea typeface="DejaVu Sans"/>
              </a:rPr>
              <a:t> </a:t>
            </a:r>
            <a:endParaRPr lang="fr-FR" sz="3200" b="0" strike="noStrike" spc="-1" dirty="0">
              <a:latin typeface="Arial"/>
            </a:endParaRPr>
          </a:p>
          <a:p>
            <a:pPr algn="ctr">
              <a:lnSpc>
                <a:spcPct val="100000"/>
              </a:lnSpc>
            </a:pPr>
            <a:endParaRPr lang="fr-FR" sz="3600" b="0" strike="noStrike" spc="-1" dirty="0">
              <a:latin typeface="Arial"/>
            </a:endParaRPr>
          </a:p>
          <a:p>
            <a:pPr algn="ctr">
              <a:lnSpc>
                <a:spcPct val="100000"/>
              </a:lnSpc>
            </a:pPr>
            <a:r>
              <a:rPr lang="fr-FR" sz="4000" b="0" strike="noStrike" spc="-1" dirty="0">
                <a:solidFill>
                  <a:srgbClr val="000000"/>
                </a:solidFill>
                <a:latin typeface="Arial"/>
                <a:ea typeface="DejaVu Sans"/>
              </a:rPr>
              <a:t> </a:t>
            </a:r>
            <a:endParaRPr lang="fr-FR" sz="4000" b="0" strike="noStrike" spc="-1" dirty="0">
              <a:latin typeface="Arial"/>
            </a:endParaRPr>
          </a:p>
          <a:p>
            <a:pPr algn="ctr">
              <a:lnSpc>
                <a:spcPct val="100000"/>
              </a:lnSpc>
            </a:pPr>
            <a:r>
              <a:rPr lang="fr-FR" sz="4400" b="0" strike="noStrike" spc="-1" dirty="0">
                <a:solidFill>
                  <a:srgbClr val="000000"/>
                </a:solidFill>
                <a:latin typeface="Arial"/>
                <a:ea typeface="DejaVu Sans"/>
              </a:rPr>
              <a:t> </a:t>
            </a:r>
            <a:endParaRPr lang="fr-FR" sz="4400" b="0" strike="noStrike" spc="-1" dirty="0">
              <a:latin typeface="Arial"/>
            </a:endParaRPr>
          </a:p>
          <a:p>
            <a:pPr algn="ctr">
              <a:lnSpc>
                <a:spcPct val="100000"/>
              </a:lnSpc>
            </a:pPr>
            <a:endParaRPr lang="fr-FR" sz="44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CustomShape 1"/>
          <p:cNvSpPr/>
          <p:nvPr/>
        </p:nvSpPr>
        <p:spPr>
          <a:xfrm>
            <a:off x="219240" y="915480"/>
            <a:ext cx="7909920" cy="3888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endParaRPr lang="fr-FR" sz="1800" b="0" strike="noStrike" spc="-1">
              <a:latin typeface="Arial"/>
            </a:endParaRPr>
          </a:p>
          <a:p>
            <a:pPr algn="ctr">
              <a:lnSpc>
                <a:spcPct val="120000"/>
              </a:lnSpc>
            </a:pPr>
            <a:endParaRPr lang="fr-FR" sz="1800" b="0" strike="noStrike" spc="-1">
              <a:latin typeface="Arial"/>
            </a:endParaRPr>
          </a:p>
          <a:p>
            <a:pPr algn="ctr">
              <a:lnSpc>
                <a:spcPct val="120000"/>
              </a:lnSpc>
            </a:pPr>
            <a:r>
              <a:rPr lang="fr-FR" sz="4800" b="0" strike="noStrike" spc="-1">
                <a:solidFill>
                  <a:srgbClr val="000000"/>
                </a:solidFill>
                <a:latin typeface="Calibri"/>
                <a:ea typeface="PingFang SC"/>
              </a:rPr>
              <a:t> </a:t>
            </a:r>
            <a:endParaRPr lang="fr-FR" sz="4800" b="0" strike="noStrike" spc="-1">
              <a:latin typeface="Arial"/>
            </a:endParaRPr>
          </a:p>
          <a:p>
            <a:pPr algn="ctr">
              <a:lnSpc>
                <a:spcPct val="100000"/>
              </a:lnSpc>
            </a:pPr>
            <a:endParaRPr lang="fr-FR" sz="4800" b="0" strike="noStrike" spc="-1">
              <a:latin typeface="Arial"/>
            </a:endParaRPr>
          </a:p>
          <a:p>
            <a:pPr algn="ctr">
              <a:lnSpc>
                <a:spcPct val="100000"/>
              </a:lnSpc>
            </a:pPr>
            <a:endParaRPr lang="fr-FR" sz="4800" b="0" strike="noStrike" spc="-1">
              <a:latin typeface="Arial"/>
            </a:endParaRPr>
          </a:p>
          <a:p>
            <a:pPr algn="ctr">
              <a:lnSpc>
                <a:spcPct val="100000"/>
              </a:lnSpc>
            </a:pPr>
            <a:endParaRPr lang="fr-FR" sz="4800" b="0" strike="noStrike" spc="-1">
              <a:latin typeface="Arial"/>
            </a:endParaRPr>
          </a:p>
          <a:p>
            <a:pPr algn="ctr">
              <a:lnSpc>
                <a:spcPct val="100000"/>
              </a:lnSpc>
            </a:pPr>
            <a:endParaRPr lang="fr-FR" sz="4800" b="0" strike="noStrike" spc="-1">
              <a:latin typeface="Arial"/>
            </a:endParaRPr>
          </a:p>
        </p:txBody>
      </p:sp>
      <p:sp>
        <p:nvSpPr>
          <p:cNvPr id="119" name="CustomShape 2"/>
          <p:cNvSpPr/>
          <p:nvPr/>
        </p:nvSpPr>
        <p:spPr>
          <a:xfrm>
            <a:off x="323528" y="-76070"/>
            <a:ext cx="8963032" cy="826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2400" b="1" strike="noStrike" spc="-1" dirty="0">
                <a:solidFill>
                  <a:srgbClr val="000000"/>
                </a:solidFill>
                <a:latin typeface="Calibri"/>
                <a:ea typeface="DejaVu Sans"/>
              </a:rPr>
              <a:t>Défi : 45 secondes pour lire le plus de lignes possible  </a:t>
            </a:r>
            <a:r>
              <a:rPr lang="fr-FR" sz="3600" b="0" strike="noStrike" spc="-1" dirty="0">
                <a:solidFill>
                  <a:srgbClr val="0070C0"/>
                </a:solidFill>
                <a:latin typeface="Calibri"/>
                <a:ea typeface="PingFang SC"/>
              </a:rPr>
              <a:t> </a:t>
            </a:r>
            <a:endParaRPr lang="fr-FR" sz="3600" b="0" strike="noStrike" spc="-1" dirty="0">
              <a:latin typeface="Arial"/>
            </a:endParaRPr>
          </a:p>
        </p:txBody>
      </p:sp>
      <p:sp>
        <p:nvSpPr>
          <p:cNvPr id="120" name="CustomShape 3"/>
          <p:cNvSpPr/>
          <p:nvPr/>
        </p:nvSpPr>
        <p:spPr>
          <a:xfrm>
            <a:off x="611560" y="843558"/>
            <a:ext cx="8640960" cy="3836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spcBef>
                <a:spcPts val="1200"/>
              </a:spcBef>
            </a:pPr>
            <a:r>
              <a:rPr lang="fr-FR" sz="3200" b="0" strike="noStrike" spc="-1" dirty="0" err="1">
                <a:solidFill>
                  <a:schemeClr val="accent6">
                    <a:lumMod val="75000"/>
                  </a:schemeClr>
                </a:solidFill>
                <a:latin typeface="Arial"/>
                <a:ea typeface="DejaVu Sans"/>
              </a:rPr>
              <a:t>fai</a:t>
            </a:r>
            <a:r>
              <a:rPr lang="fr-FR" sz="3200" b="0" strike="noStrike" spc="-1" dirty="0">
                <a:solidFill>
                  <a:schemeClr val="accent6">
                    <a:lumMod val="75000"/>
                  </a:schemeClr>
                </a:solidFill>
                <a:latin typeface="Arial"/>
                <a:ea typeface="DejaVu Sans"/>
              </a:rPr>
              <a:t> - </a:t>
            </a:r>
            <a:r>
              <a:rPr lang="fr-FR" sz="3200" b="0" strike="noStrike" spc="-1" dirty="0" err="1">
                <a:solidFill>
                  <a:schemeClr val="accent6">
                    <a:lumMod val="75000"/>
                  </a:schemeClr>
                </a:solidFill>
                <a:latin typeface="Arial"/>
                <a:ea typeface="DejaVu Sans"/>
              </a:rPr>
              <a:t>tei</a:t>
            </a:r>
            <a:r>
              <a:rPr lang="fr-FR" sz="3200" b="0" strike="noStrike" spc="-1" dirty="0">
                <a:solidFill>
                  <a:schemeClr val="accent6">
                    <a:lumMod val="75000"/>
                  </a:schemeClr>
                </a:solidFill>
                <a:latin typeface="Arial"/>
                <a:ea typeface="DejaVu Sans"/>
              </a:rPr>
              <a:t> - mai - </a:t>
            </a:r>
            <a:r>
              <a:rPr lang="fr-FR" sz="3200" spc="-1" dirty="0" err="1">
                <a:solidFill>
                  <a:schemeClr val="accent6">
                    <a:lumMod val="75000"/>
                  </a:schemeClr>
                </a:solidFill>
              </a:rPr>
              <a:t>ga</a:t>
            </a:r>
            <a:r>
              <a:rPr lang="fr-FR" sz="3200" spc="-1" dirty="0">
                <a:solidFill>
                  <a:schemeClr val="accent6">
                    <a:lumMod val="75000"/>
                  </a:schemeClr>
                </a:solidFill>
              </a:rPr>
              <a:t> - gi - go - gé - </a:t>
            </a:r>
            <a:r>
              <a:rPr lang="fr-FR" sz="3200" spc="-1" dirty="0" err="1">
                <a:solidFill>
                  <a:schemeClr val="accent6">
                    <a:lumMod val="75000"/>
                  </a:schemeClr>
                </a:solidFill>
              </a:rPr>
              <a:t>geoi</a:t>
            </a:r>
            <a:r>
              <a:rPr lang="fr-FR" sz="3200" spc="-1" dirty="0">
                <a:solidFill>
                  <a:schemeClr val="accent6">
                    <a:lumMod val="75000"/>
                  </a:schemeClr>
                </a:solidFill>
              </a:rPr>
              <a:t> </a:t>
            </a:r>
          </a:p>
          <a:p>
            <a:pPr lvl="0" algn="ctr">
              <a:spcBef>
                <a:spcPts val="1200"/>
              </a:spcBef>
              <a:defRPr/>
            </a:pPr>
            <a:r>
              <a:rPr lang="fr-FR" sz="3200" spc="-1" dirty="0">
                <a:solidFill>
                  <a:srgbClr val="0070C0"/>
                </a:solidFill>
              </a:rPr>
              <a:t>pa - po - </a:t>
            </a:r>
            <a:r>
              <a:rPr lang="fr-FR" sz="3200" spc="-1" dirty="0" err="1">
                <a:solidFill>
                  <a:srgbClr val="0070C0"/>
                </a:solidFill>
              </a:rPr>
              <a:t>phu</a:t>
            </a:r>
            <a:r>
              <a:rPr lang="fr-FR" sz="3200" spc="-1" dirty="0">
                <a:solidFill>
                  <a:srgbClr val="0070C0"/>
                </a:solidFill>
              </a:rPr>
              <a:t> - </a:t>
            </a:r>
            <a:r>
              <a:rPr lang="fr-FR" sz="3200" spc="-1" dirty="0" err="1">
                <a:solidFill>
                  <a:srgbClr val="0070C0"/>
                </a:solidFill>
              </a:rPr>
              <a:t>pha</a:t>
            </a:r>
            <a:r>
              <a:rPr lang="fr-FR" sz="3200" spc="-1" dirty="0">
                <a:solidFill>
                  <a:srgbClr val="0070C0"/>
                </a:solidFill>
              </a:rPr>
              <a:t> - </a:t>
            </a:r>
            <a:r>
              <a:rPr lang="fr-FR" sz="3200" spc="-1" dirty="0" err="1">
                <a:solidFill>
                  <a:srgbClr val="0070C0"/>
                </a:solidFill>
              </a:rPr>
              <a:t>apha</a:t>
            </a:r>
            <a:r>
              <a:rPr lang="fr-FR" sz="3200" spc="-1" dirty="0">
                <a:solidFill>
                  <a:srgbClr val="0070C0"/>
                </a:solidFill>
              </a:rPr>
              <a:t> - </a:t>
            </a:r>
            <a:r>
              <a:rPr lang="fr-FR" sz="3200" spc="-1" dirty="0" err="1">
                <a:solidFill>
                  <a:srgbClr val="0070C0"/>
                </a:solidFill>
              </a:rPr>
              <a:t>fo</a:t>
            </a:r>
            <a:r>
              <a:rPr lang="fr-FR" sz="3200" spc="-1" dirty="0">
                <a:solidFill>
                  <a:srgbClr val="0070C0"/>
                </a:solidFill>
              </a:rPr>
              <a:t> - </a:t>
            </a:r>
            <a:r>
              <a:rPr lang="fr-FR" sz="3200" spc="-1" dirty="0" err="1">
                <a:solidFill>
                  <a:srgbClr val="0070C0"/>
                </a:solidFill>
              </a:rPr>
              <a:t>my</a:t>
            </a:r>
            <a:r>
              <a:rPr lang="fr-FR" sz="3200" spc="-1" dirty="0">
                <a:solidFill>
                  <a:srgbClr val="0070C0"/>
                </a:solidFill>
              </a:rPr>
              <a:t> </a:t>
            </a:r>
            <a:r>
              <a:rPr lang="fr-FR" sz="3200" spc="-1" dirty="0">
                <a:solidFill>
                  <a:srgbClr val="000000"/>
                </a:solidFill>
              </a:rPr>
              <a:t> </a:t>
            </a:r>
          </a:p>
          <a:p>
            <a:pPr algn="ctr">
              <a:spcBef>
                <a:spcPts val="1200"/>
              </a:spcBef>
              <a:defRPr/>
            </a:pPr>
            <a:r>
              <a:rPr lang="fr-FR" sz="3200" spc="-1" dirty="0" err="1">
                <a:solidFill>
                  <a:schemeClr val="accent6">
                    <a:lumMod val="50000"/>
                  </a:schemeClr>
                </a:solidFill>
              </a:rPr>
              <a:t>py</a:t>
            </a:r>
            <a:r>
              <a:rPr lang="fr-FR" sz="3200" spc="-1" dirty="0">
                <a:solidFill>
                  <a:schemeClr val="accent6">
                    <a:lumMod val="50000"/>
                  </a:schemeClr>
                </a:solidFill>
              </a:rPr>
              <a:t> - </a:t>
            </a:r>
            <a:r>
              <a:rPr lang="fr-FR" sz="3200" spc="-1" dirty="0" err="1">
                <a:solidFill>
                  <a:schemeClr val="accent6">
                    <a:lumMod val="50000"/>
                  </a:schemeClr>
                </a:solidFill>
              </a:rPr>
              <a:t>pyja</a:t>
            </a:r>
            <a:r>
              <a:rPr lang="fr-FR" sz="3200" spc="-1" dirty="0">
                <a:solidFill>
                  <a:schemeClr val="accent6">
                    <a:lumMod val="50000"/>
                  </a:schemeClr>
                </a:solidFill>
              </a:rPr>
              <a:t> - </a:t>
            </a:r>
            <a:r>
              <a:rPr lang="fr-FR" sz="3200" spc="-1" dirty="0" err="1">
                <a:solidFill>
                  <a:schemeClr val="accent6">
                    <a:lumMod val="50000"/>
                  </a:schemeClr>
                </a:solidFill>
              </a:rPr>
              <a:t>bicy</a:t>
            </a:r>
            <a:r>
              <a:rPr lang="fr-FR" sz="3200" spc="-1" dirty="0">
                <a:solidFill>
                  <a:schemeClr val="accent6">
                    <a:lumMod val="50000"/>
                  </a:schemeClr>
                </a:solidFill>
              </a:rPr>
              <a:t> - veine - faire - reine</a:t>
            </a:r>
          </a:p>
          <a:p>
            <a:pPr algn="ctr">
              <a:spcBef>
                <a:spcPts val="1200"/>
              </a:spcBef>
              <a:defRPr/>
            </a:pPr>
            <a:r>
              <a:rPr lang="fr-FR" sz="3200" spc="-1" dirty="0">
                <a:solidFill>
                  <a:srgbClr val="000000"/>
                </a:solidFill>
              </a:rPr>
              <a:t> </a:t>
            </a:r>
            <a:r>
              <a:rPr lang="fr-FR" sz="3200" spc="-1" dirty="0"/>
              <a:t>plaire - éléphant - pharmacie - dauphin</a:t>
            </a:r>
            <a:r>
              <a:rPr lang="fr-FR" sz="3200" spc="-1" dirty="0">
                <a:solidFill>
                  <a:srgbClr val="000000"/>
                </a:solidFill>
              </a:rPr>
              <a:t> </a:t>
            </a:r>
          </a:p>
          <a:p>
            <a:pPr algn="ctr">
              <a:spcBef>
                <a:spcPts val="1200"/>
              </a:spcBef>
              <a:defRPr/>
            </a:pPr>
            <a:r>
              <a:rPr lang="fr-FR" sz="3200" spc="-1" dirty="0">
                <a:solidFill>
                  <a:srgbClr val="000000"/>
                </a:solidFill>
              </a:rPr>
              <a:t> </a:t>
            </a:r>
            <a:r>
              <a:rPr lang="fr-FR" sz="3200" u="sng" spc="-1" dirty="0">
                <a:solidFill>
                  <a:srgbClr val="000000"/>
                </a:solidFill>
              </a:rPr>
              <a:t>phoque - pyjama - bicyclette - stylo -</a:t>
            </a:r>
            <a:r>
              <a:rPr lang="fr-FR" sz="3200" b="0" u="sng" strike="noStrike" spc="-1" dirty="0">
                <a:solidFill>
                  <a:srgbClr val="000000"/>
                </a:solidFill>
                <a:latin typeface="Arial"/>
                <a:ea typeface="DejaVu Sans"/>
              </a:rPr>
              <a:t> </a:t>
            </a:r>
            <a:r>
              <a:rPr lang="fr-FR" sz="3200" u="sng" spc="-1" dirty="0">
                <a:solidFill>
                  <a:srgbClr val="000000"/>
                </a:solidFill>
              </a:rPr>
              <a:t>mygale </a:t>
            </a:r>
          </a:p>
          <a:p>
            <a:pPr algn="ctr">
              <a:spcBef>
                <a:spcPts val="1200"/>
              </a:spcBef>
              <a:defRPr/>
            </a:pPr>
            <a:r>
              <a:rPr lang="fr-FR" sz="3200" spc="-1" dirty="0">
                <a:solidFill>
                  <a:srgbClr val="000000"/>
                </a:solidFill>
              </a:rPr>
              <a:t> </a:t>
            </a:r>
            <a:r>
              <a:rPr lang="fr-FR" sz="3200" u="dbl" spc="-1" dirty="0">
                <a:solidFill>
                  <a:srgbClr val="000000"/>
                </a:solidFill>
              </a:rPr>
              <a:t>baleine - girafe - gare </a:t>
            </a:r>
            <a:r>
              <a:rPr lang="fr-FR" sz="3200" b="0" u="dbl" strike="noStrike" spc="-1" dirty="0">
                <a:solidFill>
                  <a:srgbClr val="000000"/>
                </a:solidFill>
                <a:latin typeface="Arial"/>
                <a:ea typeface="DejaVu Sans"/>
              </a:rPr>
              <a:t>- gourde - nageoire</a:t>
            </a:r>
            <a:r>
              <a:rPr lang="fr-FR" sz="3200" b="0" strike="noStrike" spc="-1" dirty="0">
                <a:solidFill>
                  <a:srgbClr val="000000"/>
                </a:solidFill>
                <a:latin typeface="Arial"/>
                <a:ea typeface="DejaVu Sans"/>
              </a:rPr>
              <a:t> </a:t>
            </a:r>
            <a:endParaRPr lang="fr-FR" sz="3200" b="0" strike="noStrike" spc="-1" dirty="0">
              <a:latin typeface="Arial"/>
            </a:endParaRPr>
          </a:p>
          <a:p>
            <a:pPr algn="ctr">
              <a:lnSpc>
                <a:spcPct val="100000"/>
              </a:lnSpc>
            </a:pPr>
            <a:endParaRPr lang="fr-FR" sz="3600" b="0" strike="noStrike" spc="-1" dirty="0">
              <a:latin typeface="Arial"/>
            </a:endParaRPr>
          </a:p>
          <a:p>
            <a:pPr algn="ctr">
              <a:lnSpc>
                <a:spcPct val="100000"/>
              </a:lnSpc>
            </a:pPr>
            <a:r>
              <a:rPr lang="fr-FR" sz="4000" b="0" strike="noStrike" spc="-1" dirty="0">
                <a:solidFill>
                  <a:srgbClr val="000000"/>
                </a:solidFill>
                <a:latin typeface="Arial"/>
                <a:ea typeface="DejaVu Sans"/>
              </a:rPr>
              <a:t> </a:t>
            </a:r>
            <a:endParaRPr lang="fr-FR" sz="4000" b="0" strike="noStrike" spc="-1" dirty="0">
              <a:latin typeface="Arial"/>
            </a:endParaRPr>
          </a:p>
          <a:p>
            <a:pPr algn="ctr">
              <a:lnSpc>
                <a:spcPct val="100000"/>
              </a:lnSpc>
            </a:pPr>
            <a:r>
              <a:rPr lang="fr-FR" sz="4400" b="0" strike="noStrike" spc="-1" dirty="0">
                <a:solidFill>
                  <a:srgbClr val="000000"/>
                </a:solidFill>
                <a:latin typeface="Arial"/>
                <a:ea typeface="DejaVu Sans"/>
              </a:rPr>
              <a:t> </a:t>
            </a:r>
            <a:endParaRPr lang="fr-FR" sz="4400" b="0" strike="noStrike" spc="-1" dirty="0">
              <a:latin typeface="Arial"/>
            </a:endParaRPr>
          </a:p>
          <a:p>
            <a:pPr algn="ctr">
              <a:lnSpc>
                <a:spcPct val="100000"/>
              </a:lnSpc>
            </a:pPr>
            <a:endParaRPr lang="fr-FR" sz="4400" b="0" strike="noStrike" spc="-1" dirty="0">
              <a:latin typeface="Arial"/>
            </a:endParaRPr>
          </a:p>
        </p:txBody>
      </p:sp>
    </p:spTree>
    <p:extLst>
      <p:ext uri="{BB962C8B-B14F-4D97-AF65-F5344CB8AC3E}">
        <p14:creationId xmlns:p14="http://schemas.microsoft.com/office/powerpoint/2010/main" val="668967806"/>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CustomShape 1"/>
          <p:cNvSpPr/>
          <p:nvPr/>
        </p:nvSpPr>
        <p:spPr>
          <a:xfrm>
            <a:off x="144000" y="187560"/>
            <a:ext cx="8747640" cy="4634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50000"/>
              </a:lnSpc>
            </a:pPr>
            <a:r>
              <a:rPr lang="fr-FR" sz="2400" b="0" strike="noStrike" spc="-1">
                <a:solidFill>
                  <a:srgbClr val="000000"/>
                </a:solidFill>
                <a:latin typeface="Arial"/>
                <a:ea typeface="DejaVu Sans"/>
              </a:rPr>
              <a:t>Deux phares sont figés sur l’île de Ré en Nouvelle-Aquitaine.</a:t>
            </a:r>
            <a:endParaRPr lang="fr-FR" sz="2400" b="0" strike="noStrike" spc="-1">
              <a:latin typeface="Arial"/>
            </a:endParaRPr>
          </a:p>
          <a:p>
            <a:pPr>
              <a:lnSpc>
                <a:spcPct val="150000"/>
              </a:lnSpc>
            </a:pPr>
            <a:r>
              <a:rPr lang="fr-FR" sz="2400" b="0" strike="noStrike" spc="-1">
                <a:solidFill>
                  <a:srgbClr val="000000"/>
                </a:solidFill>
                <a:latin typeface="Arial"/>
                <a:ea typeface="DejaVu Sans"/>
              </a:rPr>
              <a:t>Le grand phare des baleines fait cinquante-sept mètres. </a:t>
            </a:r>
            <a:endParaRPr lang="fr-FR" sz="2400" b="0" strike="noStrike" spc="-1">
              <a:latin typeface="Arial"/>
            </a:endParaRPr>
          </a:p>
          <a:p>
            <a:pPr>
              <a:lnSpc>
                <a:spcPct val="150000"/>
              </a:lnSpc>
            </a:pPr>
            <a:r>
              <a:rPr lang="fr-FR" sz="2400" b="0" strike="noStrike" spc="-1">
                <a:solidFill>
                  <a:srgbClr val="000000"/>
                </a:solidFill>
                <a:latin typeface="Arial"/>
                <a:ea typeface="DejaVu Sans"/>
              </a:rPr>
              <a:t>Avec son éclairage, il servait aux navigateurs pour se repérer et éviter les dangers. Le petit phare des baleineaux, avec ses pierres calcaires, sa tour en cylindre et sa lampe halogène, mesure seulement trente-et-un mètres.    </a:t>
            </a:r>
            <a:endParaRPr lang="fr-FR" sz="2400" b="0" strike="noStrike" spc="-1">
              <a:latin typeface="Arial"/>
            </a:endParaRPr>
          </a:p>
          <a:p>
            <a:pPr>
              <a:lnSpc>
                <a:spcPct val="150000"/>
              </a:lnSpc>
            </a:pPr>
            <a:endParaRPr lang="fr-FR" sz="2400" b="0" strike="noStrike" spc="-1">
              <a:latin typeface="Arial"/>
            </a:endParaRPr>
          </a:p>
          <a:p>
            <a:pPr>
              <a:lnSpc>
                <a:spcPct val="150000"/>
              </a:lnSpc>
            </a:pPr>
            <a:r>
              <a:rPr lang="fr-FR" sz="2800" b="0" strike="noStrike" spc="-1">
                <a:solidFill>
                  <a:srgbClr val="000000"/>
                </a:solidFill>
                <a:latin typeface="Arial"/>
                <a:ea typeface="DejaVu Sans"/>
              </a:rPr>
              <a:t> </a:t>
            </a:r>
            <a:endParaRPr lang="fr-FR" sz="2800" b="0" strike="noStrike" spc="-1">
              <a:latin typeface="Arial"/>
            </a:endParaRPr>
          </a:p>
          <a:p>
            <a:pPr>
              <a:lnSpc>
                <a:spcPct val="150000"/>
              </a:lnSpc>
            </a:pPr>
            <a:r>
              <a:rPr lang="fr-FR" sz="2800" b="0" strike="noStrike" spc="-1">
                <a:solidFill>
                  <a:srgbClr val="000000"/>
                </a:solidFill>
                <a:latin typeface="Arial"/>
                <a:ea typeface="DejaVu Sans"/>
              </a:rPr>
              <a:t>   </a:t>
            </a:r>
            <a:endParaRPr lang="fr-FR" sz="2800" b="0" strike="noStrike" spc="-1">
              <a:latin typeface="Arial"/>
            </a:endParaRPr>
          </a:p>
        </p:txBody>
      </p:sp>
      <p:pic>
        <p:nvPicPr>
          <p:cNvPr id="129" name="Image 130"/>
          <p:cNvPicPr/>
          <p:nvPr/>
        </p:nvPicPr>
        <p:blipFill>
          <a:blip r:embed="rId3"/>
          <a:stretch/>
        </p:blipFill>
        <p:spPr>
          <a:xfrm>
            <a:off x="7236360" y="3075840"/>
            <a:ext cx="1151280" cy="1752480"/>
          </a:xfrm>
          <a:prstGeom prst="rect">
            <a:avLst/>
          </a:prstGeom>
          <a:ln>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2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2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CustomShape 1"/>
          <p:cNvSpPr/>
          <p:nvPr/>
        </p:nvSpPr>
        <p:spPr>
          <a:xfrm>
            <a:off x="35640" y="1008000"/>
            <a:ext cx="8782560" cy="2715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50000"/>
              </a:lnSpc>
              <a:spcBef>
                <a:spcPts val="3600"/>
              </a:spcBef>
            </a:pPr>
            <a:r>
              <a:rPr lang="fr-FR" sz="3200" b="0" strike="noStrike" spc="-1">
                <a:solidFill>
                  <a:srgbClr val="000000"/>
                </a:solidFill>
                <a:latin typeface="Arial"/>
                <a:ea typeface="DejaVu Sans"/>
              </a:rPr>
              <a:t>  </a:t>
            </a:r>
            <a:endParaRPr lang="fr-FR" sz="3200" b="0" strike="noStrike" spc="-1">
              <a:latin typeface="Arial"/>
            </a:endParaRPr>
          </a:p>
          <a:p>
            <a:pPr algn="ctr">
              <a:lnSpc>
                <a:spcPct val="150000"/>
              </a:lnSpc>
            </a:pPr>
            <a:r>
              <a:rPr lang="fr-FR" sz="3200" b="0" strike="noStrike" spc="-1">
                <a:solidFill>
                  <a:srgbClr val="000000"/>
                </a:solidFill>
                <a:latin typeface="Arial"/>
                <a:ea typeface="DejaVu Sans"/>
              </a:rPr>
              <a:t>figés - éclairage - navigateurs - éviter  </a:t>
            </a:r>
            <a:endParaRPr lang="fr-FR" sz="3200" b="0" strike="noStrike" spc="-1">
              <a:latin typeface="Arial"/>
            </a:endParaRPr>
          </a:p>
          <a:p>
            <a:pPr algn="ctr">
              <a:lnSpc>
                <a:spcPct val="150000"/>
              </a:lnSpc>
            </a:pPr>
            <a:r>
              <a:rPr lang="fr-FR" sz="3200" b="0" strike="noStrike" spc="-1">
                <a:solidFill>
                  <a:srgbClr val="000000"/>
                </a:solidFill>
                <a:latin typeface="Arial"/>
                <a:ea typeface="DejaVu Sans"/>
              </a:rPr>
              <a:t>dangers - halogène</a:t>
            </a:r>
            <a:endParaRPr lang="fr-FR" sz="3200" b="0" strike="noStrike" spc="-1">
              <a:latin typeface="Arial"/>
            </a:endParaRPr>
          </a:p>
          <a:p>
            <a:pPr>
              <a:lnSpc>
                <a:spcPct val="150000"/>
              </a:lnSpc>
              <a:spcBef>
                <a:spcPts val="3600"/>
              </a:spcBef>
            </a:pPr>
            <a:endParaRPr lang="fr-FR" sz="3200" b="0" strike="noStrike" spc="-1">
              <a:latin typeface="Arial"/>
            </a:endParaRPr>
          </a:p>
          <a:p>
            <a:pPr>
              <a:lnSpc>
                <a:spcPct val="150000"/>
              </a:lnSpc>
              <a:spcBef>
                <a:spcPts val="3600"/>
              </a:spcBef>
            </a:pPr>
            <a:r>
              <a:rPr lang="fr-FR" sz="3200" b="0" strike="noStrike" spc="-1">
                <a:solidFill>
                  <a:srgbClr val="000000"/>
                </a:solidFill>
                <a:latin typeface="Arial"/>
                <a:ea typeface="DejaVu Sans"/>
              </a:rPr>
              <a:t> </a:t>
            </a:r>
            <a:endParaRPr lang="fr-FR" sz="3200" b="0" strike="noStrike" spc="-1">
              <a:latin typeface="Arial"/>
            </a:endParaRPr>
          </a:p>
          <a:p>
            <a:pPr>
              <a:lnSpc>
                <a:spcPct val="150000"/>
              </a:lnSpc>
              <a:spcBef>
                <a:spcPts val="3600"/>
              </a:spcBef>
            </a:pPr>
            <a:r>
              <a:rPr lang="fr-FR" sz="3200" b="0" strike="noStrike" spc="-1">
                <a:solidFill>
                  <a:srgbClr val="000000"/>
                </a:solidFill>
                <a:latin typeface="Arial"/>
                <a:ea typeface="DejaVu Sans"/>
              </a:rPr>
              <a:t>   </a:t>
            </a:r>
            <a:endParaRPr lang="fr-FR" sz="3200" b="0" strike="noStrike" spc="-1">
              <a:latin typeface="Arial"/>
            </a:endParaRPr>
          </a:p>
        </p:txBody>
      </p:sp>
      <p:pic>
        <p:nvPicPr>
          <p:cNvPr id="131" name="Image 132"/>
          <p:cNvPicPr/>
          <p:nvPr/>
        </p:nvPicPr>
        <p:blipFill>
          <a:blip r:embed="rId2"/>
          <a:stretch/>
        </p:blipFill>
        <p:spPr>
          <a:xfrm>
            <a:off x="4104000" y="432000"/>
            <a:ext cx="2188080" cy="1438560"/>
          </a:xfrm>
          <a:prstGeom prst="rect">
            <a:avLst/>
          </a:prstGeom>
          <a:ln>
            <a:noFill/>
          </a:ln>
        </p:spPr>
      </p:pic>
      <p:pic>
        <p:nvPicPr>
          <p:cNvPr id="132" name="Image 133"/>
          <p:cNvPicPr/>
          <p:nvPr/>
        </p:nvPicPr>
        <p:blipFill>
          <a:blip r:embed="rId3"/>
          <a:stretch/>
        </p:blipFill>
        <p:spPr>
          <a:xfrm>
            <a:off x="2342520" y="216000"/>
            <a:ext cx="1040040" cy="1582560"/>
          </a:xfrm>
          <a:prstGeom prst="rect">
            <a:avLst/>
          </a:prstGeom>
          <a:ln>
            <a:noFill/>
          </a:ln>
        </p:spPr>
      </p:pic>
      <p:pic>
        <p:nvPicPr>
          <p:cNvPr id="133" name="Image 134"/>
          <p:cNvPicPr/>
          <p:nvPr/>
        </p:nvPicPr>
        <p:blipFill>
          <a:blip r:embed="rId4"/>
          <a:stretch/>
        </p:blipFill>
        <p:spPr>
          <a:xfrm>
            <a:off x="4960080" y="3384000"/>
            <a:ext cx="1950480" cy="1510560"/>
          </a:xfrm>
          <a:prstGeom prst="rect">
            <a:avLst/>
          </a:prstGeom>
          <a:ln>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31"/>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CustomShape 1"/>
          <p:cNvSpPr/>
          <p:nvPr/>
        </p:nvSpPr>
        <p:spPr>
          <a:xfrm>
            <a:off x="153360" y="14040"/>
            <a:ext cx="8782560" cy="1510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50000"/>
              </a:lnSpc>
              <a:spcBef>
                <a:spcPts val="3600"/>
              </a:spcBef>
            </a:pPr>
            <a:r>
              <a:rPr lang="fr-FR" sz="3200" b="0" strike="noStrike" spc="-1">
                <a:solidFill>
                  <a:srgbClr val="000000"/>
                </a:solidFill>
                <a:latin typeface="Arial"/>
                <a:ea typeface="DejaVu Sans"/>
              </a:rPr>
              <a:t>  </a:t>
            </a:r>
            <a:endParaRPr lang="fr-FR" sz="3200" b="0" strike="noStrike" spc="-1">
              <a:latin typeface="Arial"/>
            </a:endParaRPr>
          </a:p>
          <a:p>
            <a:pPr algn="ctr">
              <a:lnSpc>
                <a:spcPct val="150000"/>
              </a:lnSpc>
              <a:spcBef>
                <a:spcPts val="3600"/>
              </a:spcBef>
            </a:pPr>
            <a:r>
              <a:rPr lang="fr-FR" sz="3200" b="0" strike="noStrike" spc="-1">
                <a:solidFill>
                  <a:srgbClr val="000000"/>
                </a:solidFill>
                <a:latin typeface="Arial"/>
                <a:ea typeface="DejaVu Sans"/>
              </a:rPr>
              <a:t>Nouvelle Aquitaine – une baleine – des baleineaux – elle fait – éclairage – il servait calcaire    </a:t>
            </a:r>
            <a:endParaRPr lang="fr-FR" sz="3200" b="0" strike="noStrike" spc="-1">
              <a:latin typeface="Arial"/>
            </a:endParaRPr>
          </a:p>
          <a:p>
            <a:pPr algn="ctr">
              <a:lnSpc>
                <a:spcPct val="150000"/>
              </a:lnSpc>
              <a:spcBef>
                <a:spcPts val="3600"/>
              </a:spcBef>
            </a:pPr>
            <a:r>
              <a:rPr lang="fr-FR" sz="3200" b="0" strike="noStrike" spc="-1">
                <a:solidFill>
                  <a:srgbClr val="000000"/>
                </a:solidFill>
                <a:latin typeface="Arial"/>
                <a:ea typeface="DejaVu Sans"/>
              </a:rPr>
              <a:t> </a:t>
            </a:r>
            <a:endParaRPr lang="fr-FR" sz="3200" b="0" strike="noStrike" spc="-1">
              <a:latin typeface="Arial"/>
            </a:endParaRPr>
          </a:p>
          <a:p>
            <a:pPr algn="ctr">
              <a:lnSpc>
                <a:spcPct val="150000"/>
              </a:lnSpc>
              <a:spcBef>
                <a:spcPts val="3600"/>
              </a:spcBef>
            </a:pPr>
            <a:endParaRPr lang="fr-FR" sz="3200" b="0" strike="noStrike" spc="-1">
              <a:latin typeface="Arial"/>
            </a:endParaRPr>
          </a:p>
          <a:p>
            <a:pPr>
              <a:lnSpc>
                <a:spcPct val="150000"/>
              </a:lnSpc>
              <a:spcBef>
                <a:spcPts val="3600"/>
              </a:spcBef>
            </a:pPr>
            <a:endParaRPr lang="fr-FR" sz="3200" b="0" strike="noStrike" spc="-1">
              <a:latin typeface="Arial"/>
            </a:endParaRPr>
          </a:p>
          <a:p>
            <a:pPr>
              <a:lnSpc>
                <a:spcPct val="150000"/>
              </a:lnSpc>
              <a:spcBef>
                <a:spcPts val="3600"/>
              </a:spcBef>
            </a:pPr>
            <a:r>
              <a:rPr lang="fr-FR" sz="3200" b="0" strike="noStrike" spc="-1">
                <a:solidFill>
                  <a:srgbClr val="000000"/>
                </a:solidFill>
                <a:latin typeface="Arial"/>
                <a:ea typeface="DejaVu Sans"/>
              </a:rPr>
              <a:t> </a:t>
            </a:r>
            <a:endParaRPr lang="fr-FR" sz="3200" b="0" strike="noStrike" spc="-1">
              <a:latin typeface="Arial"/>
            </a:endParaRPr>
          </a:p>
          <a:p>
            <a:pPr>
              <a:lnSpc>
                <a:spcPct val="150000"/>
              </a:lnSpc>
              <a:spcBef>
                <a:spcPts val="3600"/>
              </a:spcBef>
            </a:pPr>
            <a:r>
              <a:rPr lang="fr-FR" sz="3200" b="0" strike="noStrike" spc="-1">
                <a:solidFill>
                  <a:srgbClr val="000000"/>
                </a:solidFill>
                <a:latin typeface="Arial"/>
                <a:ea typeface="DejaVu Sans"/>
              </a:rPr>
              <a:t>   </a:t>
            </a:r>
            <a:endParaRPr lang="fr-FR" sz="3200" b="0" strike="noStrike" spc="-1">
              <a:latin typeface="Arial"/>
            </a:endParaRPr>
          </a:p>
        </p:txBody>
      </p:sp>
      <p:pic>
        <p:nvPicPr>
          <p:cNvPr id="135" name="Image 137"/>
          <p:cNvPicPr/>
          <p:nvPr/>
        </p:nvPicPr>
        <p:blipFill>
          <a:blip r:embed="rId2"/>
          <a:stretch/>
        </p:blipFill>
        <p:spPr>
          <a:xfrm>
            <a:off x="1691640" y="152280"/>
            <a:ext cx="1266480" cy="1231200"/>
          </a:xfrm>
          <a:prstGeom prst="rect">
            <a:avLst/>
          </a:prstGeom>
          <a:ln>
            <a:noFill/>
          </a:ln>
        </p:spPr>
      </p:pic>
      <p:pic>
        <p:nvPicPr>
          <p:cNvPr id="136" name="Image 138"/>
          <p:cNvPicPr/>
          <p:nvPr/>
        </p:nvPicPr>
        <p:blipFill>
          <a:blip r:embed="rId3"/>
          <a:stretch/>
        </p:blipFill>
        <p:spPr>
          <a:xfrm>
            <a:off x="5580000" y="3064320"/>
            <a:ext cx="2159640" cy="1613160"/>
          </a:xfrm>
          <a:prstGeom prst="rect">
            <a:avLst/>
          </a:prstGeom>
          <a:ln>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CustomShape 1"/>
          <p:cNvSpPr/>
          <p:nvPr/>
        </p:nvSpPr>
        <p:spPr>
          <a:xfrm>
            <a:off x="288360" y="1800360"/>
            <a:ext cx="9070560" cy="1510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50000"/>
              </a:lnSpc>
              <a:spcBef>
                <a:spcPts val="3600"/>
              </a:spcBef>
            </a:pPr>
            <a:r>
              <a:rPr lang="fr-FR" sz="3200" b="0" strike="noStrike" spc="-1">
                <a:solidFill>
                  <a:srgbClr val="000000"/>
                </a:solidFill>
                <a:latin typeface="Arial"/>
                <a:ea typeface="DejaVu Sans"/>
              </a:rPr>
              <a:t>deux - sont - des - fait - pour - aux - avec – ses     </a:t>
            </a:r>
            <a:endParaRPr lang="fr-FR" sz="3200" b="0" strike="noStrike" spc="-1">
              <a:latin typeface="Arial"/>
            </a:endParaRPr>
          </a:p>
          <a:p>
            <a:pPr algn="ctr">
              <a:lnSpc>
                <a:spcPct val="150000"/>
              </a:lnSpc>
              <a:spcBef>
                <a:spcPts val="3600"/>
              </a:spcBef>
            </a:pPr>
            <a:r>
              <a:rPr lang="fr-FR" sz="3200" b="0" strike="noStrike" spc="-1">
                <a:solidFill>
                  <a:srgbClr val="000000"/>
                </a:solidFill>
                <a:latin typeface="Arial"/>
                <a:ea typeface="DejaVu Sans"/>
              </a:rPr>
              <a:t> </a:t>
            </a:r>
            <a:endParaRPr lang="fr-FR" sz="3200" b="0" strike="noStrike" spc="-1">
              <a:latin typeface="Arial"/>
            </a:endParaRPr>
          </a:p>
          <a:p>
            <a:pPr algn="ctr">
              <a:lnSpc>
                <a:spcPct val="150000"/>
              </a:lnSpc>
              <a:spcBef>
                <a:spcPts val="3600"/>
              </a:spcBef>
            </a:pPr>
            <a:endParaRPr lang="fr-FR" sz="3200" b="0" strike="noStrike" spc="-1">
              <a:latin typeface="Arial"/>
            </a:endParaRPr>
          </a:p>
          <a:p>
            <a:pPr>
              <a:lnSpc>
                <a:spcPct val="150000"/>
              </a:lnSpc>
              <a:spcBef>
                <a:spcPts val="3600"/>
              </a:spcBef>
            </a:pPr>
            <a:endParaRPr lang="fr-FR" sz="3200" b="0" strike="noStrike" spc="-1">
              <a:latin typeface="Arial"/>
            </a:endParaRPr>
          </a:p>
          <a:p>
            <a:pPr>
              <a:lnSpc>
                <a:spcPct val="150000"/>
              </a:lnSpc>
              <a:spcBef>
                <a:spcPts val="3600"/>
              </a:spcBef>
            </a:pPr>
            <a:r>
              <a:rPr lang="fr-FR" sz="3200" b="0" strike="noStrike" spc="-1">
                <a:solidFill>
                  <a:srgbClr val="000000"/>
                </a:solidFill>
                <a:latin typeface="Arial"/>
                <a:ea typeface="DejaVu Sans"/>
              </a:rPr>
              <a:t> </a:t>
            </a:r>
            <a:endParaRPr lang="fr-FR" sz="3200" b="0" strike="noStrike" spc="-1">
              <a:latin typeface="Arial"/>
            </a:endParaRPr>
          </a:p>
          <a:p>
            <a:pPr>
              <a:lnSpc>
                <a:spcPct val="150000"/>
              </a:lnSpc>
              <a:spcBef>
                <a:spcPts val="3600"/>
              </a:spcBef>
            </a:pPr>
            <a:r>
              <a:rPr lang="fr-FR" sz="3200" b="0" strike="noStrike" spc="-1">
                <a:solidFill>
                  <a:srgbClr val="000000"/>
                </a:solidFill>
                <a:latin typeface="Arial"/>
                <a:ea typeface="DejaVu Sans"/>
              </a:rPr>
              <a:t>   </a:t>
            </a:r>
            <a:endParaRPr lang="fr-FR" sz="3200" b="0" strike="noStrike" spc="-1">
              <a:latin typeface="Arial"/>
            </a:endParaRPr>
          </a:p>
        </p:txBody>
      </p:sp>
      <p:sp>
        <p:nvSpPr>
          <p:cNvPr id="138" name="CustomShape 2"/>
          <p:cNvSpPr/>
          <p:nvPr/>
        </p:nvSpPr>
        <p:spPr>
          <a:xfrm>
            <a:off x="576000" y="1584000"/>
            <a:ext cx="8278920" cy="45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2600" b="0" strike="noStrike" spc="-1">
                <a:solidFill>
                  <a:srgbClr val="FF0000"/>
                </a:solidFill>
                <a:latin typeface="Arial"/>
                <a:ea typeface="DejaVu Sans"/>
              </a:rPr>
              <a:t>1            2          3        4        5          6           7          8</a:t>
            </a:r>
            <a:endParaRPr lang="fr-FR" sz="2600" b="0" strike="noStrike" spc="-1">
              <a:latin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CustomShape 1"/>
          <p:cNvSpPr/>
          <p:nvPr/>
        </p:nvSpPr>
        <p:spPr>
          <a:xfrm>
            <a:off x="144000" y="187560"/>
            <a:ext cx="7562520" cy="4634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90000"/>
              </a:lnSpc>
            </a:pPr>
            <a:r>
              <a:rPr lang="fr-FR" sz="2000" b="0" strike="noStrike" spc="-1">
                <a:solidFill>
                  <a:srgbClr val="E46C0A"/>
                </a:solidFill>
                <a:latin typeface="Arial"/>
                <a:ea typeface="DejaVu Sans"/>
              </a:rPr>
              <a:t>Deux phares sont figés sur l’île de Ré en Nouvelle-Aquitaine. </a:t>
            </a:r>
            <a:endParaRPr lang="fr-FR" sz="2000" b="0" strike="noStrike" spc="-1">
              <a:latin typeface="Arial"/>
            </a:endParaRPr>
          </a:p>
          <a:p>
            <a:pPr>
              <a:lnSpc>
                <a:spcPct val="190000"/>
              </a:lnSpc>
            </a:pPr>
            <a:r>
              <a:rPr lang="fr-FR" sz="2000" b="0" strike="noStrike" spc="-1">
                <a:solidFill>
                  <a:srgbClr val="0070C0"/>
                </a:solidFill>
                <a:latin typeface="Arial"/>
                <a:ea typeface="DejaVu Sans"/>
              </a:rPr>
              <a:t>Le grand phare des baleines fait cinquante-sept mètres. </a:t>
            </a:r>
            <a:endParaRPr lang="fr-FR" sz="2000" b="0" strike="noStrike" spc="-1">
              <a:latin typeface="Arial"/>
            </a:endParaRPr>
          </a:p>
          <a:p>
            <a:pPr>
              <a:lnSpc>
                <a:spcPct val="190000"/>
              </a:lnSpc>
            </a:pPr>
            <a:r>
              <a:rPr lang="fr-FR" sz="2000" b="0" strike="noStrike" spc="-1">
                <a:solidFill>
                  <a:srgbClr val="984807"/>
                </a:solidFill>
                <a:latin typeface="Arial"/>
                <a:ea typeface="DejaVu Sans"/>
              </a:rPr>
              <a:t>Avec son éclairage, il servait aux navigateurs pour se repérer et </a:t>
            </a:r>
            <a:endParaRPr lang="fr-FR" sz="2000" b="0" strike="noStrike" spc="-1">
              <a:latin typeface="Arial"/>
            </a:endParaRPr>
          </a:p>
          <a:p>
            <a:pPr>
              <a:lnSpc>
                <a:spcPct val="190000"/>
              </a:lnSpc>
            </a:pPr>
            <a:r>
              <a:rPr lang="fr-FR" sz="2000" b="0" strike="noStrike" spc="-1">
                <a:solidFill>
                  <a:srgbClr val="000000"/>
                </a:solidFill>
                <a:latin typeface="Arial"/>
                <a:ea typeface="DejaVu Sans"/>
              </a:rPr>
              <a:t>éviter les dangers. Le petit phare des baleineaux, avec ses </a:t>
            </a:r>
            <a:endParaRPr lang="fr-FR" sz="2000" b="0" strike="noStrike" spc="-1">
              <a:latin typeface="Arial"/>
            </a:endParaRPr>
          </a:p>
          <a:p>
            <a:pPr>
              <a:lnSpc>
                <a:spcPct val="190000"/>
              </a:lnSpc>
            </a:pPr>
            <a:r>
              <a:rPr lang="fr-FR" sz="2000" b="0" u="sng" strike="noStrike" spc="-1">
                <a:solidFill>
                  <a:srgbClr val="000000"/>
                </a:solidFill>
                <a:uFillTx/>
                <a:latin typeface="Arial"/>
                <a:ea typeface="DejaVu Sans"/>
              </a:rPr>
              <a:t>pierres calcaires, sa tour en cylindre et sa lampe halogène, mesure seulement trente-et-un mètres.    </a:t>
            </a:r>
            <a:endParaRPr lang="fr-FR" sz="2000" b="0" strike="noStrike" spc="-1">
              <a:latin typeface="Arial"/>
            </a:endParaRPr>
          </a:p>
          <a:p>
            <a:pPr>
              <a:lnSpc>
                <a:spcPct val="150000"/>
              </a:lnSpc>
            </a:pPr>
            <a:endParaRPr lang="fr-FR" sz="2000" b="0" strike="noStrike" spc="-1">
              <a:latin typeface="Arial"/>
            </a:endParaRPr>
          </a:p>
          <a:p>
            <a:pPr>
              <a:lnSpc>
                <a:spcPct val="150000"/>
              </a:lnSpc>
            </a:pPr>
            <a:r>
              <a:rPr lang="fr-FR" sz="2800" b="0" strike="noStrike" spc="-1">
                <a:solidFill>
                  <a:srgbClr val="000000"/>
                </a:solidFill>
                <a:latin typeface="Arial"/>
                <a:ea typeface="DejaVu Sans"/>
              </a:rPr>
              <a:t> </a:t>
            </a:r>
            <a:endParaRPr lang="fr-FR" sz="2800" b="0" strike="noStrike" spc="-1">
              <a:latin typeface="Arial"/>
            </a:endParaRPr>
          </a:p>
          <a:p>
            <a:pPr>
              <a:lnSpc>
                <a:spcPct val="150000"/>
              </a:lnSpc>
            </a:pPr>
            <a:r>
              <a:rPr lang="fr-FR" sz="2800" b="0" strike="noStrike" spc="-1">
                <a:solidFill>
                  <a:srgbClr val="000000"/>
                </a:solidFill>
                <a:latin typeface="Arial"/>
                <a:ea typeface="DejaVu Sans"/>
              </a:rPr>
              <a:t>   </a:t>
            </a:r>
            <a:endParaRPr lang="fr-FR" sz="2800" b="0" strike="noStrike" spc="-1">
              <a:latin typeface="Arial"/>
            </a:endParaRPr>
          </a:p>
        </p:txBody>
      </p:sp>
      <p:pic>
        <p:nvPicPr>
          <p:cNvPr id="140" name="Image 130"/>
          <p:cNvPicPr/>
          <p:nvPr/>
        </p:nvPicPr>
        <p:blipFill>
          <a:blip r:embed="rId2"/>
          <a:stretch/>
        </p:blipFill>
        <p:spPr>
          <a:xfrm>
            <a:off x="7484760" y="2879280"/>
            <a:ext cx="1371600" cy="2087640"/>
          </a:xfrm>
          <a:prstGeom prst="rect">
            <a:avLst/>
          </a:prstGeom>
          <a:ln>
            <a:noFill/>
          </a:ln>
        </p:spPr>
      </p:pic>
      <p:pic>
        <p:nvPicPr>
          <p:cNvPr id="141" name="Image 3"/>
          <p:cNvPicPr/>
          <p:nvPr/>
        </p:nvPicPr>
        <p:blipFill>
          <a:blip r:embed="rId3"/>
          <a:stretch/>
        </p:blipFill>
        <p:spPr>
          <a:xfrm>
            <a:off x="7596360" y="304200"/>
            <a:ext cx="1224720" cy="478800"/>
          </a:xfrm>
          <a:prstGeom prst="rect">
            <a:avLst/>
          </a:prstGeom>
          <a:ln>
            <a:noFill/>
          </a:ln>
        </p:spPr>
      </p:pic>
      <p:pic>
        <p:nvPicPr>
          <p:cNvPr id="142" name="Image 5"/>
          <p:cNvPicPr/>
          <p:nvPr/>
        </p:nvPicPr>
        <p:blipFill>
          <a:blip r:embed="rId4"/>
          <a:stretch/>
        </p:blipFill>
        <p:spPr>
          <a:xfrm>
            <a:off x="7596360" y="915480"/>
            <a:ext cx="1224720" cy="478800"/>
          </a:xfrm>
          <a:prstGeom prst="rect">
            <a:avLst/>
          </a:prstGeom>
          <a:ln>
            <a:noFill/>
          </a:ln>
        </p:spPr>
      </p:pic>
      <p:pic>
        <p:nvPicPr>
          <p:cNvPr id="143" name="Image 6"/>
          <p:cNvPicPr/>
          <p:nvPr/>
        </p:nvPicPr>
        <p:blipFill>
          <a:blip r:embed="rId5"/>
          <a:stretch/>
        </p:blipFill>
        <p:spPr>
          <a:xfrm>
            <a:off x="7596360" y="1539720"/>
            <a:ext cx="1226520" cy="478800"/>
          </a:xfrm>
          <a:prstGeom prst="rect">
            <a:avLst/>
          </a:prstGeom>
          <a:ln>
            <a:noFill/>
          </a:ln>
        </p:spPr>
      </p:pic>
      <p:pic>
        <p:nvPicPr>
          <p:cNvPr id="144" name="Image 7"/>
          <p:cNvPicPr/>
          <p:nvPr/>
        </p:nvPicPr>
        <p:blipFill>
          <a:blip r:embed="rId6"/>
          <a:stretch/>
        </p:blipFill>
        <p:spPr>
          <a:xfrm>
            <a:off x="7597800" y="2163600"/>
            <a:ext cx="1224720" cy="478800"/>
          </a:xfrm>
          <a:prstGeom prst="rect">
            <a:avLst/>
          </a:prstGeom>
          <a:ln>
            <a:noFill/>
          </a:ln>
        </p:spPr>
      </p:pic>
      <p:pic>
        <p:nvPicPr>
          <p:cNvPr id="145" name="Image 7"/>
          <p:cNvPicPr/>
          <p:nvPr/>
        </p:nvPicPr>
        <p:blipFill>
          <a:blip r:embed="rId6"/>
          <a:stretch/>
        </p:blipFill>
        <p:spPr>
          <a:xfrm>
            <a:off x="4932000" y="3400920"/>
            <a:ext cx="1224720" cy="478800"/>
          </a:xfrm>
          <a:prstGeom prst="rect">
            <a:avLst/>
          </a:prstGeom>
          <a:ln>
            <a:noFill/>
          </a:ln>
        </p:spPr>
      </p:pic>
      <p:pic>
        <p:nvPicPr>
          <p:cNvPr id="146" name="Image 7"/>
          <p:cNvPicPr/>
          <p:nvPr/>
        </p:nvPicPr>
        <p:blipFill>
          <a:blip r:embed="rId6"/>
          <a:stretch/>
        </p:blipFill>
        <p:spPr>
          <a:xfrm>
            <a:off x="4944600" y="3683520"/>
            <a:ext cx="1224720" cy="478800"/>
          </a:xfrm>
          <a:prstGeom prst="rect">
            <a:avLst/>
          </a:prstGeom>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CustomShape 1"/>
          <p:cNvSpPr/>
          <p:nvPr/>
        </p:nvSpPr>
        <p:spPr>
          <a:xfrm>
            <a:off x="398880" y="7200"/>
            <a:ext cx="8485920" cy="1062720"/>
          </a:xfrm>
          <a:prstGeom prst="rect">
            <a:avLst/>
          </a:prstGeom>
          <a:noFill/>
          <a:ln>
            <a:noFill/>
          </a:ln>
        </p:spPr>
        <p:style>
          <a:lnRef idx="0">
            <a:scrgbClr r="0" g="0" b="0"/>
          </a:lnRef>
          <a:fillRef idx="0">
            <a:scrgbClr r="0" g="0" b="0"/>
          </a:fillRef>
          <a:effectRef idx="0">
            <a:scrgbClr r="0" g="0" b="0"/>
          </a:effectRef>
          <a:fontRef idx="minor"/>
        </p:style>
      </p:sp>
      <p:pic>
        <p:nvPicPr>
          <p:cNvPr id="158" name="Image 3_6"/>
          <p:cNvPicPr/>
          <p:nvPr/>
        </p:nvPicPr>
        <p:blipFill>
          <a:blip r:embed="rId53"/>
          <a:srcRect l="8725" t="30340" r="22758" b="13677"/>
          <a:stretch/>
        </p:blipFill>
        <p:spPr>
          <a:xfrm>
            <a:off x="899640" y="1203480"/>
            <a:ext cx="7566480" cy="3826080"/>
          </a:xfrm>
          <a:prstGeom prst="rect">
            <a:avLst/>
          </a:prstGeom>
          <a:ln>
            <a:noFill/>
          </a:ln>
        </p:spPr>
      </p:pic>
      <p:pic>
        <p:nvPicPr>
          <p:cNvPr id="159" name="Image 2_0"/>
          <p:cNvPicPr/>
          <p:nvPr/>
        </p:nvPicPr>
        <p:blipFill>
          <a:blip r:embed="rId54"/>
          <a:srcRect l="20294" r="26741"/>
          <a:stretch/>
        </p:blipFill>
        <p:spPr>
          <a:xfrm>
            <a:off x="395640" y="251640"/>
            <a:ext cx="784440" cy="656280"/>
          </a:xfrm>
          <a:prstGeom prst="rect">
            <a:avLst/>
          </a:prstGeom>
          <a:ln>
            <a:noFill/>
          </a:ln>
        </p:spPr>
      </p:pic>
      <p:pic>
        <p:nvPicPr>
          <p:cNvPr id="160" name="Image 8"/>
          <p:cNvPicPr/>
          <p:nvPr/>
        </p:nvPicPr>
        <p:blipFill>
          <a:blip r:embed="rId55"/>
          <a:stretch/>
        </p:blipFill>
        <p:spPr>
          <a:xfrm>
            <a:off x="8114400" y="170640"/>
            <a:ext cx="707760" cy="818280"/>
          </a:xfrm>
          <a:prstGeom prst="rect">
            <a:avLst/>
          </a:prstGeom>
          <a:ln>
            <a:noFill/>
          </a:ln>
        </p:spPr>
      </p:pic>
      <p:pic>
        <p:nvPicPr>
          <p:cNvPr id="161" name="Image 17"/>
          <p:cNvPicPr/>
          <p:nvPr/>
        </p:nvPicPr>
        <p:blipFill>
          <a:blip r:embed="rId56"/>
          <a:srcRect l="11781" t="4651" r="11781" b="4257"/>
          <a:stretch/>
        </p:blipFill>
        <p:spPr>
          <a:xfrm>
            <a:off x="-4861080" y="3165840"/>
            <a:ext cx="2943720" cy="2793600"/>
          </a:xfrm>
          <a:prstGeom prst="rect">
            <a:avLst/>
          </a:prstGeom>
          <a:ln>
            <a:solidFill>
              <a:srgbClr val="3465A4"/>
            </a:solidFill>
          </a:ln>
        </p:spPr>
      </p:pic>
      <p:pic>
        <p:nvPicPr>
          <p:cNvPr id="162" name="Image 3_6"/>
          <p:cNvPicPr/>
          <p:nvPr/>
        </p:nvPicPr>
        <p:blipFill>
          <a:blip r:embed="rId53"/>
          <a:srcRect l="35731" t="58266" r="45939" b="26158"/>
          <a:stretch/>
        </p:blipFill>
        <p:spPr>
          <a:xfrm>
            <a:off x="-5006160" y="1883880"/>
            <a:ext cx="4257720" cy="2465640"/>
          </a:xfrm>
          <a:prstGeom prst="rect">
            <a:avLst/>
          </a:prstGeom>
          <a:ln w="57240">
            <a:solidFill>
              <a:schemeClr val="accent1"/>
            </a:solidFill>
            <a:round/>
          </a:ln>
        </p:spPr>
      </p:pic>
      <p:pic>
        <p:nvPicPr>
          <p:cNvPr id="163" name="Image 107"/>
          <p:cNvPicPr/>
          <p:nvPr/>
        </p:nvPicPr>
        <p:blipFill>
          <a:blip r:embed="rId55"/>
          <a:stretch/>
        </p:blipFill>
        <p:spPr>
          <a:xfrm>
            <a:off x="3783600" y="1563480"/>
            <a:ext cx="2077200" cy="2399040"/>
          </a:xfrm>
          <a:prstGeom prst="rect">
            <a:avLst/>
          </a:prstGeom>
          <a:ln>
            <a:noFill/>
          </a:ln>
        </p:spPr>
      </p:pic>
      <p:pic>
        <p:nvPicPr>
          <p:cNvPr id="164" name="Image 2_0"/>
          <p:cNvPicPr/>
          <p:nvPr/>
        </p:nvPicPr>
        <p:blipFill>
          <a:blip r:embed="rId54"/>
          <a:srcRect l="20294" r="26741"/>
          <a:stretch/>
        </p:blipFill>
        <p:spPr>
          <a:xfrm>
            <a:off x="3208680" y="1563480"/>
            <a:ext cx="2866680" cy="2401560"/>
          </a:xfrm>
          <a:prstGeom prst="rect">
            <a:avLst/>
          </a:prstGeom>
          <a:ln>
            <a:noFill/>
          </a:ln>
        </p:spPr>
      </p:pic>
      <p:grpSp>
        <p:nvGrpSpPr>
          <p:cNvPr id="165" name="Group 2"/>
          <p:cNvGrpSpPr/>
          <p:nvPr/>
        </p:nvGrpSpPr>
        <p:grpSpPr>
          <a:xfrm>
            <a:off x="9972720" y="3731400"/>
            <a:ext cx="5075640" cy="1410120"/>
            <a:chOff x="9972720" y="3731400"/>
            <a:chExt cx="5075640" cy="1410120"/>
          </a:xfrm>
        </p:grpSpPr>
        <p:graphicFrame>
          <p:nvGraphicFramePr>
            <p:cNvPr id="166" name="Table 3"/>
            <p:cNvGraphicFramePr/>
            <p:nvPr/>
          </p:nvGraphicFramePr>
          <p:xfrm>
            <a:off x="9972720" y="3731400"/>
            <a:ext cx="5075640" cy="1163520"/>
          </p:xfrm>
          <a:graphic>
            <a:graphicData uri="http://schemas.openxmlformats.org/drawingml/2006/table">
              <a:tbl>
                <a:tblPr/>
                <a:tblGrid>
                  <a:gridCol w="1268640">
                    <a:extLst>
                      <a:ext uri="{9D8B030D-6E8A-4147-A177-3AD203B41FA5}">
                        <a16:colId xmlns:a16="http://schemas.microsoft.com/office/drawing/2014/main" xmlns="" val="20000"/>
                      </a:ext>
                    </a:extLst>
                  </a:gridCol>
                  <a:gridCol w="1268640">
                    <a:extLst>
                      <a:ext uri="{9D8B030D-6E8A-4147-A177-3AD203B41FA5}">
                        <a16:colId xmlns:a16="http://schemas.microsoft.com/office/drawing/2014/main" xmlns="" val="20001"/>
                      </a:ext>
                    </a:extLst>
                  </a:gridCol>
                  <a:gridCol w="1268640">
                    <a:extLst>
                      <a:ext uri="{9D8B030D-6E8A-4147-A177-3AD203B41FA5}">
                        <a16:colId xmlns:a16="http://schemas.microsoft.com/office/drawing/2014/main" xmlns="" val="20002"/>
                      </a:ext>
                    </a:extLst>
                  </a:gridCol>
                  <a:gridCol w="1269720">
                    <a:extLst>
                      <a:ext uri="{9D8B030D-6E8A-4147-A177-3AD203B41FA5}">
                        <a16:colId xmlns:a16="http://schemas.microsoft.com/office/drawing/2014/main" xmlns="" val="20003"/>
                      </a:ext>
                    </a:extLst>
                  </a:gridCol>
                </a:tblGrid>
                <a:tr h="1163520">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xmlns="" val="10000"/>
                    </a:ext>
                  </a:extLst>
                </a:tr>
              </a:tbl>
            </a:graphicData>
          </a:graphic>
        </p:graphicFrame>
        <p:sp>
          <p:nvSpPr>
            <p:cNvPr id="167" name="CustomShape 4"/>
            <p:cNvSpPr/>
            <p:nvPr/>
          </p:nvSpPr>
          <p:spPr>
            <a:xfrm flipV="1">
              <a:off x="10037160" y="4710960"/>
              <a:ext cx="2446560" cy="430560"/>
            </a:xfrm>
            <a:prstGeom prst="blockArc">
              <a:avLst>
                <a:gd name="adj1" fmla="val 10800000"/>
                <a:gd name="adj2" fmla="val 0"/>
                <a:gd name="adj3" fmla="val 25000"/>
              </a:avLst>
            </a:prstGeom>
            <a:solidFill>
              <a:srgbClr val="729FCF"/>
            </a:solidFill>
            <a:ln>
              <a:solidFill>
                <a:srgbClr val="3465A4"/>
              </a:solidFill>
            </a:ln>
          </p:spPr>
          <p:style>
            <a:lnRef idx="0">
              <a:scrgbClr r="0" g="0" b="0"/>
            </a:lnRef>
            <a:fillRef idx="0">
              <a:scrgbClr r="0" g="0" b="0"/>
            </a:fillRef>
            <a:effectRef idx="0">
              <a:scrgbClr r="0" g="0" b="0"/>
            </a:effectRef>
            <a:fontRef idx="minor"/>
          </p:style>
        </p:sp>
        <p:sp>
          <p:nvSpPr>
            <p:cNvPr id="168" name="CustomShape 5"/>
            <p:cNvSpPr/>
            <p:nvPr/>
          </p:nvSpPr>
          <p:spPr>
            <a:xfrm flipV="1">
              <a:off x="12557160" y="4710960"/>
              <a:ext cx="2446560" cy="430560"/>
            </a:xfrm>
            <a:prstGeom prst="blockArc">
              <a:avLst>
                <a:gd name="adj1" fmla="val 10800000"/>
                <a:gd name="adj2" fmla="val 0"/>
                <a:gd name="adj3" fmla="val 25000"/>
              </a:avLst>
            </a:prstGeom>
            <a:solidFill>
              <a:srgbClr val="729FCF"/>
            </a:solidFill>
            <a:ln>
              <a:solidFill>
                <a:srgbClr val="3465A4"/>
              </a:solidFill>
            </a:ln>
          </p:spPr>
          <p:style>
            <a:lnRef idx="0">
              <a:scrgbClr r="0" g="0" b="0"/>
            </a:lnRef>
            <a:fillRef idx="0">
              <a:scrgbClr r="0" g="0" b="0"/>
            </a:fillRef>
            <a:effectRef idx="0">
              <a:scrgbClr r="0" g="0" b="0"/>
            </a:effectRef>
            <a:fontRef idx="minor"/>
          </p:style>
        </p:sp>
        <p:sp>
          <p:nvSpPr>
            <p:cNvPr id="169" name="CustomShape 6"/>
            <p:cNvSpPr/>
            <p:nvPr/>
          </p:nvSpPr>
          <p:spPr>
            <a:xfrm>
              <a:off x="12557160" y="3731400"/>
              <a:ext cx="1150560" cy="1150560"/>
            </a:xfrm>
            <a:prstGeom prst="ellipse">
              <a:avLst/>
            </a:prstGeom>
            <a:solidFill>
              <a:srgbClr val="729FCF"/>
            </a:solidFill>
            <a:ln>
              <a:solidFill>
                <a:srgbClr val="3465A4"/>
              </a:solidFill>
            </a:ln>
          </p:spPr>
          <p:style>
            <a:lnRef idx="0">
              <a:scrgbClr r="0" g="0" b="0"/>
            </a:lnRef>
            <a:fillRef idx="0">
              <a:scrgbClr r="0" g="0" b="0"/>
            </a:fillRef>
            <a:effectRef idx="0">
              <a:scrgbClr r="0" g="0" b="0"/>
            </a:effectRef>
            <a:fontRef idx="minor"/>
          </p:style>
        </p:sp>
        <p:sp>
          <p:nvSpPr>
            <p:cNvPr id="170" name="CustomShape 7"/>
            <p:cNvSpPr/>
            <p:nvPr/>
          </p:nvSpPr>
          <p:spPr>
            <a:xfrm>
              <a:off x="13853160" y="3731400"/>
              <a:ext cx="1150560" cy="1150560"/>
            </a:xfrm>
            <a:prstGeom prst="ellipse">
              <a:avLst/>
            </a:prstGeom>
            <a:solidFill>
              <a:srgbClr val="729FCF"/>
            </a:solidFill>
            <a:ln>
              <a:solidFill>
                <a:srgbClr val="3465A4"/>
              </a:solidFill>
            </a:ln>
          </p:spPr>
          <p:style>
            <a:lnRef idx="0">
              <a:scrgbClr r="0" g="0" b="0"/>
            </a:lnRef>
            <a:fillRef idx="0">
              <a:scrgbClr r="0" g="0" b="0"/>
            </a:fillRef>
            <a:effectRef idx="0">
              <a:scrgbClr r="0" g="0" b="0"/>
            </a:effectRef>
            <a:fontRef idx="minor"/>
          </p:style>
        </p:sp>
      </p:grpSp>
      <p:grpSp>
        <p:nvGrpSpPr>
          <p:cNvPr id="171" name="Group 8"/>
          <p:cNvGrpSpPr/>
          <p:nvPr/>
        </p:nvGrpSpPr>
        <p:grpSpPr>
          <a:xfrm>
            <a:off x="1206360" y="5452200"/>
            <a:ext cx="6908040" cy="1257120"/>
            <a:chOff x="1206360" y="5452200"/>
            <a:chExt cx="6908040" cy="1257120"/>
          </a:xfrm>
        </p:grpSpPr>
        <p:grpSp>
          <p:nvGrpSpPr>
            <p:cNvPr id="172" name="Group 9"/>
            <p:cNvGrpSpPr/>
            <p:nvPr/>
          </p:nvGrpSpPr>
          <p:grpSpPr>
            <a:xfrm>
              <a:off x="1206360" y="5452200"/>
              <a:ext cx="6908040" cy="1257120"/>
              <a:chOff x="1206360" y="5452200"/>
              <a:chExt cx="6908040" cy="1257120"/>
            </a:xfrm>
          </p:grpSpPr>
          <p:graphicFrame>
            <p:nvGraphicFramePr>
              <p:cNvPr id="173" name="Table 10"/>
              <p:cNvGraphicFramePr/>
              <p:nvPr/>
            </p:nvGraphicFramePr>
            <p:xfrm>
              <a:off x="1206360" y="5452200"/>
              <a:ext cx="6908040" cy="1045080"/>
            </p:xfrm>
            <a:graphic>
              <a:graphicData uri="http://schemas.openxmlformats.org/drawingml/2006/table">
                <a:tbl>
                  <a:tblPr/>
                  <a:tblGrid>
                    <a:gridCol w="986760">
                      <a:extLst>
                        <a:ext uri="{9D8B030D-6E8A-4147-A177-3AD203B41FA5}">
                          <a16:colId xmlns:a16="http://schemas.microsoft.com/office/drawing/2014/main" xmlns="" val="20000"/>
                        </a:ext>
                      </a:extLst>
                    </a:gridCol>
                    <a:gridCol w="986760">
                      <a:extLst>
                        <a:ext uri="{9D8B030D-6E8A-4147-A177-3AD203B41FA5}">
                          <a16:colId xmlns:a16="http://schemas.microsoft.com/office/drawing/2014/main" xmlns="" val="20001"/>
                        </a:ext>
                      </a:extLst>
                    </a:gridCol>
                    <a:gridCol w="986760">
                      <a:extLst>
                        <a:ext uri="{9D8B030D-6E8A-4147-A177-3AD203B41FA5}">
                          <a16:colId xmlns:a16="http://schemas.microsoft.com/office/drawing/2014/main" xmlns="" val="20002"/>
                        </a:ext>
                      </a:extLst>
                    </a:gridCol>
                    <a:gridCol w="986760">
                      <a:extLst>
                        <a:ext uri="{9D8B030D-6E8A-4147-A177-3AD203B41FA5}">
                          <a16:colId xmlns:a16="http://schemas.microsoft.com/office/drawing/2014/main" xmlns="" val="20003"/>
                        </a:ext>
                      </a:extLst>
                    </a:gridCol>
                    <a:gridCol w="986760">
                      <a:extLst>
                        <a:ext uri="{9D8B030D-6E8A-4147-A177-3AD203B41FA5}">
                          <a16:colId xmlns:a16="http://schemas.microsoft.com/office/drawing/2014/main" xmlns="" val="20004"/>
                        </a:ext>
                      </a:extLst>
                    </a:gridCol>
                    <a:gridCol w="986760">
                      <a:extLst>
                        <a:ext uri="{9D8B030D-6E8A-4147-A177-3AD203B41FA5}">
                          <a16:colId xmlns:a16="http://schemas.microsoft.com/office/drawing/2014/main" xmlns="" val="20005"/>
                        </a:ext>
                      </a:extLst>
                    </a:gridCol>
                    <a:gridCol w="987480">
                      <a:extLst>
                        <a:ext uri="{9D8B030D-6E8A-4147-A177-3AD203B41FA5}">
                          <a16:colId xmlns:a16="http://schemas.microsoft.com/office/drawing/2014/main" xmlns="" val="20006"/>
                        </a:ext>
                      </a:extLst>
                    </a:gridCol>
                  </a:tblGrid>
                  <a:tr h="1045080">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xmlns="" val="10000"/>
                      </a:ext>
                    </a:extLst>
                  </a:tr>
                </a:tbl>
              </a:graphicData>
            </a:graphic>
          </p:graphicFrame>
          <p:sp>
            <p:nvSpPr>
              <p:cNvPr id="174" name="CustomShape 11"/>
              <p:cNvSpPr/>
              <p:nvPr/>
            </p:nvSpPr>
            <p:spPr>
              <a:xfrm flipV="1">
                <a:off x="1206360" y="6350760"/>
                <a:ext cx="1938600" cy="358560"/>
              </a:xfrm>
              <a:prstGeom prst="blockArc">
                <a:avLst>
                  <a:gd name="adj1" fmla="val 10800000"/>
                  <a:gd name="adj2" fmla="val 0"/>
                  <a:gd name="adj3" fmla="val 25000"/>
                </a:avLst>
              </a:prstGeom>
              <a:solidFill>
                <a:srgbClr val="729FCF"/>
              </a:solidFill>
              <a:ln>
                <a:solidFill>
                  <a:srgbClr val="3465A4"/>
                </a:solidFill>
              </a:ln>
            </p:spPr>
            <p:style>
              <a:lnRef idx="0">
                <a:scrgbClr r="0" g="0" b="0"/>
              </a:lnRef>
              <a:fillRef idx="0">
                <a:scrgbClr r="0" g="0" b="0"/>
              </a:fillRef>
              <a:effectRef idx="0">
                <a:scrgbClr r="0" g="0" b="0"/>
              </a:effectRef>
              <a:fontRef idx="minor"/>
            </p:style>
          </p:sp>
          <p:sp>
            <p:nvSpPr>
              <p:cNvPr id="175" name="CustomShape 12"/>
              <p:cNvSpPr/>
              <p:nvPr/>
            </p:nvSpPr>
            <p:spPr>
              <a:xfrm flipV="1">
                <a:off x="3218400" y="6350760"/>
                <a:ext cx="1938600" cy="358560"/>
              </a:xfrm>
              <a:prstGeom prst="blockArc">
                <a:avLst>
                  <a:gd name="adj1" fmla="val 10800000"/>
                  <a:gd name="adj2" fmla="val 0"/>
                  <a:gd name="adj3" fmla="val 25000"/>
                </a:avLst>
              </a:prstGeom>
              <a:solidFill>
                <a:srgbClr val="729FCF"/>
              </a:solidFill>
              <a:ln>
                <a:solidFill>
                  <a:srgbClr val="3465A4"/>
                </a:solidFill>
              </a:ln>
            </p:spPr>
            <p:style>
              <a:lnRef idx="0">
                <a:scrgbClr r="0" g="0" b="0"/>
              </a:lnRef>
              <a:fillRef idx="0">
                <a:scrgbClr r="0" g="0" b="0"/>
              </a:fillRef>
              <a:effectRef idx="0">
                <a:scrgbClr r="0" g="0" b="0"/>
              </a:effectRef>
              <a:fontRef idx="minor"/>
            </p:style>
          </p:sp>
          <p:sp>
            <p:nvSpPr>
              <p:cNvPr id="176" name="CustomShape 13"/>
              <p:cNvSpPr/>
              <p:nvPr/>
            </p:nvSpPr>
            <p:spPr>
              <a:xfrm flipV="1">
                <a:off x="5166360" y="6350040"/>
                <a:ext cx="2946240" cy="358560"/>
              </a:xfrm>
              <a:prstGeom prst="blockArc">
                <a:avLst>
                  <a:gd name="adj1" fmla="val 10800000"/>
                  <a:gd name="adj2" fmla="val 0"/>
                  <a:gd name="adj3" fmla="val 25000"/>
                </a:avLst>
              </a:prstGeom>
              <a:solidFill>
                <a:srgbClr val="729FCF"/>
              </a:solidFill>
              <a:ln>
                <a:solidFill>
                  <a:srgbClr val="3465A4"/>
                </a:solidFill>
              </a:ln>
            </p:spPr>
            <p:style>
              <a:lnRef idx="0">
                <a:scrgbClr r="0" g="0" b="0"/>
              </a:lnRef>
              <a:fillRef idx="0">
                <a:scrgbClr r="0" g="0" b="0"/>
              </a:fillRef>
              <a:effectRef idx="0">
                <a:scrgbClr r="0" g="0" b="0"/>
              </a:effectRef>
              <a:fontRef idx="minor"/>
            </p:style>
          </p:sp>
        </p:grpSp>
        <p:sp>
          <p:nvSpPr>
            <p:cNvPr id="177" name="CustomShape 14"/>
            <p:cNvSpPr/>
            <p:nvPr/>
          </p:nvSpPr>
          <p:spPr>
            <a:xfrm>
              <a:off x="5148720" y="5456880"/>
              <a:ext cx="1006560" cy="1006200"/>
            </a:xfrm>
            <a:prstGeom prst="ellipse">
              <a:avLst/>
            </a:prstGeom>
            <a:solidFill>
              <a:srgbClr val="729FCF"/>
            </a:solidFill>
            <a:ln>
              <a:solidFill>
                <a:srgbClr val="3465A4"/>
              </a:solidFill>
            </a:ln>
          </p:spPr>
          <p:style>
            <a:lnRef idx="0">
              <a:scrgbClr r="0" g="0" b="0"/>
            </a:lnRef>
            <a:fillRef idx="0">
              <a:scrgbClr r="0" g="0" b="0"/>
            </a:fillRef>
            <a:effectRef idx="0">
              <a:scrgbClr r="0" g="0" b="0"/>
            </a:effectRef>
            <a:fontRef idx="minor"/>
          </p:style>
        </p:sp>
      </p:grpSp>
      <p:grpSp>
        <p:nvGrpSpPr>
          <p:cNvPr id="23" name="Groupe 22"/>
          <p:cNvGrpSpPr/>
          <p:nvPr/>
        </p:nvGrpSpPr>
        <p:grpSpPr>
          <a:xfrm>
            <a:off x="643860" y="-1637456"/>
            <a:ext cx="7995960" cy="1250640"/>
            <a:chOff x="482040" y="260640"/>
            <a:chExt cx="7995960" cy="1250640"/>
          </a:xfrm>
        </p:grpSpPr>
        <p:graphicFrame>
          <p:nvGraphicFramePr>
            <p:cNvPr id="24" name="Table 1"/>
            <p:cNvGraphicFramePr/>
            <p:nvPr>
              <p:extLst>
                <p:ext uri="{D42A27DB-BD31-4B8C-83A1-F6EECF244321}">
                  <p14:modId xmlns:p14="http://schemas.microsoft.com/office/powerpoint/2010/main" val="3110799465"/>
                </p:ext>
              </p:extLst>
            </p:nvPr>
          </p:nvGraphicFramePr>
          <p:xfrm>
            <a:off x="482040" y="260640"/>
            <a:ext cx="7995960" cy="993960"/>
          </p:xfrm>
          <a:graphic>
            <a:graphicData uri="http://schemas.openxmlformats.org/drawingml/2006/table">
              <a:tbl>
                <a:tblPr/>
                <a:tblGrid>
                  <a:gridCol w="887400">
                    <a:extLst>
                      <a:ext uri="{9D8B030D-6E8A-4147-A177-3AD203B41FA5}">
                        <a16:colId xmlns:a16="http://schemas.microsoft.com/office/drawing/2014/main" xmlns="" val="20000"/>
                      </a:ext>
                    </a:extLst>
                  </a:gridCol>
                  <a:gridCol w="887400">
                    <a:extLst>
                      <a:ext uri="{9D8B030D-6E8A-4147-A177-3AD203B41FA5}">
                        <a16:colId xmlns:a16="http://schemas.microsoft.com/office/drawing/2014/main" xmlns="" val="20001"/>
                      </a:ext>
                    </a:extLst>
                  </a:gridCol>
                  <a:gridCol w="887400">
                    <a:extLst>
                      <a:ext uri="{9D8B030D-6E8A-4147-A177-3AD203B41FA5}">
                        <a16:colId xmlns:a16="http://schemas.microsoft.com/office/drawing/2014/main" xmlns="" val="20002"/>
                      </a:ext>
                    </a:extLst>
                  </a:gridCol>
                  <a:gridCol w="887400">
                    <a:extLst>
                      <a:ext uri="{9D8B030D-6E8A-4147-A177-3AD203B41FA5}">
                        <a16:colId xmlns:a16="http://schemas.microsoft.com/office/drawing/2014/main" xmlns="" val="20003"/>
                      </a:ext>
                    </a:extLst>
                  </a:gridCol>
                  <a:gridCol w="887400">
                    <a:extLst>
                      <a:ext uri="{9D8B030D-6E8A-4147-A177-3AD203B41FA5}">
                        <a16:colId xmlns:a16="http://schemas.microsoft.com/office/drawing/2014/main" xmlns="" val="20004"/>
                      </a:ext>
                    </a:extLst>
                  </a:gridCol>
                  <a:gridCol w="887400">
                    <a:extLst>
                      <a:ext uri="{9D8B030D-6E8A-4147-A177-3AD203B41FA5}">
                        <a16:colId xmlns:a16="http://schemas.microsoft.com/office/drawing/2014/main" xmlns="" val="20005"/>
                      </a:ext>
                    </a:extLst>
                  </a:gridCol>
                  <a:gridCol w="887400">
                    <a:extLst>
                      <a:ext uri="{9D8B030D-6E8A-4147-A177-3AD203B41FA5}">
                        <a16:colId xmlns:a16="http://schemas.microsoft.com/office/drawing/2014/main" xmlns="" val="20006"/>
                      </a:ext>
                    </a:extLst>
                  </a:gridCol>
                  <a:gridCol w="887400">
                    <a:extLst>
                      <a:ext uri="{9D8B030D-6E8A-4147-A177-3AD203B41FA5}">
                        <a16:colId xmlns:a16="http://schemas.microsoft.com/office/drawing/2014/main" xmlns="" val="20007"/>
                      </a:ext>
                    </a:extLst>
                  </a:gridCol>
                  <a:gridCol w="896760">
                    <a:extLst>
                      <a:ext uri="{9D8B030D-6E8A-4147-A177-3AD203B41FA5}">
                        <a16:colId xmlns:a16="http://schemas.microsoft.com/office/drawing/2014/main" xmlns="" val="20008"/>
                      </a:ext>
                    </a:extLst>
                  </a:gridCol>
                </a:tblGrid>
                <a:tr h="993960">
                  <a:tc>
                    <a:txBody>
                      <a:bodyPr/>
                      <a:lstStyle/>
                      <a:p>
                        <a:endParaRPr lang="fr-FR" dirty="0"/>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endParaRPr lang="fr-FR" dirty="0"/>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xmlns="" val="10000"/>
                    </a:ext>
                  </a:extLst>
                </a:tr>
              </a:tbl>
            </a:graphicData>
          </a:graphic>
        </p:graphicFrame>
        <p:sp>
          <p:nvSpPr>
            <p:cNvPr id="25" name="CustomShape 2"/>
            <p:cNvSpPr/>
            <p:nvPr/>
          </p:nvSpPr>
          <p:spPr>
            <a:xfrm flipV="1">
              <a:off x="504000" y="1008360"/>
              <a:ext cx="1656000" cy="502920"/>
            </a:xfrm>
            <a:prstGeom prst="blockArc">
              <a:avLst>
                <a:gd name="adj1" fmla="val 10800000"/>
                <a:gd name="adj2" fmla="val 0"/>
                <a:gd name="adj3" fmla="val 25000"/>
              </a:avLst>
            </a:prstGeom>
            <a:solidFill>
              <a:srgbClr val="729FCF"/>
            </a:solidFill>
            <a:ln>
              <a:solidFill>
                <a:srgbClr val="3465A4"/>
              </a:solidFill>
            </a:ln>
          </p:spPr>
          <p:style>
            <a:lnRef idx="0">
              <a:scrgbClr r="0" g="0" b="0"/>
            </a:lnRef>
            <a:fillRef idx="0">
              <a:scrgbClr r="0" g="0" b="0"/>
            </a:fillRef>
            <a:effectRef idx="0">
              <a:scrgbClr r="0" g="0" b="0"/>
            </a:effectRef>
            <a:fontRef idx="minor"/>
          </p:style>
        </p:sp>
        <p:sp>
          <p:nvSpPr>
            <p:cNvPr id="26" name="CustomShape 3"/>
            <p:cNvSpPr/>
            <p:nvPr/>
          </p:nvSpPr>
          <p:spPr>
            <a:xfrm>
              <a:off x="4032000" y="267494"/>
              <a:ext cx="862200" cy="954706"/>
            </a:xfrm>
            <a:prstGeom prst="ellipse">
              <a:avLst/>
            </a:prstGeom>
            <a:solidFill>
              <a:srgbClr val="729FCF"/>
            </a:solidFill>
            <a:ln>
              <a:solidFill>
                <a:srgbClr val="3465A4"/>
              </a:solidFill>
            </a:ln>
          </p:spPr>
          <p:style>
            <a:lnRef idx="0">
              <a:scrgbClr r="0" g="0" b="0"/>
            </a:lnRef>
            <a:fillRef idx="0">
              <a:scrgbClr r="0" g="0" b="0"/>
            </a:fillRef>
            <a:effectRef idx="0">
              <a:scrgbClr r="0" g="0" b="0"/>
            </a:effectRef>
            <a:fontRef idx="minor"/>
          </p:style>
        </p:sp>
        <p:sp>
          <p:nvSpPr>
            <p:cNvPr id="27" name="CustomShape 4"/>
            <p:cNvSpPr/>
            <p:nvPr/>
          </p:nvSpPr>
          <p:spPr>
            <a:xfrm flipV="1">
              <a:off x="2304000" y="1008360"/>
              <a:ext cx="1656000" cy="502920"/>
            </a:xfrm>
            <a:prstGeom prst="blockArc">
              <a:avLst>
                <a:gd name="adj1" fmla="val 10800000"/>
                <a:gd name="adj2" fmla="val 0"/>
                <a:gd name="adj3" fmla="val 25000"/>
              </a:avLst>
            </a:prstGeom>
            <a:solidFill>
              <a:srgbClr val="729FCF"/>
            </a:solidFill>
            <a:ln>
              <a:solidFill>
                <a:srgbClr val="3465A4"/>
              </a:solidFill>
            </a:ln>
          </p:spPr>
          <p:style>
            <a:lnRef idx="0">
              <a:scrgbClr r="0" g="0" b="0"/>
            </a:lnRef>
            <a:fillRef idx="0">
              <a:scrgbClr r="0" g="0" b="0"/>
            </a:fillRef>
            <a:effectRef idx="0">
              <a:scrgbClr r="0" g="0" b="0"/>
            </a:effectRef>
            <a:fontRef idx="minor"/>
          </p:style>
        </p:sp>
        <p:sp>
          <p:nvSpPr>
            <p:cNvPr id="28" name="CustomShape 5"/>
            <p:cNvSpPr/>
            <p:nvPr/>
          </p:nvSpPr>
          <p:spPr>
            <a:xfrm flipV="1">
              <a:off x="4104000" y="1007280"/>
              <a:ext cx="1656000" cy="502920"/>
            </a:xfrm>
            <a:prstGeom prst="blockArc">
              <a:avLst>
                <a:gd name="adj1" fmla="val 10800000"/>
                <a:gd name="adj2" fmla="val 0"/>
                <a:gd name="adj3" fmla="val 25000"/>
              </a:avLst>
            </a:prstGeom>
            <a:solidFill>
              <a:srgbClr val="729FCF"/>
            </a:solidFill>
            <a:ln>
              <a:solidFill>
                <a:srgbClr val="3465A4"/>
              </a:solidFill>
            </a:ln>
          </p:spPr>
          <p:style>
            <a:lnRef idx="0">
              <a:scrgbClr r="0" g="0" b="0"/>
            </a:lnRef>
            <a:fillRef idx="0">
              <a:scrgbClr r="0" g="0" b="0"/>
            </a:fillRef>
            <a:effectRef idx="0">
              <a:scrgbClr r="0" g="0" b="0"/>
            </a:effectRef>
            <a:fontRef idx="minor"/>
          </p:style>
        </p:sp>
        <p:sp>
          <p:nvSpPr>
            <p:cNvPr id="29" name="CustomShape 6"/>
            <p:cNvSpPr/>
            <p:nvPr/>
          </p:nvSpPr>
          <p:spPr>
            <a:xfrm flipV="1">
              <a:off x="5832000" y="1008360"/>
              <a:ext cx="1656000" cy="502920"/>
            </a:xfrm>
            <a:prstGeom prst="blockArc">
              <a:avLst>
                <a:gd name="adj1" fmla="val 10800000"/>
                <a:gd name="adj2" fmla="val 0"/>
                <a:gd name="adj3" fmla="val 25000"/>
              </a:avLst>
            </a:prstGeom>
            <a:solidFill>
              <a:srgbClr val="729FCF"/>
            </a:solidFill>
            <a:ln>
              <a:solidFill>
                <a:srgbClr val="3465A4"/>
              </a:solidFill>
            </a:ln>
          </p:spPr>
          <p:style>
            <a:lnRef idx="0">
              <a:scrgbClr r="0" g="0" b="0"/>
            </a:lnRef>
            <a:fillRef idx="0">
              <a:scrgbClr r="0" g="0" b="0"/>
            </a:fillRef>
            <a:effectRef idx="0">
              <a:scrgbClr r="0" g="0" b="0"/>
            </a:effectRef>
            <a:fontRef idx="minor"/>
          </p:style>
        </p:sp>
      </p:grpSp>
      <p:sp>
        <p:nvSpPr>
          <p:cNvPr id="2" name="SMARTInkShape-349">
            <a:extLst>
              <a:ext uri="{FF2B5EF4-FFF2-40B4-BE49-F238E27FC236}">
                <a16:creationId xmlns:a16="http://schemas.microsoft.com/office/drawing/2014/main" xmlns="" id="{3F234386-2324-46D7-A7D2-697560C26DFC}"/>
              </a:ext>
            </a:extLst>
          </p:cNvPr>
          <p:cNvSpPr/>
          <p:nvPr>
            <p:custDataLst>
              <p:tags r:id="rId1"/>
            </p:custDataLst>
          </p:nvPr>
        </p:nvSpPr>
        <p:spPr>
          <a:xfrm>
            <a:off x="1466850" y="1688306"/>
            <a:ext cx="11907" cy="11844"/>
          </a:xfrm>
          <a:custGeom>
            <a:avLst/>
            <a:gdLst/>
            <a:ahLst/>
            <a:cxnLst/>
            <a:rect l="0" t="0" r="0" b="0"/>
            <a:pathLst>
              <a:path w="11907" h="11844">
                <a:moveTo>
                  <a:pt x="11906" y="0"/>
                </a:moveTo>
                <a:lnTo>
                  <a:pt x="11906" y="0"/>
                </a:lnTo>
                <a:lnTo>
                  <a:pt x="2799" y="0"/>
                </a:lnTo>
                <a:lnTo>
                  <a:pt x="1241" y="1264"/>
                </a:lnTo>
                <a:lnTo>
                  <a:pt x="552" y="3296"/>
                </a:lnTo>
                <a:lnTo>
                  <a:pt x="1" y="11843"/>
                </a:lnTo>
                <a:lnTo>
                  <a:pt x="0" y="10623"/>
                </a:lnTo>
                <a:lnTo>
                  <a:pt x="265" y="10257"/>
                </a:lnTo>
                <a:lnTo>
                  <a:pt x="1264" y="9851"/>
                </a:lnTo>
                <a:lnTo>
                  <a:pt x="1372" y="9478"/>
                </a:lnTo>
                <a:lnTo>
                  <a:pt x="0" y="71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 name="SMARTInkShape-350">
            <a:extLst>
              <a:ext uri="{FF2B5EF4-FFF2-40B4-BE49-F238E27FC236}">
                <a16:creationId xmlns:a16="http://schemas.microsoft.com/office/drawing/2014/main" xmlns="" id="{BBA4D1DC-9F82-4A34-81F1-0C4D8B9DB464}"/>
              </a:ext>
            </a:extLst>
          </p:cNvPr>
          <p:cNvSpPr/>
          <p:nvPr>
            <p:custDataLst>
              <p:tags r:id="rId2"/>
            </p:custDataLst>
          </p:nvPr>
        </p:nvSpPr>
        <p:spPr>
          <a:xfrm>
            <a:off x="1464469" y="1588294"/>
            <a:ext cx="97623" cy="361286"/>
          </a:xfrm>
          <a:custGeom>
            <a:avLst/>
            <a:gdLst/>
            <a:ahLst/>
            <a:cxnLst/>
            <a:rect l="0" t="0" r="0" b="0"/>
            <a:pathLst>
              <a:path w="97623" h="361286">
                <a:moveTo>
                  <a:pt x="0" y="104775"/>
                </a:moveTo>
                <a:lnTo>
                  <a:pt x="0" y="104775"/>
                </a:lnTo>
                <a:lnTo>
                  <a:pt x="0" y="106825"/>
                </a:lnTo>
                <a:lnTo>
                  <a:pt x="0" y="105077"/>
                </a:lnTo>
                <a:lnTo>
                  <a:pt x="0" y="108419"/>
                </a:lnTo>
                <a:lnTo>
                  <a:pt x="264" y="108792"/>
                </a:lnTo>
                <a:lnTo>
                  <a:pt x="705" y="109040"/>
                </a:lnTo>
                <a:lnTo>
                  <a:pt x="1264" y="109206"/>
                </a:lnTo>
                <a:lnTo>
                  <a:pt x="1636" y="109581"/>
                </a:lnTo>
                <a:lnTo>
                  <a:pt x="2283" y="111558"/>
                </a:lnTo>
                <a:lnTo>
                  <a:pt x="3043" y="111758"/>
                </a:lnTo>
                <a:lnTo>
                  <a:pt x="4423" y="111887"/>
                </a:lnTo>
                <a:lnTo>
                  <a:pt x="6783" y="109866"/>
                </a:lnTo>
                <a:lnTo>
                  <a:pt x="7168" y="110021"/>
                </a:lnTo>
                <a:lnTo>
                  <a:pt x="9417" y="111829"/>
                </a:lnTo>
                <a:lnTo>
                  <a:pt x="11405" y="110264"/>
                </a:lnTo>
                <a:lnTo>
                  <a:pt x="12830" y="109860"/>
                </a:lnTo>
                <a:lnTo>
                  <a:pt x="13316" y="109488"/>
                </a:lnTo>
                <a:lnTo>
                  <a:pt x="13855" y="108369"/>
                </a:lnTo>
                <a:lnTo>
                  <a:pt x="14264" y="107964"/>
                </a:lnTo>
                <a:lnTo>
                  <a:pt x="15423" y="107515"/>
                </a:lnTo>
                <a:lnTo>
                  <a:pt x="25448" y="106893"/>
                </a:lnTo>
                <a:lnTo>
                  <a:pt x="28584" y="105272"/>
                </a:lnTo>
                <a:lnTo>
                  <a:pt x="33305" y="104776"/>
                </a:lnTo>
                <a:lnTo>
                  <a:pt x="36604" y="101237"/>
                </a:lnTo>
                <a:lnTo>
                  <a:pt x="37921" y="98817"/>
                </a:lnTo>
                <a:lnTo>
                  <a:pt x="42123" y="96099"/>
                </a:lnTo>
                <a:lnTo>
                  <a:pt x="44466" y="95237"/>
                </a:lnTo>
                <a:lnTo>
                  <a:pt x="46836" y="93688"/>
                </a:lnTo>
                <a:lnTo>
                  <a:pt x="53451" y="90989"/>
                </a:lnTo>
                <a:lnTo>
                  <a:pt x="64868" y="81754"/>
                </a:lnTo>
                <a:lnTo>
                  <a:pt x="73194" y="70704"/>
                </a:lnTo>
                <a:lnTo>
                  <a:pt x="74687" y="69788"/>
                </a:lnTo>
                <a:lnTo>
                  <a:pt x="76233" y="67265"/>
                </a:lnTo>
                <a:lnTo>
                  <a:pt x="85361" y="50731"/>
                </a:lnTo>
                <a:lnTo>
                  <a:pt x="87289" y="48248"/>
                </a:lnTo>
                <a:lnTo>
                  <a:pt x="88129" y="45987"/>
                </a:lnTo>
                <a:lnTo>
                  <a:pt x="89671" y="43376"/>
                </a:lnTo>
                <a:lnTo>
                  <a:pt x="90680" y="36732"/>
                </a:lnTo>
                <a:lnTo>
                  <a:pt x="92103" y="33931"/>
                </a:lnTo>
                <a:lnTo>
                  <a:pt x="92869" y="0"/>
                </a:lnTo>
                <a:lnTo>
                  <a:pt x="92869" y="4333"/>
                </a:lnTo>
                <a:lnTo>
                  <a:pt x="91604" y="5899"/>
                </a:lnTo>
                <a:lnTo>
                  <a:pt x="91497" y="6579"/>
                </a:lnTo>
                <a:lnTo>
                  <a:pt x="91689" y="7296"/>
                </a:lnTo>
                <a:lnTo>
                  <a:pt x="92636" y="9085"/>
                </a:lnTo>
                <a:lnTo>
                  <a:pt x="92862" y="13061"/>
                </a:lnTo>
                <a:lnTo>
                  <a:pt x="93129" y="13469"/>
                </a:lnTo>
                <a:lnTo>
                  <a:pt x="93571" y="13742"/>
                </a:lnTo>
                <a:lnTo>
                  <a:pt x="94131" y="13924"/>
                </a:lnTo>
                <a:lnTo>
                  <a:pt x="94239" y="14310"/>
                </a:lnTo>
                <a:lnTo>
                  <a:pt x="93654" y="15444"/>
                </a:lnTo>
                <a:lnTo>
                  <a:pt x="93657" y="16116"/>
                </a:lnTo>
                <a:lnTo>
                  <a:pt x="95075" y="19022"/>
                </a:lnTo>
                <a:lnTo>
                  <a:pt x="95250" y="54346"/>
                </a:lnTo>
                <a:lnTo>
                  <a:pt x="95250" y="57583"/>
                </a:lnTo>
                <a:lnTo>
                  <a:pt x="95955" y="59371"/>
                </a:lnTo>
                <a:lnTo>
                  <a:pt x="96514" y="60218"/>
                </a:lnTo>
                <a:lnTo>
                  <a:pt x="97300" y="63938"/>
                </a:lnTo>
                <a:lnTo>
                  <a:pt x="97622" y="76780"/>
                </a:lnTo>
                <a:lnTo>
                  <a:pt x="96922" y="79809"/>
                </a:lnTo>
                <a:lnTo>
                  <a:pt x="95993" y="82302"/>
                </a:lnTo>
                <a:lnTo>
                  <a:pt x="95250" y="117583"/>
                </a:lnTo>
                <a:lnTo>
                  <a:pt x="94985" y="134920"/>
                </a:lnTo>
                <a:lnTo>
                  <a:pt x="92898" y="149153"/>
                </a:lnTo>
                <a:lnTo>
                  <a:pt x="95152" y="161424"/>
                </a:lnTo>
                <a:lnTo>
                  <a:pt x="92869" y="195655"/>
                </a:lnTo>
                <a:lnTo>
                  <a:pt x="95241" y="224826"/>
                </a:lnTo>
                <a:lnTo>
                  <a:pt x="92604" y="260044"/>
                </a:lnTo>
                <a:lnTo>
                  <a:pt x="90708" y="264173"/>
                </a:lnTo>
                <a:lnTo>
                  <a:pt x="90585" y="265400"/>
                </a:lnTo>
                <a:lnTo>
                  <a:pt x="92865" y="300605"/>
                </a:lnTo>
                <a:lnTo>
                  <a:pt x="92869" y="331421"/>
                </a:lnTo>
                <a:lnTo>
                  <a:pt x="93574" y="333212"/>
                </a:lnTo>
                <a:lnTo>
                  <a:pt x="94919" y="335254"/>
                </a:lnTo>
                <a:lnTo>
                  <a:pt x="95152" y="338135"/>
                </a:lnTo>
                <a:lnTo>
                  <a:pt x="94920" y="338930"/>
                </a:lnTo>
                <a:lnTo>
                  <a:pt x="94501" y="339459"/>
                </a:lnTo>
                <a:lnTo>
                  <a:pt x="93957" y="339812"/>
                </a:lnTo>
                <a:lnTo>
                  <a:pt x="93858" y="340312"/>
                </a:lnTo>
                <a:lnTo>
                  <a:pt x="94455" y="341573"/>
                </a:lnTo>
                <a:lnTo>
                  <a:pt x="94455" y="342016"/>
                </a:lnTo>
                <a:lnTo>
                  <a:pt x="94191" y="342310"/>
                </a:lnTo>
                <a:lnTo>
                  <a:pt x="93750" y="342507"/>
                </a:lnTo>
                <a:lnTo>
                  <a:pt x="93456" y="342902"/>
                </a:lnTo>
                <a:lnTo>
                  <a:pt x="93130" y="344048"/>
                </a:lnTo>
                <a:lnTo>
                  <a:pt x="92946" y="347444"/>
                </a:lnTo>
                <a:lnTo>
                  <a:pt x="93608" y="349594"/>
                </a:lnTo>
                <a:lnTo>
                  <a:pt x="94520" y="351431"/>
                </a:lnTo>
                <a:lnTo>
                  <a:pt x="95186" y="354739"/>
                </a:lnTo>
                <a:lnTo>
                  <a:pt x="95249" y="357154"/>
                </a:lnTo>
                <a:lnTo>
                  <a:pt x="93199" y="361285"/>
                </a:lnTo>
                <a:lnTo>
                  <a:pt x="93089" y="361242"/>
                </a:lnTo>
                <a:lnTo>
                  <a:pt x="92869" y="359569"/>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6" name="SMARTInkShape-Group174">
            <a:extLst>
              <a:ext uri="{FF2B5EF4-FFF2-40B4-BE49-F238E27FC236}">
                <a16:creationId xmlns:a16="http://schemas.microsoft.com/office/drawing/2014/main" xmlns="" id="{C88F77BD-D6AF-41D1-8B50-04D319BC3736}"/>
              </a:ext>
            </a:extLst>
          </p:cNvPr>
          <p:cNvGrpSpPr/>
          <p:nvPr/>
        </p:nvGrpSpPr>
        <p:grpSpPr>
          <a:xfrm>
            <a:off x="1553538" y="1516856"/>
            <a:ext cx="196682" cy="176207"/>
            <a:chOff x="1553538" y="1516856"/>
            <a:chExt cx="196682" cy="176207"/>
          </a:xfrm>
        </p:grpSpPr>
        <p:sp>
          <p:nvSpPr>
            <p:cNvPr id="4" name="SMARTInkShape-351">
              <a:extLst>
                <a:ext uri="{FF2B5EF4-FFF2-40B4-BE49-F238E27FC236}">
                  <a16:creationId xmlns:a16="http://schemas.microsoft.com/office/drawing/2014/main" xmlns="" id="{CFF28328-7A37-4879-BCF3-A95769F66EA5}"/>
                </a:ext>
              </a:extLst>
            </p:cNvPr>
            <p:cNvSpPr/>
            <p:nvPr>
              <p:custDataLst>
                <p:tags r:id="rId50"/>
              </p:custDataLst>
            </p:nvPr>
          </p:nvSpPr>
          <p:spPr>
            <a:xfrm>
              <a:off x="1553538" y="1595477"/>
              <a:ext cx="196682" cy="97586"/>
            </a:xfrm>
            <a:custGeom>
              <a:avLst/>
              <a:gdLst/>
              <a:ahLst/>
              <a:cxnLst/>
              <a:rect l="0" t="0" r="0" b="0"/>
              <a:pathLst>
                <a:path w="196682" h="97586">
                  <a:moveTo>
                    <a:pt x="1418" y="49967"/>
                  </a:moveTo>
                  <a:lnTo>
                    <a:pt x="1418" y="49967"/>
                  </a:lnTo>
                  <a:lnTo>
                    <a:pt x="154" y="48703"/>
                  </a:lnTo>
                  <a:lnTo>
                    <a:pt x="46" y="48330"/>
                  </a:lnTo>
                  <a:lnTo>
                    <a:pt x="239" y="48082"/>
                  </a:lnTo>
                  <a:lnTo>
                    <a:pt x="632" y="47916"/>
                  </a:lnTo>
                  <a:lnTo>
                    <a:pt x="894" y="48071"/>
                  </a:lnTo>
                  <a:lnTo>
                    <a:pt x="1185" y="48948"/>
                  </a:lnTo>
                  <a:lnTo>
                    <a:pt x="998" y="49287"/>
                  </a:lnTo>
                  <a:lnTo>
                    <a:pt x="609" y="49514"/>
                  </a:lnTo>
                  <a:lnTo>
                    <a:pt x="85" y="49665"/>
                  </a:lnTo>
                  <a:lnTo>
                    <a:pt x="0" y="49765"/>
                  </a:lnTo>
                  <a:lnTo>
                    <a:pt x="1412" y="49966"/>
                  </a:lnTo>
                  <a:lnTo>
                    <a:pt x="3770" y="40627"/>
                  </a:lnTo>
                  <a:lnTo>
                    <a:pt x="5055" y="40497"/>
                  </a:lnTo>
                  <a:lnTo>
                    <a:pt x="13589" y="21420"/>
                  </a:lnTo>
                  <a:lnTo>
                    <a:pt x="22372" y="12611"/>
                  </a:lnTo>
                  <a:lnTo>
                    <a:pt x="29346" y="8685"/>
                  </a:lnTo>
                  <a:lnTo>
                    <a:pt x="36209" y="7243"/>
                  </a:lnTo>
                  <a:lnTo>
                    <a:pt x="39390" y="7145"/>
                  </a:lnTo>
                  <a:lnTo>
                    <a:pt x="40227" y="6867"/>
                  </a:lnTo>
                  <a:lnTo>
                    <a:pt x="40784" y="6417"/>
                  </a:lnTo>
                  <a:lnTo>
                    <a:pt x="41156" y="5852"/>
                  </a:lnTo>
                  <a:lnTo>
                    <a:pt x="41668" y="5476"/>
                  </a:lnTo>
                  <a:lnTo>
                    <a:pt x="42943" y="5058"/>
                  </a:lnTo>
                  <a:lnTo>
                    <a:pt x="43389" y="5211"/>
                  </a:lnTo>
                  <a:lnTo>
                    <a:pt x="43686" y="5577"/>
                  </a:lnTo>
                  <a:lnTo>
                    <a:pt x="43884" y="6086"/>
                  </a:lnTo>
                  <a:lnTo>
                    <a:pt x="44281" y="6426"/>
                  </a:lnTo>
                  <a:lnTo>
                    <a:pt x="45427" y="6803"/>
                  </a:lnTo>
                  <a:lnTo>
                    <a:pt x="48319" y="7309"/>
                  </a:lnTo>
                  <a:lnTo>
                    <a:pt x="53338" y="11435"/>
                  </a:lnTo>
                  <a:lnTo>
                    <a:pt x="53598" y="12381"/>
                  </a:lnTo>
                  <a:lnTo>
                    <a:pt x="53765" y="15143"/>
                  </a:lnTo>
                  <a:lnTo>
                    <a:pt x="54493" y="16674"/>
                  </a:lnTo>
                  <a:lnTo>
                    <a:pt x="55852" y="18549"/>
                  </a:lnTo>
                  <a:lnTo>
                    <a:pt x="56386" y="20820"/>
                  </a:lnTo>
                  <a:lnTo>
                    <a:pt x="57804" y="23045"/>
                  </a:lnTo>
                  <a:lnTo>
                    <a:pt x="58229" y="24596"/>
                  </a:lnTo>
                  <a:lnTo>
                    <a:pt x="58813" y="36082"/>
                  </a:lnTo>
                  <a:lnTo>
                    <a:pt x="60449" y="40913"/>
                  </a:lnTo>
                  <a:lnTo>
                    <a:pt x="61611" y="48123"/>
                  </a:lnTo>
                  <a:lnTo>
                    <a:pt x="65351" y="56375"/>
                  </a:lnTo>
                  <a:lnTo>
                    <a:pt x="65955" y="67087"/>
                  </a:lnTo>
                  <a:lnTo>
                    <a:pt x="68650" y="73713"/>
                  </a:lnTo>
                  <a:lnTo>
                    <a:pt x="73682" y="82646"/>
                  </a:lnTo>
                  <a:lnTo>
                    <a:pt x="75738" y="87875"/>
                  </a:lnTo>
                  <a:lnTo>
                    <a:pt x="76365" y="88733"/>
                  </a:lnTo>
                  <a:lnTo>
                    <a:pt x="77767" y="89686"/>
                  </a:lnTo>
                  <a:lnTo>
                    <a:pt x="79272" y="90374"/>
                  </a:lnTo>
                  <a:lnTo>
                    <a:pt x="86823" y="96032"/>
                  </a:lnTo>
                  <a:lnTo>
                    <a:pt x="93388" y="97455"/>
                  </a:lnTo>
                  <a:lnTo>
                    <a:pt x="107742" y="94041"/>
                  </a:lnTo>
                  <a:lnTo>
                    <a:pt x="112487" y="91432"/>
                  </a:lnTo>
                  <a:lnTo>
                    <a:pt x="115252" y="90885"/>
                  </a:lnTo>
                  <a:lnTo>
                    <a:pt x="122711" y="85360"/>
                  </a:lnTo>
                  <a:lnTo>
                    <a:pt x="130610" y="77205"/>
                  </a:lnTo>
                  <a:lnTo>
                    <a:pt x="139382" y="62157"/>
                  </a:lnTo>
                  <a:lnTo>
                    <a:pt x="141868" y="26933"/>
                  </a:lnTo>
                  <a:lnTo>
                    <a:pt x="141646" y="14857"/>
                  </a:lnTo>
                  <a:lnTo>
                    <a:pt x="139560" y="3660"/>
                  </a:lnTo>
                  <a:lnTo>
                    <a:pt x="139531" y="0"/>
                  </a:lnTo>
                  <a:lnTo>
                    <a:pt x="139531" y="9981"/>
                  </a:lnTo>
                  <a:lnTo>
                    <a:pt x="141903" y="26608"/>
                  </a:lnTo>
                  <a:lnTo>
                    <a:pt x="139531" y="58664"/>
                  </a:lnTo>
                  <a:lnTo>
                    <a:pt x="141765" y="64633"/>
                  </a:lnTo>
                  <a:lnTo>
                    <a:pt x="142617" y="76068"/>
                  </a:lnTo>
                  <a:lnTo>
                    <a:pt x="143176" y="77686"/>
                  </a:lnTo>
                  <a:lnTo>
                    <a:pt x="143284" y="78765"/>
                  </a:lnTo>
                  <a:lnTo>
                    <a:pt x="143091" y="79485"/>
                  </a:lnTo>
                  <a:lnTo>
                    <a:pt x="142698" y="79964"/>
                  </a:lnTo>
                  <a:lnTo>
                    <a:pt x="142701" y="80548"/>
                  </a:lnTo>
                  <a:lnTo>
                    <a:pt x="144031" y="82889"/>
                  </a:lnTo>
                  <a:lnTo>
                    <a:pt x="145878" y="85123"/>
                  </a:lnTo>
                  <a:lnTo>
                    <a:pt x="146703" y="87342"/>
                  </a:lnTo>
                  <a:lnTo>
                    <a:pt x="148694" y="89987"/>
                  </a:lnTo>
                  <a:lnTo>
                    <a:pt x="148948" y="91575"/>
                  </a:lnTo>
                  <a:lnTo>
                    <a:pt x="149249" y="91993"/>
                  </a:lnTo>
                  <a:lnTo>
                    <a:pt x="149714" y="92272"/>
                  </a:lnTo>
                  <a:lnTo>
                    <a:pt x="150288" y="92458"/>
                  </a:lnTo>
                  <a:lnTo>
                    <a:pt x="153876" y="94665"/>
                  </a:lnTo>
                  <a:lnTo>
                    <a:pt x="154651" y="94847"/>
                  </a:lnTo>
                  <a:lnTo>
                    <a:pt x="158586" y="97047"/>
                  </a:lnTo>
                  <a:lnTo>
                    <a:pt x="177642" y="97585"/>
                  </a:lnTo>
                  <a:lnTo>
                    <a:pt x="188787" y="96327"/>
                  </a:lnTo>
                  <a:lnTo>
                    <a:pt x="193930" y="94277"/>
                  </a:lnTo>
                  <a:lnTo>
                    <a:pt x="194847" y="93265"/>
                  </a:lnTo>
                  <a:lnTo>
                    <a:pt x="196681" y="88067"/>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 name="SMARTInkShape-352">
              <a:extLst>
                <a:ext uri="{FF2B5EF4-FFF2-40B4-BE49-F238E27FC236}">
                  <a16:creationId xmlns:a16="http://schemas.microsoft.com/office/drawing/2014/main" xmlns="" id="{CD3C68F1-1C34-46EB-A1D5-996BCA9923E3}"/>
                </a:ext>
              </a:extLst>
            </p:cNvPr>
            <p:cNvSpPr/>
            <p:nvPr>
              <p:custDataLst>
                <p:tags r:id="rId51"/>
              </p:custDataLst>
            </p:nvPr>
          </p:nvSpPr>
          <p:spPr>
            <a:xfrm>
              <a:off x="1679921" y="1516856"/>
              <a:ext cx="6005" cy="12701"/>
            </a:xfrm>
            <a:custGeom>
              <a:avLst/>
              <a:gdLst/>
              <a:ahLst/>
              <a:cxnLst/>
              <a:rect l="0" t="0" r="0" b="0"/>
              <a:pathLst>
                <a:path w="6005" h="12701">
                  <a:moveTo>
                    <a:pt x="6004" y="0"/>
                  </a:moveTo>
                  <a:lnTo>
                    <a:pt x="6004" y="0"/>
                  </a:lnTo>
                  <a:lnTo>
                    <a:pt x="1903" y="12302"/>
                  </a:lnTo>
                  <a:lnTo>
                    <a:pt x="1418" y="12699"/>
                  </a:lnTo>
                  <a:lnTo>
                    <a:pt x="830" y="12700"/>
                  </a:lnTo>
                  <a:lnTo>
                    <a:pt x="174" y="12435"/>
                  </a:lnTo>
                  <a:lnTo>
                    <a:pt x="0" y="12259"/>
                  </a:lnTo>
                  <a:lnTo>
                    <a:pt x="150" y="12141"/>
                  </a:lnTo>
                  <a:lnTo>
                    <a:pt x="1242" y="11907"/>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7" name="SMARTInkShape-353">
            <a:extLst>
              <a:ext uri="{FF2B5EF4-FFF2-40B4-BE49-F238E27FC236}">
                <a16:creationId xmlns:a16="http://schemas.microsoft.com/office/drawing/2014/main" xmlns="" id="{015011E9-C9F9-41EF-AF56-7F04BDB48337}"/>
              </a:ext>
            </a:extLst>
          </p:cNvPr>
          <p:cNvSpPr/>
          <p:nvPr>
            <p:custDataLst>
              <p:tags r:id="rId3"/>
            </p:custDataLst>
          </p:nvPr>
        </p:nvSpPr>
        <p:spPr>
          <a:xfrm>
            <a:off x="1727437" y="1583641"/>
            <a:ext cx="225189" cy="357075"/>
          </a:xfrm>
          <a:custGeom>
            <a:avLst/>
            <a:gdLst/>
            <a:ahLst/>
            <a:cxnLst/>
            <a:rect l="0" t="0" r="0" b="0"/>
            <a:pathLst>
              <a:path w="225189" h="357075">
                <a:moveTo>
                  <a:pt x="89457" y="26084"/>
                </a:moveTo>
                <a:lnTo>
                  <a:pt x="89457" y="26084"/>
                </a:lnTo>
                <a:lnTo>
                  <a:pt x="87406" y="26084"/>
                </a:lnTo>
                <a:lnTo>
                  <a:pt x="88438" y="26084"/>
                </a:lnTo>
                <a:lnTo>
                  <a:pt x="88777" y="25819"/>
                </a:lnTo>
                <a:lnTo>
                  <a:pt x="89430" y="23801"/>
                </a:lnTo>
                <a:lnTo>
                  <a:pt x="88185" y="21204"/>
                </a:lnTo>
                <a:lnTo>
                  <a:pt x="87550" y="20449"/>
                </a:lnTo>
                <a:lnTo>
                  <a:pt x="85658" y="19123"/>
                </a:lnTo>
                <a:lnTo>
                  <a:pt x="82682" y="14624"/>
                </a:lnTo>
                <a:lnTo>
                  <a:pt x="81771" y="14376"/>
                </a:lnTo>
                <a:lnTo>
                  <a:pt x="81158" y="14310"/>
                </a:lnTo>
                <a:lnTo>
                  <a:pt x="80749" y="14001"/>
                </a:lnTo>
                <a:lnTo>
                  <a:pt x="78775" y="10875"/>
                </a:lnTo>
                <a:lnTo>
                  <a:pt x="75385" y="8584"/>
                </a:lnTo>
                <a:lnTo>
                  <a:pt x="66355" y="4996"/>
                </a:lnTo>
                <a:lnTo>
                  <a:pt x="51687" y="4654"/>
                </a:lnTo>
                <a:lnTo>
                  <a:pt x="29467" y="11245"/>
                </a:lnTo>
                <a:lnTo>
                  <a:pt x="23767" y="13739"/>
                </a:lnTo>
                <a:lnTo>
                  <a:pt x="18436" y="17890"/>
                </a:lnTo>
                <a:lnTo>
                  <a:pt x="17504" y="18240"/>
                </a:lnTo>
                <a:lnTo>
                  <a:pt x="15762" y="20040"/>
                </a:lnTo>
                <a:lnTo>
                  <a:pt x="14370" y="22339"/>
                </a:lnTo>
                <a:lnTo>
                  <a:pt x="13058" y="25386"/>
                </a:lnTo>
                <a:lnTo>
                  <a:pt x="5242" y="36139"/>
                </a:lnTo>
                <a:lnTo>
                  <a:pt x="4403" y="38578"/>
                </a:lnTo>
                <a:lnTo>
                  <a:pt x="3765" y="41162"/>
                </a:lnTo>
                <a:lnTo>
                  <a:pt x="1906" y="44977"/>
                </a:lnTo>
                <a:lnTo>
                  <a:pt x="1159" y="50454"/>
                </a:lnTo>
                <a:lnTo>
                  <a:pt x="694" y="51062"/>
                </a:lnTo>
                <a:lnTo>
                  <a:pt x="119" y="51467"/>
                </a:lnTo>
                <a:lnTo>
                  <a:pt x="0" y="52267"/>
                </a:lnTo>
                <a:lnTo>
                  <a:pt x="1570" y="60433"/>
                </a:lnTo>
                <a:lnTo>
                  <a:pt x="3238" y="63220"/>
                </a:lnTo>
                <a:lnTo>
                  <a:pt x="4659" y="64902"/>
                </a:lnTo>
                <a:lnTo>
                  <a:pt x="5467" y="67237"/>
                </a:lnTo>
                <a:lnTo>
                  <a:pt x="6090" y="69774"/>
                </a:lnTo>
                <a:lnTo>
                  <a:pt x="8647" y="73559"/>
                </a:lnTo>
                <a:lnTo>
                  <a:pt x="9885" y="75230"/>
                </a:lnTo>
                <a:lnTo>
                  <a:pt x="11385" y="78458"/>
                </a:lnTo>
                <a:lnTo>
                  <a:pt x="23936" y="98568"/>
                </a:lnTo>
                <a:lnTo>
                  <a:pt x="27328" y="100771"/>
                </a:lnTo>
                <a:lnTo>
                  <a:pt x="39789" y="104295"/>
                </a:lnTo>
                <a:lnTo>
                  <a:pt x="59495" y="104665"/>
                </a:lnTo>
                <a:lnTo>
                  <a:pt x="60971" y="103960"/>
                </a:lnTo>
                <a:lnTo>
                  <a:pt x="65338" y="101351"/>
                </a:lnTo>
                <a:lnTo>
                  <a:pt x="70262" y="99388"/>
                </a:lnTo>
                <a:lnTo>
                  <a:pt x="71930" y="98351"/>
                </a:lnTo>
                <a:lnTo>
                  <a:pt x="74357" y="97503"/>
                </a:lnTo>
                <a:lnTo>
                  <a:pt x="83438" y="89250"/>
                </a:lnTo>
                <a:lnTo>
                  <a:pt x="93515" y="76102"/>
                </a:lnTo>
                <a:lnTo>
                  <a:pt x="94080" y="72918"/>
                </a:lnTo>
                <a:lnTo>
                  <a:pt x="94456" y="67840"/>
                </a:lnTo>
                <a:lnTo>
                  <a:pt x="96501" y="62069"/>
                </a:lnTo>
                <a:lnTo>
                  <a:pt x="96863" y="51477"/>
                </a:lnTo>
                <a:lnTo>
                  <a:pt x="98651" y="46825"/>
                </a:lnTo>
                <a:lnTo>
                  <a:pt x="98496" y="45997"/>
                </a:lnTo>
                <a:lnTo>
                  <a:pt x="97280" y="43302"/>
                </a:lnTo>
                <a:lnTo>
                  <a:pt x="96603" y="31326"/>
                </a:lnTo>
                <a:lnTo>
                  <a:pt x="94964" y="29040"/>
                </a:lnTo>
                <a:lnTo>
                  <a:pt x="94440" y="26813"/>
                </a:lnTo>
                <a:lnTo>
                  <a:pt x="94219" y="23703"/>
                </a:lnTo>
                <a:lnTo>
                  <a:pt x="94219" y="37561"/>
                </a:lnTo>
                <a:lnTo>
                  <a:pt x="92583" y="39807"/>
                </a:lnTo>
                <a:lnTo>
                  <a:pt x="92059" y="42027"/>
                </a:lnTo>
                <a:lnTo>
                  <a:pt x="91839" y="51808"/>
                </a:lnTo>
                <a:lnTo>
                  <a:pt x="93999" y="56836"/>
                </a:lnTo>
                <a:lnTo>
                  <a:pt x="96380" y="92548"/>
                </a:lnTo>
                <a:lnTo>
                  <a:pt x="101405" y="127248"/>
                </a:lnTo>
                <a:lnTo>
                  <a:pt x="103584" y="140948"/>
                </a:lnTo>
                <a:lnTo>
                  <a:pt x="106323" y="162523"/>
                </a:lnTo>
                <a:lnTo>
                  <a:pt x="113029" y="193708"/>
                </a:lnTo>
                <a:lnTo>
                  <a:pt x="115165" y="220348"/>
                </a:lnTo>
                <a:lnTo>
                  <a:pt x="114213" y="224432"/>
                </a:lnTo>
                <a:lnTo>
                  <a:pt x="115867" y="236757"/>
                </a:lnTo>
                <a:lnTo>
                  <a:pt x="117273" y="239730"/>
                </a:lnTo>
                <a:lnTo>
                  <a:pt x="118230" y="246514"/>
                </a:lnTo>
                <a:lnTo>
                  <a:pt x="119649" y="249323"/>
                </a:lnTo>
                <a:lnTo>
                  <a:pt x="122574" y="283623"/>
                </a:lnTo>
                <a:lnTo>
                  <a:pt x="122792" y="300312"/>
                </a:lnTo>
                <a:lnTo>
                  <a:pt x="117474" y="327888"/>
                </a:lnTo>
                <a:lnTo>
                  <a:pt x="116461" y="330082"/>
                </a:lnTo>
                <a:lnTo>
                  <a:pt x="115457" y="336989"/>
                </a:lnTo>
                <a:lnTo>
                  <a:pt x="114418" y="338713"/>
                </a:lnTo>
                <a:lnTo>
                  <a:pt x="113074" y="339655"/>
                </a:lnTo>
                <a:lnTo>
                  <a:pt x="112345" y="339907"/>
                </a:lnTo>
                <a:lnTo>
                  <a:pt x="110830" y="341597"/>
                </a:lnTo>
                <a:lnTo>
                  <a:pt x="109539" y="343847"/>
                </a:lnTo>
                <a:lnTo>
                  <a:pt x="108548" y="346602"/>
                </a:lnTo>
                <a:lnTo>
                  <a:pt x="107379" y="348277"/>
                </a:lnTo>
                <a:lnTo>
                  <a:pt x="105977" y="349197"/>
                </a:lnTo>
                <a:lnTo>
                  <a:pt x="104472" y="349871"/>
                </a:lnTo>
                <a:lnTo>
                  <a:pt x="94787" y="356616"/>
                </a:lnTo>
                <a:lnTo>
                  <a:pt x="93123" y="356941"/>
                </a:lnTo>
                <a:lnTo>
                  <a:pt x="82727" y="357074"/>
                </a:lnTo>
                <a:lnTo>
                  <a:pt x="80468" y="356371"/>
                </a:lnTo>
                <a:lnTo>
                  <a:pt x="78583" y="355440"/>
                </a:lnTo>
                <a:lnTo>
                  <a:pt x="76034" y="354652"/>
                </a:lnTo>
                <a:lnTo>
                  <a:pt x="72004" y="351411"/>
                </a:lnTo>
                <a:lnTo>
                  <a:pt x="63467" y="340103"/>
                </a:lnTo>
                <a:lnTo>
                  <a:pt x="59172" y="328554"/>
                </a:lnTo>
                <a:lnTo>
                  <a:pt x="49962" y="293170"/>
                </a:lnTo>
                <a:lnTo>
                  <a:pt x="48978" y="259991"/>
                </a:lnTo>
                <a:lnTo>
                  <a:pt x="49681" y="228072"/>
                </a:lnTo>
                <a:lnTo>
                  <a:pt x="60510" y="192460"/>
                </a:lnTo>
                <a:lnTo>
                  <a:pt x="61422" y="190605"/>
                </a:lnTo>
                <a:lnTo>
                  <a:pt x="86772" y="155407"/>
                </a:lnTo>
                <a:lnTo>
                  <a:pt x="91092" y="148045"/>
                </a:lnTo>
                <a:lnTo>
                  <a:pt x="97643" y="130950"/>
                </a:lnTo>
                <a:lnTo>
                  <a:pt x="117165" y="107221"/>
                </a:lnTo>
                <a:lnTo>
                  <a:pt x="117454" y="106369"/>
                </a:lnTo>
                <a:lnTo>
                  <a:pt x="135555" y="87144"/>
                </a:lnTo>
                <a:lnTo>
                  <a:pt x="139569" y="84393"/>
                </a:lnTo>
                <a:lnTo>
                  <a:pt x="155793" y="74906"/>
                </a:lnTo>
                <a:lnTo>
                  <a:pt x="159156" y="73712"/>
                </a:lnTo>
                <a:lnTo>
                  <a:pt x="163495" y="70329"/>
                </a:lnTo>
                <a:lnTo>
                  <a:pt x="170641" y="62021"/>
                </a:lnTo>
                <a:lnTo>
                  <a:pt x="187517" y="49430"/>
                </a:lnTo>
                <a:lnTo>
                  <a:pt x="194663" y="39004"/>
                </a:lnTo>
                <a:lnTo>
                  <a:pt x="199852" y="27120"/>
                </a:lnTo>
                <a:lnTo>
                  <a:pt x="201175" y="16143"/>
                </a:lnTo>
                <a:lnTo>
                  <a:pt x="199308" y="8986"/>
                </a:lnTo>
                <a:lnTo>
                  <a:pt x="198939" y="8335"/>
                </a:lnTo>
                <a:lnTo>
                  <a:pt x="198428" y="7901"/>
                </a:lnTo>
                <a:lnTo>
                  <a:pt x="197155" y="7155"/>
                </a:lnTo>
                <a:lnTo>
                  <a:pt x="192141" y="3770"/>
                </a:lnTo>
                <a:lnTo>
                  <a:pt x="178662" y="137"/>
                </a:lnTo>
                <a:lnTo>
                  <a:pt x="176905" y="0"/>
                </a:lnTo>
                <a:lnTo>
                  <a:pt x="171720" y="1813"/>
                </a:lnTo>
                <a:lnTo>
                  <a:pt x="167688" y="3958"/>
                </a:lnTo>
                <a:lnTo>
                  <a:pt x="166560" y="5491"/>
                </a:lnTo>
                <a:lnTo>
                  <a:pt x="161573" y="14032"/>
                </a:lnTo>
                <a:lnTo>
                  <a:pt x="160931" y="15701"/>
                </a:lnTo>
                <a:lnTo>
                  <a:pt x="159083" y="18921"/>
                </a:lnTo>
                <a:lnTo>
                  <a:pt x="154120" y="39532"/>
                </a:lnTo>
                <a:lnTo>
                  <a:pt x="153094" y="47509"/>
                </a:lnTo>
                <a:lnTo>
                  <a:pt x="151880" y="52276"/>
                </a:lnTo>
                <a:lnTo>
                  <a:pt x="151470" y="56099"/>
                </a:lnTo>
                <a:lnTo>
                  <a:pt x="152120" y="57328"/>
                </a:lnTo>
                <a:lnTo>
                  <a:pt x="152663" y="58026"/>
                </a:lnTo>
                <a:lnTo>
                  <a:pt x="156329" y="82306"/>
                </a:lnTo>
                <a:lnTo>
                  <a:pt x="158003" y="85589"/>
                </a:lnTo>
                <a:lnTo>
                  <a:pt x="160932" y="98143"/>
                </a:lnTo>
                <a:lnTo>
                  <a:pt x="162915" y="101687"/>
                </a:lnTo>
                <a:lnTo>
                  <a:pt x="166558" y="105546"/>
                </a:lnTo>
                <a:lnTo>
                  <a:pt x="171283" y="108387"/>
                </a:lnTo>
                <a:lnTo>
                  <a:pt x="174703" y="109119"/>
                </a:lnTo>
                <a:lnTo>
                  <a:pt x="204933" y="111479"/>
                </a:lnTo>
                <a:lnTo>
                  <a:pt x="214980" y="108865"/>
                </a:lnTo>
                <a:lnTo>
                  <a:pt x="225188" y="102284"/>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SMARTInkShape-354">
            <a:extLst>
              <a:ext uri="{FF2B5EF4-FFF2-40B4-BE49-F238E27FC236}">
                <a16:creationId xmlns:a16="http://schemas.microsoft.com/office/drawing/2014/main" xmlns="" id="{DFCC7793-8818-4078-AEA5-0F11A0162D27}"/>
              </a:ext>
            </a:extLst>
          </p:cNvPr>
          <p:cNvSpPr/>
          <p:nvPr>
            <p:custDataLst>
              <p:tags r:id="rId4"/>
            </p:custDataLst>
          </p:nvPr>
        </p:nvSpPr>
        <p:spPr>
          <a:xfrm>
            <a:off x="1957451" y="1583573"/>
            <a:ext cx="273781" cy="116431"/>
          </a:xfrm>
          <a:custGeom>
            <a:avLst/>
            <a:gdLst/>
            <a:ahLst/>
            <a:cxnLst/>
            <a:rect l="0" t="0" r="0" b="0"/>
            <a:pathLst>
              <a:path w="273781" h="116431">
                <a:moveTo>
                  <a:pt x="68993" y="4721"/>
                </a:moveTo>
                <a:lnTo>
                  <a:pt x="68993" y="4721"/>
                </a:lnTo>
                <a:lnTo>
                  <a:pt x="45909" y="6771"/>
                </a:lnTo>
                <a:lnTo>
                  <a:pt x="26678" y="14030"/>
                </a:lnTo>
                <a:lnTo>
                  <a:pt x="18520" y="19713"/>
                </a:lnTo>
                <a:lnTo>
                  <a:pt x="11916" y="26081"/>
                </a:lnTo>
                <a:lnTo>
                  <a:pt x="11864" y="27395"/>
                </a:lnTo>
                <a:lnTo>
                  <a:pt x="0" y="56941"/>
                </a:lnTo>
                <a:lnTo>
                  <a:pt x="202" y="83646"/>
                </a:lnTo>
                <a:lnTo>
                  <a:pt x="1821" y="88525"/>
                </a:lnTo>
                <a:lnTo>
                  <a:pt x="2220" y="94505"/>
                </a:lnTo>
                <a:lnTo>
                  <a:pt x="3685" y="97630"/>
                </a:lnTo>
                <a:lnTo>
                  <a:pt x="5571" y="100782"/>
                </a:lnTo>
                <a:lnTo>
                  <a:pt x="7162" y="105268"/>
                </a:lnTo>
                <a:lnTo>
                  <a:pt x="10750" y="108390"/>
                </a:lnTo>
                <a:lnTo>
                  <a:pt x="14900" y="110726"/>
                </a:lnTo>
                <a:lnTo>
                  <a:pt x="18187" y="112065"/>
                </a:lnTo>
                <a:lnTo>
                  <a:pt x="20924" y="114254"/>
                </a:lnTo>
                <a:lnTo>
                  <a:pt x="25316" y="115579"/>
                </a:lnTo>
                <a:lnTo>
                  <a:pt x="32966" y="116430"/>
                </a:lnTo>
                <a:lnTo>
                  <a:pt x="62353" y="106023"/>
                </a:lnTo>
                <a:lnTo>
                  <a:pt x="71656" y="100670"/>
                </a:lnTo>
                <a:lnTo>
                  <a:pt x="78022" y="92240"/>
                </a:lnTo>
                <a:lnTo>
                  <a:pt x="89313" y="68291"/>
                </a:lnTo>
                <a:lnTo>
                  <a:pt x="90415" y="42270"/>
                </a:lnTo>
                <a:lnTo>
                  <a:pt x="90424" y="30378"/>
                </a:lnTo>
                <a:lnTo>
                  <a:pt x="84202" y="16461"/>
                </a:lnTo>
                <a:lnTo>
                  <a:pt x="75344" y="4042"/>
                </a:lnTo>
                <a:lnTo>
                  <a:pt x="71698" y="1580"/>
                </a:lnTo>
                <a:lnTo>
                  <a:pt x="68530" y="439"/>
                </a:lnTo>
                <a:lnTo>
                  <a:pt x="61415" y="0"/>
                </a:lnTo>
                <a:lnTo>
                  <a:pt x="60766" y="251"/>
                </a:lnTo>
                <a:lnTo>
                  <a:pt x="60333" y="683"/>
                </a:lnTo>
                <a:lnTo>
                  <a:pt x="60045" y="1235"/>
                </a:lnTo>
                <a:lnTo>
                  <a:pt x="54916" y="4594"/>
                </a:lnTo>
                <a:lnTo>
                  <a:pt x="51739" y="15308"/>
                </a:lnTo>
                <a:lnTo>
                  <a:pt x="52297" y="22851"/>
                </a:lnTo>
                <a:lnTo>
                  <a:pt x="53459" y="25831"/>
                </a:lnTo>
                <a:lnTo>
                  <a:pt x="59961" y="33661"/>
                </a:lnTo>
                <a:lnTo>
                  <a:pt x="66650" y="38552"/>
                </a:lnTo>
                <a:lnTo>
                  <a:pt x="74492" y="41455"/>
                </a:lnTo>
                <a:lnTo>
                  <a:pt x="85579" y="42701"/>
                </a:lnTo>
                <a:lnTo>
                  <a:pt x="99236" y="40124"/>
                </a:lnTo>
                <a:lnTo>
                  <a:pt x="109181" y="36367"/>
                </a:lnTo>
                <a:lnTo>
                  <a:pt x="112078" y="33867"/>
                </a:lnTo>
                <a:lnTo>
                  <a:pt x="130757" y="7283"/>
                </a:lnTo>
                <a:lnTo>
                  <a:pt x="134678" y="5501"/>
                </a:lnTo>
                <a:lnTo>
                  <a:pt x="138755" y="4687"/>
                </a:lnTo>
                <a:lnTo>
                  <a:pt x="140832" y="3559"/>
                </a:lnTo>
                <a:lnTo>
                  <a:pt x="141757" y="3417"/>
                </a:lnTo>
                <a:lnTo>
                  <a:pt x="142637" y="3587"/>
                </a:lnTo>
                <a:lnTo>
                  <a:pt x="147216" y="5761"/>
                </a:lnTo>
                <a:lnTo>
                  <a:pt x="148129" y="6737"/>
                </a:lnTo>
                <a:lnTo>
                  <a:pt x="149144" y="9233"/>
                </a:lnTo>
                <a:lnTo>
                  <a:pt x="152514" y="22241"/>
                </a:lnTo>
                <a:lnTo>
                  <a:pt x="153248" y="23544"/>
                </a:lnTo>
                <a:lnTo>
                  <a:pt x="154589" y="36652"/>
                </a:lnTo>
                <a:lnTo>
                  <a:pt x="155406" y="47006"/>
                </a:lnTo>
                <a:lnTo>
                  <a:pt x="156597" y="52880"/>
                </a:lnTo>
                <a:lnTo>
                  <a:pt x="156833" y="83893"/>
                </a:lnTo>
                <a:lnTo>
                  <a:pt x="152339" y="107099"/>
                </a:lnTo>
                <a:lnTo>
                  <a:pt x="154652" y="71619"/>
                </a:lnTo>
                <a:lnTo>
                  <a:pt x="155183" y="36958"/>
                </a:lnTo>
                <a:lnTo>
                  <a:pt x="157764" y="22821"/>
                </a:lnTo>
                <a:lnTo>
                  <a:pt x="161824" y="14323"/>
                </a:lnTo>
                <a:lnTo>
                  <a:pt x="177474" y="6052"/>
                </a:lnTo>
                <a:lnTo>
                  <a:pt x="192250" y="4755"/>
                </a:lnTo>
                <a:lnTo>
                  <a:pt x="194594" y="5442"/>
                </a:lnTo>
                <a:lnTo>
                  <a:pt x="198254" y="8038"/>
                </a:lnTo>
                <a:lnTo>
                  <a:pt x="204212" y="14474"/>
                </a:lnTo>
                <a:lnTo>
                  <a:pt x="205819" y="17522"/>
                </a:lnTo>
                <a:lnTo>
                  <a:pt x="209333" y="38059"/>
                </a:lnTo>
                <a:lnTo>
                  <a:pt x="209202" y="47368"/>
                </a:lnTo>
                <a:lnTo>
                  <a:pt x="207114" y="59384"/>
                </a:lnTo>
                <a:lnTo>
                  <a:pt x="210380" y="66808"/>
                </a:lnTo>
                <a:lnTo>
                  <a:pt x="216619" y="99914"/>
                </a:lnTo>
                <a:lnTo>
                  <a:pt x="221683" y="102482"/>
                </a:lnTo>
                <a:lnTo>
                  <a:pt x="256319" y="106094"/>
                </a:lnTo>
                <a:lnTo>
                  <a:pt x="273780" y="102352"/>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 name="SMARTInkShape-355">
            <a:extLst>
              <a:ext uri="{FF2B5EF4-FFF2-40B4-BE49-F238E27FC236}">
                <a16:creationId xmlns:a16="http://schemas.microsoft.com/office/drawing/2014/main" xmlns="" id="{3196A8AE-E17F-444E-B85D-9DAA399998DE}"/>
              </a:ext>
            </a:extLst>
          </p:cNvPr>
          <p:cNvSpPr/>
          <p:nvPr>
            <p:custDataLst>
              <p:tags r:id="rId5"/>
            </p:custDataLst>
          </p:nvPr>
        </p:nvSpPr>
        <p:spPr>
          <a:xfrm>
            <a:off x="3269456" y="1676400"/>
            <a:ext cx="11908" cy="14289"/>
          </a:xfrm>
          <a:custGeom>
            <a:avLst/>
            <a:gdLst/>
            <a:ahLst/>
            <a:cxnLst/>
            <a:rect l="0" t="0" r="0" b="0"/>
            <a:pathLst>
              <a:path w="11908" h="14289">
                <a:moveTo>
                  <a:pt x="11907" y="14288"/>
                </a:moveTo>
                <a:lnTo>
                  <a:pt x="11907" y="14288"/>
                </a:lnTo>
                <a:lnTo>
                  <a:pt x="3705" y="6086"/>
                </a:lnTo>
                <a:lnTo>
                  <a:pt x="2970" y="4645"/>
                </a:lnTo>
                <a:lnTo>
                  <a:pt x="2378" y="3123"/>
                </a:lnTo>
                <a:lnTo>
                  <a:pt x="0" y="0"/>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SMARTInkShape-356">
            <a:extLst>
              <a:ext uri="{FF2B5EF4-FFF2-40B4-BE49-F238E27FC236}">
                <a16:creationId xmlns:a16="http://schemas.microsoft.com/office/drawing/2014/main" xmlns="" id="{3A209769-A9C4-4BBC-980C-8FAA9A9E8AB5}"/>
              </a:ext>
            </a:extLst>
          </p:cNvPr>
          <p:cNvSpPr/>
          <p:nvPr>
            <p:custDataLst>
              <p:tags r:id="rId6"/>
            </p:custDataLst>
          </p:nvPr>
        </p:nvSpPr>
        <p:spPr>
          <a:xfrm>
            <a:off x="5131594" y="1688306"/>
            <a:ext cx="11907" cy="23814"/>
          </a:xfrm>
          <a:custGeom>
            <a:avLst/>
            <a:gdLst/>
            <a:ahLst/>
            <a:cxnLst/>
            <a:rect l="0" t="0" r="0" b="0"/>
            <a:pathLst>
              <a:path w="11907" h="23814">
                <a:moveTo>
                  <a:pt x="0" y="0"/>
                </a:moveTo>
                <a:lnTo>
                  <a:pt x="0" y="0"/>
                </a:lnTo>
                <a:lnTo>
                  <a:pt x="1264" y="1264"/>
                </a:lnTo>
                <a:lnTo>
                  <a:pt x="11906" y="23813"/>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SMARTInkShape-357">
            <a:extLst>
              <a:ext uri="{FF2B5EF4-FFF2-40B4-BE49-F238E27FC236}">
                <a16:creationId xmlns:a16="http://schemas.microsoft.com/office/drawing/2014/main" xmlns="" id="{6D2037A7-354C-481E-BD91-CC0579F3FCA6}"/>
              </a:ext>
            </a:extLst>
          </p:cNvPr>
          <p:cNvSpPr/>
          <p:nvPr>
            <p:custDataLst>
              <p:tags r:id="rId7"/>
            </p:custDataLst>
          </p:nvPr>
        </p:nvSpPr>
        <p:spPr>
          <a:xfrm>
            <a:off x="6912769" y="1700213"/>
            <a:ext cx="9526" cy="2382"/>
          </a:xfrm>
          <a:custGeom>
            <a:avLst/>
            <a:gdLst/>
            <a:ahLst/>
            <a:cxnLst/>
            <a:rect l="0" t="0" r="0" b="0"/>
            <a:pathLst>
              <a:path w="9526" h="2382">
                <a:moveTo>
                  <a:pt x="0" y="0"/>
                </a:moveTo>
                <a:lnTo>
                  <a:pt x="0" y="0"/>
                </a:lnTo>
                <a:lnTo>
                  <a:pt x="5365" y="0"/>
                </a:lnTo>
                <a:lnTo>
                  <a:pt x="9525" y="2381"/>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 name="SMARTInkShape-358">
            <a:extLst>
              <a:ext uri="{FF2B5EF4-FFF2-40B4-BE49-F238E27FC236}">
                <a16:creationId xmlns:a16="http://schemas.microsoft.com/office/drawing/2014/main" xmlns="" id="{91C25A26-6526-4B30-9847-F3BA7A89EDDD}"/>
              </a:ext>
            </a:extLst>
          </p:cNvPr>
          <p:cNvSpPr/>
          <p:nvPr>
            <p:custDataLst>
              <p:tags r:id="rId8"/>
            </p:custDataLst>
          </p:nvPr>
        </p:nvSpPr>
        <p:spPr>
          <a:xfrm>
            <a:off x="4528421" y="4454596"/>
            <a:ext cx="718" cy="724"/>
          </a:xfrm>
          <a:custGeom>
            <a:avLst/>
            <a:gdLst/>
            <a:ahLst/>
            <a:cxnLst/>
            <a:rect l="0" t="0" r="0" b="0"/>
            <a:pathLst>
              <a:path w="718" h="724">
                <a:moveTo>
                  <a:pt x="0" y="0"/>
                </a:moveTo>
                <a:lnTo>
                  <a:pt x="0" y="0"/>
                </a:lnTo>
                <a:lnTo>
                  <a:pt x="717" y="723"/>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3" name="SMARTInkShape-359">
            <a:extLst>
              <a:ext uri="{FF2B5EF4-FFF2-40B4-BE49-F238E27FC236}">
                <a16:creationId xmlns:a16="http://schemas.microsoft.com/office/drawing/2014/main" xmlns="" id="{2771ECE5-5AB8-4416-85B9-29E20C8F4C9F}"/>
              </a:ext>
            </a:extLst>
          </p:cNvPr>
          <p:cNvSpPr/>
          <p:nvPr>
            <p:custDataLst>
              <p:tags r:id="rId9"/>
            </p:custDataLst>
          </p:nvPr>
        </p:nvSpPr>
        <p:spPr>
          <a:xfrm>
            <a:off x="1471613" y="2183606"/>
            <a:ext cx="1" cy="2383"/>
          </a:xfrm>
          <a:custGeom>
            <a:avLst/>
            <a:gdLst/>
            <a:ahLst/>
            <a:cxnLst/>
            <a:rect l="0" t="0" r="0" b="0"/>
            <a:pathLst>
              <a:path w="1" h="2383">
                <a:moveTo>
                  <a:pt x="0" y="2382"/>
                </a:moveTo>
                <a:lnTo>
                  <a:pt x="0" y="2382"/>
                </a:lnTo>
                <a:lnTo>
                  <a:pt x="0" y="0"/>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16" name="SMARTInkShape-Group195">
            <a:extLst>
              <a:ext uri="{FF2B5EF4-FFF2-40B4-BE49-F238E27FC236}">
                <a16:creationId xmlns:a16="http://schemas.microsoft.com/office/drawing/2014/main" xmlns="" id="{A1413348-92BE-4629-9D85-1BCBA6DC0470}"/>
              </a:ext>
            </a:extLst>
          </p:cNvPr>
          <p:cNvGrpSpPr/>
          <p:nvPr/>
        </p:nvGrpSpPr>
        <p:grpSpPr>
          <a:xfrm>
            <a:off x="1464469" y="1964531"/>
            <a:ext cx="307182" cy="223830"/>
            <a:chOff x="1464469" y="1964531"/>
            <a:chExt cx="307182" cy="223830"/>
          </a:xfrm>
        </p:grpSpPr>
        <p:sp>
          <p:nvSpPr>
            <p:cNvPr id="14" name="SMARTInkShape-360">
              <a:extLst>
                <a:ext uri="{FF2B5EF4-FFF2-40B4-BE49-F238E27FC236}">
                  <a16:creationId xmlns:a16="http://schemas.microsoft.com/office/drawing/2014/main" xmlns="" id="{58381EDF-EB73-4AAC-8D88-EC3587C80290}"/>
                </a:ext>
              </a:extLst>
            </p:cNvPr>
            <p:cNvSpPr/>
            <p:nvPr>
              <p:custDataLst>
                <p:tags r:id="rId48"/>
              </p:custDataLst>
            </p:nvPr>
          </p:nvSpPr>
          <p:spPr>
            <a:xfrm>
              <a:off x="1685925" y="1964531"/>
              <a:ext cx="11907" cy="33339"/>
            </a:xfrm>
            <a:custGeom>
              <a:avLst/>
              <a:gdLst/>
              <a:ahLst/>
              <a:cxnLst/>
              <a:rect l="0" t="0" r="0" b="0"/>
              <a:pathLst>
                <a:path w="11907" h="33339">
                  <a:moveTo>
                    <a:pt x="11906" y="0"/>
                  </a:moveTo>
                  <a:lnTo>
                    <a:pt x="11906" y="0"/>
                  </a:lnTo>
                  <a:lnTo>
                    <a:pt x="0" y="33338"/>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5" name="SMARTInkShape-361">
              <a:extLst>
                <a:ext uri="{FF2B5EF4-FFF2-40B4-BE49-F238E27FC236}">
                  <a16:creationId xmlns:a16="http://schemas.microsoft.com/office/drawing/2014/main" xmlns="" id="{E6169E8F-DCD4-489A-A4B1-48693C9F82EF}"/>
                </a:ext>
              </a:extLst>
            </p:cNvPr>
            <p:cNvSpPr/>
            <p:nvPr>
              <p:custDataLst>
                <p:tags r:id="rId49"/>
              </p:custDataLst>
            </p:nvPr>
          </p:nvSpPr>
          <p:spPr>
            <a:xfrm>
              <a:off x="1464469" y="2076460"/>
              <a:ext cx="307182" cy="111901"/>
            </a:xfrm>
            <a:custGeom>
              <a:avLst/>
              <a:gdLst/>
              <a:ahLst/>
              <a:cxnLst/>
              <a:rect l="0" t="0" r="0" b="0"/>
              <a:pathLst>
                <a:path w="307182" h="111901">
                  <a:moveTo>
                    <a:pt x="0" y="97621"/>
                  </a:moveTo>
                  <a:lnTo>
                    <a:pt x="0" y="97621"/>
                  </a:lnTo>
                  <a:lnTo>
                    <a:pt x="2050" y="95571"/>
                  </a:lnTo>
                  <a:lnTo>
                    <a:pt x="4656" y="90682"/>
                  </a:lnTo>
                  <a:lnTo>
                    <a:pt x="11814" y="69067"/>
                  </a:lnTo>
                  <a:lnTo>
                    <a:pt x="20541" y="51634"/>
                  </a:lnTo>
                  <a:lnTo>
                    <a:pt x="26984" y="38663"/>
                  </a:lnTo>
                  <a:lnTo>
                    <a:pt x="34439" y="29395"/>
                  </a:lnTo>
                  <a:lnTo>
                    <a:pt x="35604" y="25695"/>
                  </a:lnTo>
                  <a:lnTo>
                    <a:pt x="36171" y="25064"/>
                  </a:lnTo>
                  <a:lnTo>
                    <a:pt x="43352" y="18512"/>
                  </a:lnTo>
                  <a:lnTo>
                    <a:pt x="49459" y="10545"/>
                  </a:lnTo>
                  <a:lnTo>
                    <a:pt x="57002" y="5472"/>
                  </a:lnTo>
                  <a:lnTo>
                    <a:pt x="70103" y="98"/>
                  </a:lnTo>
                  <a:lnTo>
                    <a:pt x="72306" y="22"/>
                  </a:lnTo>
                  <a:lnTo>
                    <a:pt x="72810" y="276"/>
                  </a:lnTo>
                  <a:lnTo>
                    <a:pt x="73146" y="710"/>
                  </a:lnTo>
                  <a:lnTo>
                    <a:pt x="73686" y="2043"/>
                  </a:lnTo>
                  <a:lnTo>
                    <a:pt x="79171" y="5657"/>
                  </a:lnTo>
                  <a:lnTo>
                    <a:pt x="80166" y="7183"/>
                  </a:lnTo>
                  <a:lnTo>
                    <a:pt x="83881" y="16513"/>
                  </a:lnTo>
                  <a:lnTo>
                    <a:pt x="84496" y="17355"/>
                  </a:lnTo>
                  <a:lnTo>
                    <a:pt x="85179" y="19702"/>
                  </a:lnTo>
                  <a:lnTo>
                    <a:pt x="85968" y="29076"/>
                  </a:lnTo>
                  <a:lnTo>
                    <a:pt x="86416" y="29699"/>
                  </a:lnTo>
                  <a:lnTo>
                    <a:pt x="86979" y="30115"/>
                  </a:lnTo>
                  <a:lnTo>
                    <a:pt x="87605" y="32693"/>
                  </a:lnTo>
                  <a:lnTo>
                    <a:pt x="87619" y="35956"/>
                  </a:lnTo>
                  <a:lnTo>
                    <a:pt x="86743" y="38288"/>
                  </a:lnTo>
                  <a:lnTo>
                    <a:pt x="86883" y="40912"/>
                  </a:lnTo>
                  <a:lnTo>
                    <a:pt x="87864" y="48173"/>
                  </a:lnTo>
                  <a:lnTo>
                    <a:pt x="88034" y="52396"/>
                  </a:lnTo>
                  <a:lnTo>
                    <a:pt x="85753" y="65042"/>
                  </a:lnTo>
                  <a:lnTo>
                    <a:pt x="86443" y="66649"/>
                  </a:lnTo>
                  <a:lnTo>
                    <a:pt x="86997" y="67448"/>
                  </a:lnTo>
                  <a:lnTo>
                    <a:pt x="87778" y="71101"/>
                  </a:lnTo>
                  <a:lnTo>
                    <a:pt x="88106" y="99672"/>
                  </a:lnTo>
                  <a:lnTo>
                    <a:pt x="85823" y="102277"/>
                  </a:lnTo>
                  <a:lnTo>
                    <a:pt x="85725" y="111900"/>
                  </a:lnTo>
                  <a:lnTo>
                    <a:pt x="85460" y="100681"/>
                  </a:lnTo>
                  <a:lnTo>
                    <a:pt x="78944" y="68607"/>
                  </a:lnTo>
                  <a:lnTo>
                    <a:pt x="80554" y="61071"/>
                  </a:lnTo>
                  <a:lnTo>
                    <a:pt x="90118" y="25801"/>
                  </a:lnTo>
                  <a:lnTo>
                    <a:pt x="100500" y="9224"/>
                  </a:lnTo>
                  <a:lnTo>
                    <a:pt x="105597" y="3942"/>
                  </a:lnTo>
                  <a:lnTo>
                    <a:pt x="107169" y="3069"/>
                  </a:lnTo>
                  <a:lnTo>
                    <a:pt x="108749" y="2417"/>
                  </a:lnTo>
                  <a:lnTo>
                    <a:pt x="110334" y="1245"/>
                  </a:lnTo>
                  <a:lnTo>
                    <a:pt x="112625" y="548"/>
                  </a:lnTo>
                  <a:lnTo>
                    <a:pt x="121975" y="0"/>
                  </a:lnTo>
                  <a:lnTo>
                    <a:pt x="123708" y="700"/>
                  </a:lnTo>
                  <a:lnTo>
                    <a:pt x="125361" y="1628"/>
                  </a:lnTo>
                  <a:lnTo>
                    <a:pt x="126977" y="2041"/>
                  </a:lnTo>
                  <a:lnTo>
                    <a:pt x="127514" y="2416"/>
                  </a:lnTo>
                  <a:lnTo>
                    <a:pt x="127871" y="2930"/>
                  </a:lnTo>
                  <a:lnTo>
                    <a:pt x="128110" y="3538"/>
                  </a:lnTo>
                  <a:lnTo>
                    <a:pt x="128798" y="3942"/>
                  </a:lnTo>
                  <a:lnTo>
                    <a:pt x="131766" y="4777"/>
                  </a:lnTo>
                  <a:lnTo>
                    <a:pt x="132294" y="5298"/>
                  </a:lnTo>
                  <a:lnTo>
                    <a:pt x="132880" y="6582"/>
                  </a:lnTo>
                  <a:lnTo>
                    <a:pt x="140422" y="41265"/>
                  </a:lnTo>
                  <a:lnTo>
                    <a:pt x="140737" y="46028"/>
                  </a:lnTo>
                  <a:lnTo>
                    <a:pt x="142652" y="57189"/>
                  </a:lnTo>
                  <a:lnTo>
                    <a:pt x="142874" y="78659"/>
                  </a:lnTo>
                  <a:lnTo>
                    <a:pt x="144286" y="81344"/>
                  </a:lnTo>
                  <a:lnTo>
                    <a:pt x="149969" y="87988"/>
                  </a:lnTo>
                  <a:lnTo>
                    <a:pt x="152025" y="89371"/>
                  </a:lnTo>
                  <a:lnTo>
                    <a:pt x="154350" y="89986"/>
                  </a:lnTo>
                  <a:lnTo>
                    <a:pt x="180933" y="90476"/>
                  </a:lnTo>
                  <a:lnTo>
                    <a:pt x="193086" y="87163"/>
                  </a:lnTo>
                  <a:lnTo>
                    <a:pt x="197557" y="84880"/>
                  </a:lnTo>
                  <a:lnTo>
                    <a:pt x="206810" y="76524"/>
                  </a:lnTo>
                  <a:lnTo>
                    <a:pt x="209442" y="76199"/>
                  </a:lnTo>
                  <a:lnTo>
                    <a:pt x="211591" y="74141"/>
                  </a:lnTo>
                  <a:lnTo>
                    <a:pt x="228841" y="42986"/>
                  </a:lnTo>
                  <a:lnTo>
                    <a:pt x="230030" y="38149"/>
                  </a:lnTo>
                  <a:lnTo>
                    <a:pt x="228847" y="25072"/>
                  </a:lnTo>
                  <a:lnTo>
                    <a:pt x="220725" y="8038"/>
                  </a:lnTo>
                  <a:lnTo>
                    <a:pt x="219103" y="6213"/>
                  </a:lnTo>
                  <a:lnTo>
                    <a:pt x="214784" y="2788"/>
                  </a:lnTo>
                  <a:lnTo>
                    <a:pt x="211924" y="3759"/>
                  </a:lnTo>
                  <a:lnTo>
                    <a:pt x="208989" y="5722"/>
                  </a:lnTo>
                  <a:lnTo>
                    <a:pt x="198892" y="18124"/>
                  </a:lnTo>
                  <a:lnTo>
                    <a:pt x="193979" y="30810"/>
                  </a:lnTo>
                  <a:lnTo>
                    <a:pt x="190545" y="65289"/>
                  </a:lnTo>
                  <a:lnTo>
                    <a:pt x="190770" y="72354"/>
                  </a:lnTo>
                  <a:lnTo>
                    <a:pt x="192734" y="82636"/>
                  </a:lnTo>
                  <a:lnTo>
                    <a:pt x="192783" y="83662"/>
                  </a:lnTo>
                  <a:lnTo>
                    <a:pt x="198051" y="94928"/>
                  </a:lnTo>
                  <a:lnTo>
                    <a:pt x="206852" y="106719"/>
                  </a:lnTo>
                  <a:lnTo>
                    <a:pt x="209056" y="108280"/>
                  </a:lnTo>
                  <a:lnTo>
                    <a:pt x="211785" y="109863"/>
                  </a:lnTo>
                  <a:lnTo>
                    <a:pt x="212627" y="110545"/>
                  </a:lnTo>
                  <a:lnTo>
                    <a:pt x="217605" y="111505"/>
                  </a:lnTo>
                  <a:lnTo>
                    <a:pt x="246749" y="110001"/>
                  </a:lnTo>
                  <a:lnTo>
                    <a:pt x="280112" y="100644"/>
                  </a:lnTo>
                  <a:lnTo>
                    <a:pt x="290811" y="95989"/>
                  </a:lnTo>
                  <a:lnTo>
                    <a:pt x="307181" y="80953"/>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17" name="SMARTInkShape-362">
            <a:extLst>
              <a:ext uri="{FF2B5EF4-FFF2-40B4-BE49-F238E27FC236}">
                <a16:creationId xmlns:a16="http://schemas.microsoft.com/office/drawing/2014/main" xmlns="" id="{0E0EA797-1684-4179-B54D-6368C7C8C4D0}"/>
              </a:ext>
            </a:extLst>
          </p:cNvPr>
          <p:cNvSpPr/>
          <p:nvPr>
            <p:custDataLst>
              <p:tags r:id="rId10"/>
            </p:custDataLst>
          </p:nvPr>
        </p:nvSpPr>
        <p:spPr>
          <a:xfrm>
            <a:off x="1757657" y="2069353"/>
            <a:ext cx="378325" cy="124788"/>
          </a:xfrm>
          <a:custGeom>
            <a:avLst/>
            <a:gdLst/>
            <a:ahLst/>
            <a:cxnLst/>
            <a:rect l="0" t="0" r="0" b="0"/>
            <a:pathLst>
              <a:path w="378325" h="124788">
                <a:moveTo>
                  <a:pt x="6849" y="90441"/>
                </a:moveTo>
                <a:lnTo>
                  <a:pt x="6849" y="90441"/>
                </a:lnTo>
                <a:lnTo>
                  <a:pt x="3057" y="89177"/>
                </a:lnTo>
                <a:lnTo>
                  <a:pt x="1940" y="89069"/>
                </a:lnTo>
                <a:lnTo>
                  <a:pt x="1195" y="89262"/>
                </a:lnTo>
                <a:lnTo>
                  <a:pt x="0" y="90208"/>
                </a:lnTo>
                <a:lnTo>
                  <a:pt x="166" y="90286"/>
                </a:lnTo>
                <a:lnTo>
                  <a:pt x="1136" y="90395"/>
                </a:lnTo>
                <a:lnTo>
                  <a:pt x="517" y="90420"/>
                </a:lnTo>
                <a:lnTo>
                  <a:pt x="511" y="90427"/>
                </a:lnTo>
                <a:lnTo>
                  <a:pt x="1827" y="90439"/>
                </a:lnTo>
                <a:lnTo>
                  <a:pt x="9728" y="82793"/>
                </a:lnTo>
                <a:lnTo>
                  <a:pt x="32634" y="49504"/>
                </a:lnTo>
                <a:lnTo>
                  <a:pt x="54787" y="14587"/>
                </a:lnTo>
                <a:lnTo>
                  <a:pt x="64856" y="3596"/>
                </a:lnTo>
                <a:lnTo>
                  <a:pt x="66193" y="1150"/>
                </a:lnTo>
                <a:lnTo>
                  <a:pt x="68371" y="111"/>
                </a:lnTo>
                <a:lnTo>
                  <a:pt x="69910" y="0"/>
                </a:lnTo>
                <a:lnTo>
                  <a:pt x="71301" y="680"/>
                </a:lnTo>
                <a:lnTo>
                  <a:pt x="74349" y="3272"/>
                </a:lnTo>
                <a:lnTo>
                  <a:pt x="76708" y="6816"/>
                </a:lnTo>
                <a:lnTo>
                  <a:pt x="79831" y="18294"/>
                </a:lnTo>
                <a:lnTo>
                  <a:pt x="85068" y="53727"/>
                </a:lnTo>
                <a:lnTo>
                  <a:pt x="88962" y="88047"/>
                </a:lnTo>
                <a:lnTo>
                  <a:pt x="87812" y="109485"/>
                </a:lnTo>
                <a:lnTo>
                  <a:pt x="89223" y="78491"/>
                </a:lnTo>
                <a:lnTo>
                  <a:pt x="96755" y="43514"/>
                </a:lnTo>
                <a:lnTo>
                  <a:pt x="99857" y="33167"/>
                </a:lnTo>
                <a:lnTo>
                  <a:pt x="108022" y="24986"/>
                </a:lnTo>
                <a:lnTo>
                  <a:pt x="127477" y="14665"/>
                </a:lnTo>
                <a:lnTo>
                  <a:pt x="129315" y="14366"/>
                </a:lnTo>
                <a:lnTo>
                  <a:pt x="131481" y="17119"/>
                </a:lnTo>
                <a:lnTo>
                  <a:pt x="134265" y="22502"/>
                </a:lnTo>
                <a:lnTo>
                  <a:pt x="134655" y="23717"/>
                </a:lnTo>
                <a:lnTo>
                  <a:pt x="136501" y="25773"/>
                </a:lnTo>
                <a:lnTo>
                  <a:pt x="137734" y="26691"/>
                </a:lnTo>
                <a:lnTo>
                  <a:pt x="139103" y="29123"/>
                </a:lnTo>
                <a:lnTo>
                  <a:pt x="139977" y="31703"/>
                </a:lnTo>
                <a:lnTo>
                  <a:pt x="143953" y="39091"/>
                </a:lnTo>
                <a:lnTo>
                  <a:pt x="148978" y="74391"/>
                </a:lnTo>
                <a:lnTo>
                  <a:pt x="154652" y="102461"/>
                </a:lnTo>
                <a:lnTo>
                  <a:pt x="161492" y="114004"/>
                </a:lnTo>
                <a:lnTo>
                  <a:pt x="186570" y="117089"/>
                </a:lnTo>
                <a:lnTo>
                  <a:pt x="190618" y="116131"/>
                </a:lnTo>
                <a:lnTo>
                  <a:pt x="199569" y="110963"/>
                </a:lnTo>
                <a:lnTo>
                  <a:pt x="202128" y="108999"/>
                </a:lnTo>
                <a:lnTo>
                  <a:pt x="214475" y="87055"/>
                </a:lnTo>
                <a:lnTo>
                  <a:pt x="218632" y="74262"/>
                </a:lnTo>
                <a:lnTo>
                  <a:pt x="220668" y="47864"/>
                </a:lnTo>
                <a:lnTo>
                  <a:pt x="218209" y="28234"/>
                </a:lnTo>
                <a:lnTo>
                  <a:pt x="217203" y="24958"/>
                </a:lnTo>
                <a:lnTo>
                  <a:pt x="216400" y="9555"/>
                </a:lnTo>
                <a:lnTo>
                  <a:pt x="219442" y="44119"/>
                </a:lnTo>
                <a:lnTo>
                  <a:pt x="220652" y="51051"/>
                </a:lnTo>
                <a:lnTo>
                  <a:pt x="221162" y="85427"/>
                </a:lnTo>
                <a:lnTo>
                  <a:pt x="223752" y="97659"/>
                </a:lnTo>
                <a:lnTo>
                  <a:pt x="232599" y="115927"/>
                </a:lnTo>
                <a:lnTo>
                  <a:pt x="236777" y="120032"/>
                </a:lnTo>
                <a:lnTo>
                  <a:pt x="240635" y="122815"/>
                </a:lnTo>
                <a:lnTo>
                  <a:pt x="241723" y="124497"/>
                </a:lnTo>
                <a:lnTo>
                  <a:pt x="242807" y="124787"/>
                </a:lnTo>
                <a:lnTo>
                  <a:pt x="257313" y="122569"/>
                </a:lnTo>
                <a:lnTo>
                  <a:pt x="269942" y="118186"/>
                </a:lnTo>
                <a:lnTo>
                  <a:pt x="278597" y="109356"/>
                </a:lnTo>
                <a:lnTo>
                  <a:pt x="289783" y="91161"/>
                </a:lnTo>
                <a:lnTo>
                  <a:pt x="296232" y="73550"/>
                </a:lnTo>
                <a:lnTo>
                  <a:pt x="299669" y="39038"/>
                </a:lnTo>
                <a:lnTo>
                  <a:pt x="299740" y="23620"/>
                </a:lnTo>
                <a:lnTo>
                  <a:pt x="292676" y="1145"/>
                </a:lnTo>
                <a:lnTo>
                  <a:pt x="292633" y="1629"/>
                </a:lnTo>
                <a:lnTo>
                  <a:pt x="292357" y="1864"/>
                </a:lnTo>
                <a:lnTo>
                  <a:pt x="291345" y="2126"/>
                </a:lnTo>
                <a:lnTo>
                  <a:pt x="290970" y="2724"/>
                </a:lnTo>
                <a:lnTo>
                  <a:pt x="290317" y="7681"/>
                </a:lnTo>
                <a:lnTo>
                  <a:pt x="290488" y="17496"/>
                </a:lnTo>
                <a:lnTo>
                  <a:pt x="296999" y="52598"/>
                </a:lnTo>
                <a:lnTo>
                  <a:pt x="297361" y="86264"/>
                </a:lnTo>
                <a:lnTo>
                  <a:pt x="299942" y="103014"/>
                </a:lnTo>
                <a:lnTo>
                  <a:pt x="304670" y="113741"/>
                </a:lnTo>
                <a:lnTo>
                  <a:pt x="306431" y="115613"/>
                </a:lnTo>
                <a:lnTo>
                  <a:pt x="313943" y="120132"/>
                </a:lnTo>
                <a:lnTo>
                  <a:pt x="323302" y="122550"/>
                </a:lnTo>
                <a:lnTo>
                  <a:pt x="342707" y="121620"/>
                </a:lnTo>
                <a:lnTo>
                  <a:pt x="360179" y="114361"/>
                </a:lnTo>
                <a:lnTo>
                  <a:pt x="366027" y="110332"/>
                </a:lnTo>
                <a:lnTo>
                  <a:pt x="378324" y="97585"/>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 name="SMARTInkShape-363">
            <a:extLst>
              <a:ext uri="{FF2B5EF4-FFF2-40B4-BE49-F238E27FC236}">
                <a16:creationId xmlns:a16="http://schemas.microsoft.com/office/drawing/2014/main" xmlns="" id="{AB541802-563C-4BC3-8C1A-8C0C8F0F81FD}"/>
              </a:ext>
            </a:extLst>
          </p:cNvPr>
          <p:cNvSpPr/>
          <p:nvPr>
            <p:custDataLst>
              <p:tags r:id="rId11"/>
            </p:custDataLst>
          </p:nvPr>
        </p:nvSpPr>
        <p:spPr>
          <a:xfrm>
            <a:off x="2126456" y="2076451"/>
            <a:ext cx="50008" cy="338138"/>
          </a:xfrm>
          <a:custGeom>
            <a:avLst/>
            <a:gdLst/>
            <a:ahLst/>
            <a:cxnLst/>
            <a:rect l="0" t="0" r="0" b="0"/>
            <a:pathLst>
              <a:path w="50008" h="338138">
                <a:moveTo>
                  <a:pt x="0" y="85724"/>
                </a:moveTo>
                <a:lnTo>
                  <a:pt x="0" y="85724"/>
                </a:lnTo>
                <a:lnTo>
                  <a:pt x="5695" y="85724"/>
                </a:lnTo>
                <a:lnTo>
                  <a:pt x="7206" y="85018"/>
                </a:lnTo>
                <a:lnTo>
                  <a:pt x="10331" y="82410"/>
                </a:lnTo>
                <a:lnTo>
                  <a:pt x="15831" y="74454"/>
                </a:lnTo>
                <a:lnTo>
                  <a:pt x="16297" y="72954"/>
                </a:lnTo>
                <a:lnTo>
                  <a:pt x="16860" y="68199"/>
                </a:lnTo>
                <a:lnTo>
                  <a:pt x="18710" y="63595"/>
                </a:lnTo>
                <a:lnTo>
                  <a:pt x="20310" y="61954"/>
                </a:lnTo>
                <a:lnTo>
                  <a:pt x="21477" y="61146"/>
                </a:lnTo>
                <a:lnTo>
                  <a:pt x="22256" y="60078"/>
                </a:lnTo>
                <a:lnTo>
                  <a:pt x="28027" y="45047"/>
                </a:lnTo>
                <a:lnTo>
                  <a:pt x="28596" y="42245"/>
                </a:lnTo>
                <a:lnTo>
                  <a:pt x="30140" y="38916"/>
                </a:lnTo>
                <a:lnTo>
                  <a:pt x="30979" y="34960"/>
                </a:lnTo>
                <a:lnTo>
                  <a:pt x="32793" y="31119"/>
                </a:lnTo>
                <a:lnTo>
                  <a:pt x="33335" y="19618"/>
                </a:lnTo>
                <a:lnTo>
                  <a:pt x="35222" y="16534"/>
                </a:lnTo>
                <a:lnTo>
                  <a:pt x="35719" y="0"/>
                </a:lnTo>
                <a:lnTo>
                  <a:pt x="35719" y="34084"/>
                </a:lnTo>
                <a:lnTo>
                  <a:pt x="38098" y="69421"/>
                </a:lnTo>
                <a:lnTo>
                  <a:pt x="40452" y="87308"/>
                </a:lnTo>
                <a:lnTo>
                  <a:pt x="41737" y="89133"/>
                </a:lnTo>
                <a:lnTo>
                  <a:pt x="41196" y="124838"/>
                </a:lnTo>
                <a:lnTo>
                  <a:pt x="42716" y="136789"/>
                </a:lnTo>
                <a:lnTo>
                  <a:pt x="45200" y="171383"/>
                </a:lnTo>
                <a:lnTo>
                  <a:pt x="45244" y="206162"/>
                </a:lnTo>
                <a:lnTo>
                  <a:pt x="45244" y="240945"/>
                </a:lnTo>
                <a:lnTo>
                  <a:pt x="47478" y="276649"/>
                </a:lnTo>
                <a:lnTo>
                  <a:pt x="47625" y="312323"/>
                </a:lnTo>
                <a:lnTo>
                  <a:pt x="47625" y="326894"/>
                </a:lnTo>
                <a:lnTo>
                  <a:pt x="48331" y="328554"/>
                </a:lnTo>
                <a:lnTo>
                  <a:pt x="48889" y="329367"/>
                </a:lnTo>
                <a:lnTo>
                  <a:pt x="49908" y="334950"/>
                </a:lnTo>
                <a:lnTo>
                  <a:pt x="50007" y="338137"/>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9" name="SMARTInkShape-364">
            <a:extLst>
              <a:ext uri="{FF2B5EF4-FFF2-40B4-BE49-F238E27FC236}">
                <a16:creationId xmlns:a16="http://schemas.microsoft.com/office/drawing/2014/main" xmlns="" id="{C3DABE79-3B7A-4076-9548-903051DA5647}"/>
              </a:ext>
            </a:extLst>
          </p:cNvPr>
          <p:cNvSpPr/>
          <p:nvPr>
            <p:custDataLst>
              <p:tags r:id="rId12"/>
            </p:custDataLst>
          </p:nvPr>
        </p:nvSpPr>
        <p:spPr>
          <a:xfrm>
            <a:off x="2159910" y="1833629"/>
            <a:ext cx="242772" cy="342835"/>
          </a:xfrm>
          <a:custGeom>
            <a:avLst/>
            <a:gdLst/>
            <a:ahLst/>
            <a:cxnLst/>
            <a:rect l="0" t="0" r="0" b="0"/>
            <a:pathLst>
              <a:path w="242772" h="342835">
                <a:moveTo>
                  <a:pt x="9409" y="271396"/>
                </a:moveTo>
                <a:lnTo>
                  <a:pt x="9409" y="271396"/>
                </a:lnTo>
                <a:lnTo>
                  <a:pt x="4352" y="267604"/>
                </a:lnTo>
                <a:lnTo>
                  <a:pt x="2863" y="267016"/>
                </a:lnTo>
                <a:lnTo>
                  <a:pt x="1870" y="267153"/>
                </a:lnTo>
                <a:lnTo>
                  <a:pt x="1208" y="267774"/>
                </a:lnTo>
                <a:lnTo>
                  <a:pt x="766" y="267923"/>
                </a:lnTo>
                <a:lnTo>
                  <a:pt x="472" y="267757"/>
                </a:lnTo>
                <a:lnTo>
                  <a:pt x="276" y="267383"/>
                </a:lnTo>
                <a:lnTo>
                  <a:pt x="0" y="265592"/>
                </a:lnTo>
                <a:lnTo>
                  <a:pt x="226" y="265145"/>
                </a:lnTo>
                <a:lnTo>
                  <a:pt x="641" y="264847"/>
                </a:lnTo>
                <a:lnTo>
                  <a:pt x="1808" y="264252"/>
                </a:lnTo>
                <a:lnTo>
                  <a:pt x="10111" y="257558"/>
                </a:lnTo>
                <a:lnTo>
                  <a:pt x="19800" y="244440"/>
                </a:lnTo>
                <a:lnTo>
                  <a:pt x="25842" y="240580"/>
                </a:lnTo>
                <a:lnTo>
                  <a:pt x="32147" y="240443"/>
                </a:lnTo>
                <a:lnTo>
                  <a:pt x="41450" y="244540"/>
                </a:lnTo>
                <a:lnTo>
                  <a:pt x="44996" y="249751"/>
                </a:lnTo>
                <a:lnTo>
                  <a:pt x="45127" y="252315"/>
                </a:lnTo>
                <a:lnTo>
                  <a:pt x="47293" y="258523"/>
                </a:lnTo>
                <a:lnTo>
                  <a:pt x="51764" y="294100"/>
                </a:lnTo>
                <a:lnTo>
                  <a:pt x="52947" y="309268"/>
                </a:lnTo>
                <a:lnTo>
                  <a:pt x="54623" y="314172"/>
                </a:lnTo>
                <a:lnTo>
                  <a:pt x="55354" y="320133"/>
                </a:lnTo>
                <a:lnTo>
                  <a:pt x="56817" y="324013"/>
                </a:lnTo>
                <a:lnTo>
                  <a:pt x="61036" y="329912"/>
                </a:lnTo>
                <a:lnTo>
                  <a:pt x="61554" y="330251"/>
                </a:lnTo>
                <a:lnTo>
                  <a:pt x="62835" y="330626"/>
                </a:lnTo>
                <a:lnTo>
                  <a:pt x="71066" y="336542"/>
                </a:lnTo>
                <a:lnTo>
                  <a:pt x="77589" y="337870"/>
                </a:lnTo>
                <a:lnTo>
                  <a:pt x="86291" y="338063"/>
                </a:lnTo>
                <a:lnTo>
                  <a:pt x="87940" y="337362"/>
                </a:lnTo>
                <a:lnTo>
                  <a:pt x="98664" y="331693"/>
                </a:lnTo>
                <a:lnTo>
                  <a:pt x="110002" y="326691"/>
                </a:lnTo>
                <a:lnTo>
                  <a:pt x="145034" y="303692"/>
                </a:lnTo>
                <a:lnTo>
                  <a:pt x="163296" y="281254"/>
                </a:lnTo>
                <a:lnTo>
                  <a:pt x="180973" y="247818"/>
                </a:lnTo>
                <a:lnTo>
                  <a:pt x="187547" y="217130"/>
                </a:lnTo>
                <a:lnTo>
                  <a:pt x="190231" y="184091"/>
                </a:lnTo>
                <a:lnTo>
                  <a:pt x="192543" y="149473"/>
                </a:lnTo>
                <a:lnTo>
                  <a:pt x="192015" y="138422"/>
                </a:lnTo>
                <a:lnTo>
                  <a:pt x="191374" y="133715"/>
                </a:lnTo>
                <a:lnTo>
                  <a:pt x="191706" y="125676"/>
                </a:lnTo>
                <a:lnTo>
                  <a:pt x="187071" y="90048"/>
                </a:lnTo>
                <a:lnTo>
                  <a:pt x="185621" y="80899"/>
                </a:lnTo>
                <a:lnTo>
                  <a:pt x="185621" y="64352"/>
                </a:lnTo>
                <a:lnTo>
                  <a:pt x="181153" y="49416"/>
                </a:lnTo>
                <a:lnTo>
                  <a:pt x="180876" y="45425"/>
                </a:lnTo>
                <a:lnTo>
                  <a:pt x="173571" y="27587"/>
                </a:lnTo>
                <a:lnTo>
                  <a:pt x="154293" y="2082"/>
                </a:lnTo>
                <a:lnTo>
                  <a:pt x="152301" y="837"/>
                </a:lnTo>
                <a:lnTo>
                  <a:pt x="150443" y="271"/>
                </a:lnTo>
                <a:lnTo>
                  <a:pt x="144923" y="0"/>
                </a:lnTo>
                <a:lnTo>
                  <a:pt x="143015" y="669"/>
                </a:lnTo>
                <a:lnTo>
                  <a:pt x="134826" y="7884"/>
                </a:lnTo>
                <a:lnTo>
                  <a:pt x="133941" y="9464"/>
                </a:lnTo>
                <a:lnTo>
                  <a:pt x="133284" y="11049"/>
                </a:lnTo>
                <a:lnTo>
                  <a:pt x="131690" y="13428"/>
                </a:lnTo>
                <a:lnTo>
                  <a:pt x="129017" y="22279"/>
                </a:lnTo>
                <a:lnTo>
                  <a:pt x="127927" y="28074"/>
                </a:lnTo>
                <a:lnTo>
                  <a:pt x="126453" y="33509"/>
                </a:lnTo>
                <a:lnTo>
                  <a:pt x="126426" y="42568"/>
                </a:lnTo>
                <a:lnTo>
                  <a:pt x="128376" y="59001"/>
                </a:lnTo>
                <a:lnTo>
                  <a:pt x="128236" y="82223"/>
                </a:lnTo>
                <a:lnTo>
                  <a:pt x="132915" y="95335"/>
                </a:lnTo>
                <a:lnTo>
                  <a:pt x="142603" y="115704"/>
                </a:lnTo>
                <a:lnTo>
                  <a:pt x="150442" y="149551"/>
                </a:lnTo>
                <a:lnTo>
                  <a:pt x="156389" y="183018"/>
                </a:lnTo>
                <a:lnTo>
                  <a:pt x="159275" y="217043"/>
                </a:lnTo>
                <a:lnTo>
                  <a:pt x="159427" y="252733"/>
                </a:lnTo>
                <a:lnTo>
                  <a:pt x="160133" y="286229"/>
                </a:lnTo>
                <a:lnTo>
                  <a:pt x="161662" y="296250"/>
                </a:lnTo>
                <a:lnTo>
                  <a:pt x="161479" y="300169"/>
                </a:lnTo>
                <a:lnTo>
                  <a:pt x="159456" y="315937"/>
                </a:lnTo>
                <a:lnTo>
                  <a:pt x="160146" y="318356"/>
                </a:lnTo>
                <a:lnTo>
                  <a:pt x="161070" y="320313"/>
                </a:lnTo>
                <a:lnTo>
                  <a:pt x="161480" y="322065"/>
                </a:lnTo>
                <a:lnTo>
                  <a:pt x="161325" y="322902"/>
                </a:lnTo>
                <a:lnTo>
                  <a:pt x="160447" y="324538"/>
                </a:lnTo>
                <a:lnTo>
                  <a:pt x="160372" y="325610"/>
                </a:lnTo>
                <a:lnTo>
                  <a:pt x="161809" y="338070"/>
                </a:lnTo>
                <a:lnTo>
                  <a:pt x="161103" y="325728"/>
                </a:lnTo>
                <a:lnTo>
                  <a:pt x="159526" y="307898"/>
                </a:lnTo>
                <a:lnTo>
                  <a:pt x="164736" y="273508"/>
                </a:lnTo>
                <a:lnTo>
                  <a:pt x="166733" y="267965"/>
                </a:lnTo>
                <a:lnTo>
                  <a:pt x="182804" y="243361"/>
                </a:lnTo>
                <a:lnTo>
                  <a:pt x="188788" y="237551"/>
                </a:lnTo>
                <a:lnTo>
                  <a:pt x="195099" y="233902"/>
                </a:lnTo>
                <a:lnTo>
                  <a:pt x="198725" y="233349"/>
                </a:lnTo>
                <a:lnTo>
                  <a:pt x="199914" y="233331"/>
                </a:lnTo>
                <a:lnTo>
                  <a:pt x="201939" y="234017"/>
                </a:lnTo>
                <a:lnTo>
                  <a:pt x="203722" y="234940"/>
                </a:lnTo>
                <a:lnTo>
                  <a:pt x="206213" y="235723"/>
                </a:lnTo>
                <a:lnTo>
                  <a:pt x="208626" y="237249"/>
                </a:lnTo>
                <a:lnTo>
                  <a:pt x="210221" y="237699"/>
                </a:lnTo>
                <a:lnTo>
                  <a:pt x="211812" y="239310"/>
                </a:lnTo>
                <a:lnTo>
                  <a:pt x="213401" y="241260"/>
                </a:lnTo>
                <a:lnTo>
                  <a:pt x="215783" y="242888"/>
                </a:lnTo>
                <a:lnTo>
                  <a:pt x="217900" y="246222"/>
                </a:lnTo>
                <a:lnTo>
                  <a:pt x="220968" y="255954"/>
                </a:lnTo>
                <a:lnTo>
                  <a:pt x="223501" y="291176"/>
                </a:lnTo>
                <a:lnTo>
                  <a:pt x="224245" y="307951"/>
                </a:lnTo>
                <a:lnTo>
                  <a:pt x="235848" y="339324"/>
                </a:lnTo>
                <a:lnTo>
                  <a:pt x="239687" y="342319"/>
                </a:lnTo>
                <a:lnTo>
                  <a:pt x="242771" y="342834"/>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22" name="SMARTInkShape-Group199">
            <a:extLst>
              <a:ext uri="{FF2B5EF4-FFF2-40B4-BE49-F238E27FC236}">
                <a16:creationId xmlns:a16="http://schemas.microsoft.com/office/drawing/2014/main" xmlns="" id="{C460163F-9500-4BCA-9414-FCEB4C911A38}"/>
              </a:ext>
            </a:extLst>
          </p:cNvPr>
          <p:cNvGrpSpPr/>
          <p:nvPr/>
        </p:nvGrpSpPr>
        <p:grpSpPr>
          <a:xfrm>
            <a:off x="2393156" y="2066981"/>
            <a:ext cx="323851" cy="118990"/>
            <a:chOff x="2393156" y="2066981"/>
            <a:chExt cx="323851" cy="118990"/>
          </a:xfrm>
        </p:grpSpPr>
        <p:sp>
          <p:nvSpPr>
            <p:cNvPr id="20" name="SMARTInkShape-365">
              <a:extLst>
                <a:ext uri="{FF2B5EF4-FFF2-40B4-BE49-F238E27FC236}">
                  <a16:creationId xmlns:a16="http://schemas.microsoft.com/office/drawing/2014/main" xmlns="" id="{80E93C8B-BFEC-4E8F-8C78-4E243C86589D}"/>
                </a:ext>
              </a:extLst>
            </p:cNvPr>
            <p:cNvSpPr/>
            <p:nvPr>
              <p:custDataLst>
                <p:tags r:id="rId46"/>
              </p:custDataLst>
            </p:nvPr>
          </p:nvSpPr>
          <p:spPr>
            <a:xfrm>
              <a:off x="2393156" y="2166938"/>
              <a:ext cx="45245" cy="9494"/>
            </a:xfrm>
            <a:custGeom>
              <a:avLst/>
              <a:gdLst/>
              <a:ahLst/>
              <a:cxnLst/>
              <a:rect l="0" t="0" r="0" b="0"/>
              <a:pathLst>
                <a:path w="45245" h="9494">
                  <a:moveTo>
                    <a:pt x="0" y="4762"/>
                  </a:moveTo>
                  <a:lnTo>
                    <a:pt x="0" y="4762"/>
                  </a:lnTo>
                  <a:lnTo>
                    <a:pt x="4475" y="6647"/>
                  </a:lnTo>
                  <a:lnTo>
                    <a:pt x="5365" y="6812"/>
                  </a:lnTo>
                  <a:lnTo>
                    <a:pt x="7059" y="7702"/>
                  </a:lnTo>
                  <a:lnTo>
                    <a:pt x="7881" y="8309"/>
                  </a:lnTo>
                  <a:lnTo>
                    <a:pt x="12830" y="9164"/>
                  </a:lnTo>
                  <a:lnTo>
                    <a:pt x="23747" y="9493"/>
                  </a:lnTo>
                  <a:lnTo>
                    <a:pt x="45244" y="0"/>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1" name="SMARTInkShape-366">
              <a:extLst>
                <a:ext uri="{FF2B5EF4-FFF2-40B4-BE49-F238E27FC236}">
                  <a16:creationId xmlns:a16="http://schemas.microsoft.com/office/drawing/2014/main" xmlns="" id="{2283285D-FE50-4FA8-88CD-C7CEEE205F68}"/>
                </a:ext>
              </a:extLst>
            </p:cNvPr>
            <p:cNvSpPr/>
            <p:nvPr>
              <p:custDataLst>
                <p:tags r:id="rId47"/>
              </p:custDataLst>
            </p:nvPr>
          </p:nvSpPr>
          <p:spPr>
            <a:xfrm>
              <a:off x="2424453" y="2066981"/>
              <a:ext cx="292554" cy="118990"/>
            </a:xfrm>
            <a:custGeom>
              <a:avLst/>
              <a:gdLst/>
              <a:ahLst/>
              <a:cxnLst/>
              <a:rect l="0" t="0" r="0" b="0"/>
              <a:pathLst>
                <a:path w="292554" h="118990">
                  <a:moveTo>
                    <a:pt x="75860" y="11850"/>
                  </a:moveTo>
                  <a:lnTo>
                    <a:pt x="75860" y="11850"/>
                  </a:lnTo>
                  <a:lnTo>
                    <a:pt x="69314" y="9949"/>
                  </a:lnTo>
                  <a:lnTo>
                    <a:pt x="66727" y="7517"/>
                  </a:lnTo>
                  <a:lnTo>
                    <a:pt x="65803" y="7278"/>
                  </a:lnTo>
                  <a:lnTo>
                    <a:pt x="61935" y="7091"/>
                  </a:lnTo>
                  <a:lnTo>
                    <a:pt x="59743" y="5452"/>
                  </a:lnTo>
                  <a:lnTo>
                    <a:pt x="57248" y="4805"/>
                  </a:lnTo>
                  <a:lnTo>
                    <a:pt x="48452" y="7137"/>
                  </a:lnTo>
                  <a:lnTo>
                    <a:pt x="45543" y="8661"/>
                  </a:lnTo>
                  <a:lnTo>
                    <a:pt x="41712" y="9494"/>
                  </a:lnTo>
                  <a:lnTo>
                    <a:pt x="32833" y="14985"/>
                  </a:lnTo>
                  <a:lnTo>
                    <a:pt x="7620" y="37493"/>
                  </a:lnTo>
                  <a:lnTo>
                    <a:pt x="5487" y="41526"/>
                  </a:lnTo>
                  <a:lnTo>
                    <a:pt x="0" y="70974"/>
                  </a:lnTo>
                  <a:lnTo>
                    <a:pt x="2105" y="82247"/>
                  </a:lnTo>
                  <a:lnTo>
                    <a:pt x="6853" y="94024"/>
                  </a:lnTo>
                  <a:lnTo>
                    <a:pt x="8942" y="96526"/>
                  </a:lnTo>
                  <a:lnTo>
                    <a:pt x="16463" y="102732"/>
                  </a:lnTo>
                  <a:lnTo>
                    <a:pt x="28543" y="106342"/>
                  </a:lnTo>
                  <a:lnTo>
                    <a:pt x="37849" y="108372"/>
                  </a:lnTo>
                  <a:lnTo>
                    <a:pt x="48926" y="106056"/>
                  </a:lnTo>
                  <a:lnTo>
                    <a:pt x="71660" y="95940"/>
                  </a:lnTo>
                  <a:lnTo>
                    <a:pt x="75254" y="93277"/>
                  </a:lnTo>
                  <a:lnTo>
                    <a:pt x="78127" y="85975"/>
                  </a:lnTo>
                  <a:lnTo>
                    <a:pt x="82291" y="53473"/>
                  </a:lnTo>
                  <a:lnTo>
                    <a:pt x="75990" y="17950"/>
                  </a:lnTo>
                  <a:lnTo>
                    <a:pt x="75860" y="16613"/>
                  </a:lnTo>
                  <a:lnTo>
                    <a:pt x="82709" y="52137"/>
                  </a:lnTo>
                  <a:lnTo>
                    <a:pt x="83001" y="59339"/>
                  </a:lnTo>
                  <a:lnTo>
                    <a:pt x="85053" y="63564"/>
                  </a:lnTo>
                  <a:lnTo>
                    <a:pt x="92440" y="93596"/>
                  </a:lnTo>
                  <a:lnTo>
                    <a:pt x="101887" y="112623"/>
                  </a:lnTo>
                  <a:lnTo>
                    <a:pt x="105419" y="115552"/>
                  </a:lnTo>
                  <a:lnTo>
                    <a:pt x="111032" y="118551"/>
                  </a:lnTo>
                  <a:lnTo>
                    <a:pt x="125037" y="118989"/>
                  </a:lnTo>
                  <a:lnTo>
                    <a:pt x="135292" y="116473"/>
                  </a:lnTo>
                  <a:lnTo>
                    <a:pt x="140727" y="113118"/>
                  </a:lnTo>
                  <a:lnTo>
                    <a:pt x="161925" y="86865"/>
                  </a:lnTo>
                  <a:lnTo>
                    <a:pt x="177867" y="62411"/>
                  </a:lnTo>
                  <a:lnTo>
                    <a:pt x="182573" y="44946"/>
                  </a:lnTo>
                  <a:lnTo>
                    <a:pt x="180811" y="15184"/>
                  </a:lnTo>
                  <a:lnTo>
                    <a:pt x="177306" y="4812"/>
                  </a:lnTo>
                  <a:lnTo>
                    <a:pt x="175363" y="2108"/>
                  </a:lnTo>
                  <a:lnTo>
                    <a:pt x="172912" y="906"/>
                  </a:lnTo>
                  <a:lnTo>
                    <a:pt x="165659" y="0"/>
                  </a:lnTo>
                  <a:lnTo>
                    <a:pt x="165095" y="511"/>
                  </a:lnTo>
                  <a:lnTo>
                    <a:pt x="164467" y="2489"/>
                  </a:lnTo>
                  <a:lnTo>
                    <a:pt x="164114" y="5314"/>
                  </a:lnTo>
                  <a:lnTo>
                    <a:pt x="165896" y="10539"/>
                  </a:lnTo>
                  <a:lnTo>
                    <a:pt x="167293" y="13561"/>
                  </a:lnTo>
                  <a:lnTo>
                    <a:pt x="169502" y="15962"/>
                  </a:lnTo>
                  <a:lnTo>
                    <a:pt x="177032" y="20496"/>
                  </a:lnTo>
                  <a:lnTo>
                    <a:pt x="184921" y="23034"/>
                  </a:lnTo>
                  <a:lnTo>
                    <a:pt x="186667" y="23275"/>
                  </a:lnTo>
                  <a:lnTo>
                    <a:pt x="201846" y="18350"/>
                  </a:lnTo>
                  <a:lnTo>
                    <a:pt x="208539" y="15319"/>
                  </a:lnTo>
                  <a:lnTo>
                    <a:pt x="215243" y="14289"/>
                  </a:lnTo>
                  <a:lnTo>
                    <a:pt x="216407" y="13741"/>
                  </a:lnTo>
                  <a:lnTo>
                    <a:pt x="217965" y="12691"/>
                  </a:lnTo>
                  <a:lnTo>
                    <a:pt x="219539" y="12224"/>
                  </a:lnTo>
                  <a:lnTo>
                    <a:pt x="230493" y="11851"/>
                  </a:lnTo>
                  <a:lnTo>
                    <a:pt x="230637" y="17448"/>
                  </a:lnTo>
                  <a:lnTo>
                    <a:pt x="223858" y="51740"/>
                  </a:lnTo>
                  <a:lnTo>
                    <a:pt x="221478" y="68973"/>
                  </a:lnTo>
                  <a:lnTo>
                    <a:pt x="223088" y="78794"/>
                  </a:lnTo>
                  <a:lnTo>
                    <a:pt x="226723" y="89203"/>
                  </a:lnTo>
                  <a:lnTo>
                    <a:pt x="248317" y="112854"/>
                  </a:lnTo>
                  <a:lnTo>
                    <a:pt x="256016" y="116772"/>
                  </a:lnTo>
                  <a:lnTo>
                    <a:pt x="263736" y="118344"/>
                  </a:lnTo>
                  <a:lnTo>
                    <a:pt x="273578" y="116282"/>
                  </a:lnTo>
                  <a:lnTo>
                    <a:pt x="283609" y="111056"/>
                  </a:lnTo>
                  <a:lnTo>
                    <a:pt x="292553" y="102338"/>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30" name="SMARTInkShape-367">
            <a:extLst>
              <a:ext uri="{FF2B5EF4-FFF2-40B4-BE49-F238E27FC236}">
                <a16:creationId xmlns:a16="http://schemas.microsoft.com/office/drawing/2014/main" xmlns="" id="{C47F35B6-BA43-42D4-83CE-4C3A9BA086D6}"/>
              </a:ext>
            </a:extLst>
          </p:cNvPr>
          <p:cNvSpPr/>
          <p:nvPr>
            <p:custDataLst>
              <p:tags r:id="rId13"/>
            </p:custDataLst>
          </p:nvPr>
        </p:nvSpPr>
        <p:spPr>
          <a:xfrm>
            <a:off x="3279010" y="2076451"/>
            <a:ext cx="447647" cy="109395"/>
          </a:xfrm>
          <a:custGeom>
            <a:avLst/>
            <a:gdLst/>
            <a:ahLst/>
            <a:cxnLst/>
            <a:rect l="0" t="0" r="0" b="0"/>
            <a:pathLst>
              <a:path w="447647" h="109395">
                <a:moveTo>
                  <a:pt x="2353" y="102393"/>
                </a:moveTo>
                <a:lnTo>
                  <a:pt x="2353" y="102393"/>
                </a:lnTo>
                <a:lnTo>
                  <a:pt x="1089" y="103657"/>
                </a:lnTo>
                <a:lnTo>
                  <a:pt x="468" y="104983"/>
                </a:lnTo>
                <a:lnTo>
                  <a:pt x="0" y="107028"/>
                </a:lnTo>
                <a:lnTo>
                  <a:pt x="3271" y="107844"/>
                </a:lnTo>
                <a:lnTo>
                  <a:pt x="4552" y="108408"/>
                </a:lnTo>
                <a:lnTo>
                  <a:pt x="8093" y="108329"/>
                </a:lnTo>
                <a:lnTo>
                  <a:pt x="15348" y="107045"/>
                </a:lnTo>
                <a:lnTo>
                  <a:pt x="32598" y="94457"/>
                </a:lnTo>
                <a:lnTo>
                  <a:pt x="37667" y="88106"/>
                </a:lnTo>
                <a:lnTo>
                  <a:pt x="49152" y="63136"/>
                </a:lnTo>
                <a:lnTo>
                  <a:pt x="51026" y="53426"/>
                </a:lnTo>
                <a:lnTo>
                  <a:pt x="49357" y="35445"/>
                </a:lnTo>
                <a:lnTo>
                  <a:pt x="47564" y="27578"/>
                </a:lnTo>
                <a:lnTo>
                  <a:pt x="45757" y="23928"/>
                </a:lnTo>
                <a:lnTo>
                  <a:pt x="45577" y="23096"/>
                </a:lnTo>
                <a:lnTo>
                  <a:pt x="42840" y="16695"/>
                </a:lnTo>
                <a:lnTo>
                  <a:pt x="42835" y="16671"/>
                </a:lnTo>
                <a:lnTo>
                  <a:pt x="42834" y="18951"/>
                </a:lnTo>
                <a:lnTo>
                  <a:pt x="42834" y="16492"/>
                </a:lnTo>
                <a:lnTo>
                  <a:pt x="43539" y="14561"/>
                </a:lnTo>
                <a:lnTo>
                  <a:pt x="44098" y="13676"/>
                </a:lnTo>
                <a:lnTo>
                  <a:pt x="44206" y="12556"/>
                </a:lnTo>
                <a:lnTo>
                  <a:pt x="43622" y="8717"/>
                </a:lnTo>
                <a:lnTo>
                  <a:pt x="45181" y="2247"/>
                </a:lnTo>
                <a:lnTo>
                  <a:pt x="45192" y="1498"/>
                </a:lnTo>
                <a:lnTo>
                  <a:pt x="44935" y="998"/>
                </a:lnTo>
                <a:lnTo>
                  <a:pt x="44499" y="665"/>
                </a:lnTo>
                <a:lnTo>
                  <a:pt x="42836" y="0"/>
                </a:lnTo>
                <a:lnTo>
                  <a:pt x="43098" y="32037"/>
                </a:lnTo>
                <a:lnTo>
                  <a:pt x="44994" y="39663"/>
                </a:lnTo>
                <a:lnTo>
                  <a:pt x="48154" y="65887"/>
                </a:lnTo>
                <a:lnTo>
                  <a:pt x="49437" y="71909"/>
                </a:lnTo>
                <a:lnTo>
                  <a:pt x="50523" y="78015"/>
                </a:lnTo>
                <a:lnTo>
                  <a:pt x="54524" y="86083"/>
                </a:lnTo>
                <a:lnTo>
                  <a:pt x="57616" y="90446"/>
                </a:lnTo>
                <a:lnTo>
                  <a:pt x="79040" y="107096"/>
                </a:lnTo>
                <a:lnTo>
                  <a:pt x="82209" y="108452"/>
                </a:lnTo>
                <a:lnTo>
                  <a:pt x="90480" y="109394"/>
                </a:lnTo>
                <a:lnTo>
                  <a:pt x="97197" y="108230"/>
                </a:lnTo>
                <a:lnTo>
                  <a:pt x="109804" y="100621"/>
                </a:lnTo>
                <a:lnTo>
                  <a:pt x="124294" y="88629"/>
                </a:lnTo>
                <a:lnTo>
                  <a:pt x="129470" y="80173"/>
                </a:lnTo>
                <a:lnTo>
                  <a:pt x="134168" y="59382"/>
                </a:lnTo>
                <a:lnTo>
                  <a:pt x="138035" y="24140"/>
                </a:lnTo>
                <a:lnTo>
                  <a:pt x="138083" y="11490"/>
                </a:lnTo>
                <a:lnTo>
                  <a:pt x="137378" y="9692"/>
                </a:lnTo>
                <a:lnTo>
                  <a:pt x="135801" y="7292"/>
                </a:lnTo>
                <a:lnTo>
                  <a:pt x="135703" y="18660"/>
                </a:lnTo>
                <a:lnTo>
                  <a:pt x="139715" y="53475"/>
                </a:lnTo>
                <a:lnTo>
                  <a:pt x="140989" y="81696"/>
                </a:lnTo>
                <a:lnTo>
                  <a:pt x="145315" y="91511"/>
                </a:lnTo>
                <a:lnTo>
                  <a:pt x="148370" y="94288"/>
                </a:lnTo>
                <a:lnTo>
                  <a:pt x="149270" y="95969"/>
                </a:lnTo>
                <a:lnTo>
                  <a:pt x="151787" y="97597"/>
                </a:lnTo>
                <a:lnTo>
                  <a:pt x="156961" y="99296"/>
                </a:lnTo>
                <a:lnTo>
                  <a:pt x="173624" y="101880"/>
                </a:lnTo>
                <a:lnTo>
                  <a:pt x="192048" y="96490"/>
                </a:lnTo>
                <a:lnTo>
                  <a:pt x="200700" y="89526"/>
                </a:lnTo>
                <a:lnTo>
                  <a:pt x="206643" y="82353"/>
                </a:lnTo>
                <a:lnTo>
                  <a:pt x="210344" y="74936"/>
                </a:lnTo>
                <a:lnTo>
                  <a:pt x="220683" y="40495"/>
                </a:lnTo>
                <a:lnTo>
                  <a:pt x="226407" y="24747"/>
                </a:lnTo>
                <a:lnTo>
                  <a:pt x="229898" y="19626"/>
                </a:lnTo>
                <a:lnTo>
                  <a:pt x="230249" y="18640"/>
                </a:lnTo>
                <a:lnTo>
                  <a:pt x="238815" y="8838"/>
                </a:lnTo>
                <a:lnTo>
                  <a:pt x="240444" y="7896"/>
                </a:lnTo>
                <a:lnTo>
                  <a:pt x="246078" y="5870"/>
                </a:lnTo>
                <a:lnTo>
                  <a:pt x="248082" y="6401"/>
                </a:lnTo>
                <a:lnTo>
                  <a:pt x="253426" y="9162"/>
                </a:lnTo>
                <a:lnTo>
                  <a:pt x="274548" y="29311"/>
                </a:lnTo>
                <a:lnTo>
                  <a:pt x="279683" y="38245"/>
                </a:lnTo>
                <a:lnTo>
                  <a:pt x="284621" y="57044"/>
                </a:lnTo>
                <a:lnTo>
                  <a:pt x="288088" y="91407"/>
                </a:lnTo>
                <a:lnTo>
                  <a:pt x="288103" y="104353"/>
                </a:lnTo>
                <a:lnTo>
                  <a:pt x="288103" y="102687"/>
                </a:lnTo>
                <a:lnTo>
                  <a:pt x="284305" y="94022"/>
                </a:lnTo>
                <a:lnTo>
                  <a:pt x="283351" y="71091"/>
                </a:lnTo>
                <a:lnTo>
                  <a:pt x="291815" y="35636"/>
                </a:lnTo>
                <a:lnTo>
                  <a:pt x="296118" y="20500"/>
                </a:lnTo>
                <a:lnTo>
                  <a:pt x="302073" y="11162"/>
                </a:lnTo>
                <a:lnTo>
                  <a:pt x="304983" y="8929"/>
                </a:lnTo>
                <a:lnTo>
                  <a:pt x="316200" y="5415"/>
                </a:lnTo>
                <a:lnTo>
                  <a:pt x="322933" y="4891"/>
                </a:lnTo>
                <a:lnTo>
                  <a:pt x="331280" y="6823"/>
                </a:lnTo>
                <a:lnTo>
                  <a:pt x="333839" y="9117"/>
                </a:lnTo>
                <a:lnTo>
                  <a:pt x="343376" y="21419"/>
                </a:lnTo>
                <a:lnTo>
                  <a:pt x="353458" y="42811"/>
                </a:lnTo>
                <a:lnTo>
                  <a:pt x="361457" y="78522"/>
                </a:lnTo>
                <a:lnTo>
                  <a:pt x="364450" y="87888"/>
                </a:lnTo>
                <a:lnTo>
                  <a:pt x="367433" y="92803"/>
                </a:lnTo>
                <a:lnTo>
                  <a:pt x="368771" y="94412"/>
                </a:lnTo>
                <a:lnTo>
                  <a:pt x="376974" y="99205"/>
                </a:lnTo>
                <a:lnTo>
                  <a:pt x="383991" y="101448"/>
                </a:lnTo>
                <a:lnTo>
                  <a:pt x="409211" y="102310"/>
                </a:lnTo>
                <a:lnTo>
                  <a:pt x="447646" y="92868"/>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1" name="SMARTInkShape-368">
            <a:extLst>
              <a:ext uri="{FF2B5EF4-FFF2-40B4-BE49-F238E27FC236}">
                <a16:creationId xmlns:a16="http://schemas.microsoft.com/office/drawing/2014/main" xmlns="" id="{06178083-0756-4373-915A-5EF577D8D8DC}"/>
              </a:ext>
            </a:extLst>
          </p:cNvPr>
          <p:cNvSpPr/>
          <p:nvPr>
            <p:custDataLst>
              <p:tags r:id="rId14"/>
            </p:custDataLst>
          </p:nvPr>
        </p:nvSpPr>
        <p:spPr>
          <a:xfrm>
            <a:off x="6310313" y="2171700"/>
            <a:ext cx="11907" cy="4764"/>
          </a:xfrm>
          <a:custGeom>
            <a:avLst/>
            <a:gdLst/>
            <a:ahLst/>
            <a:cxnLst/>
            <a:rect l="0" t="0" r="0" b="0"/>
            <a:pathLst>
              <a:path w="11907" h="4764">
                <a:moveTo>
                  <a:pt x="0" y="0"/>
                </a:moveTo>
                <a:lnTo>
                  <a:pt x="0" y="0"/>
                </a:lnTo>
                <a:lnTo>
                  <a:pt x="2165" y="1901"/>
                </a:lnTo>
                <a:lnTo>
                  <a:pt x="5698" y="3797"/>
                </a:lnTo>
                <a:lnTo>
                  <a:pt x="9396" y="4572"/>
                </a:lnTo>
                <a:lnTo>
                  <a:pt x="11906" y="4763"/>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130" name="SMARTInkShape-Group202">
            <a:extLst>
              <a:ext uri="{FF2B5EF4-FFF2-40B4-BE49-F238E27FC236}">
                <a16:creationId xmlns:a16="http://schemas.microsoft.com/office/drawing/2014/main" xmlns="" id="{6E34C596-CDF3-4DB0-8769-484671D833DC}"/>
              </a:ext>
            </a:extLst>
          </p:cNvPr>
          <p:cNvGrpSpPr/>
          <p:nvPr/>
        </p:nvGrpSpPr>
        <p:grpSpPr>
          <a:xfrm>
            <a:off x="1462088" y="2327121"/>
            <a:ext cx="388144" cy="344253"/>
            <a:chOff x="1462088" y="2327121"/>
            <a:chExt cx="388144" cy="344253"/>
          </a:xfrm>
        </p:grpSpPr>
        <p:sp>
          <p:nvSpPr>
            <p:cNvPr id="128" name="SMARTInkShape-369">
              <a:extLst>
                <a:ext uri="{FF2B5EF4-FFF2-40B4-BE49-F238E27FC236}">
                  <a16:creationId xmlns:a16="http://schemas.microsoft.com/office/drawing/2014/main" xmlns="" id="{4AD2C780-26D1-4F6D-A6F9-29FC62EF878B}"/>
                </a:ext>
              </a:extLst>
            </p:cNvPr>
            <p:cNvSpPr/>
            <p:nvPr>
              <p:custDataLst>
                <p:tags r:id="rId44"/>
              </p:custDataLst>
            </p:nvPr>
          </p:nvSpPr>
          <p:spPr>
            <a:xfrm>
              <a:off x="1462088" y="2327121"/>
              <a:ext cx="178594" cy="342804"/>
            </a:xfrm>
            <a:custGeom>
              <a:avLst/>
              <a:gdLst/>
              <a:ahLst/>
              <a:cxnLst/>
              <a:rect l="0" t="0" r="0" b="0"/>
              <a:pathLst>
                <a:path w="178594" h="342804">
                  <a:moveTo>
                    <a:pt x="0" y="337498"/>
                  </a:moveTo>
                  <a:lnTo>
                    <a:pt x="0" y="337498"/>
                  </a:lnTo>
                  <a:lnTo>
                    <a:pt x="1264" y="337498"/>
                  </a:lnTo>
                  <a:lnTo>
                    <a:pt x="1636" y="337233"/>
                  </a:lnTo>
                  <a:lnTo>
                    <a:pt x="1884" y="336792"/>
                  </a:lnTo>
                  <a:lnTo>
                    <a:pt x="2283" y="335447"/>
                  </a:lnTo>
                  <a:lnTo>
                    <a:pt x="4422" y="333095"/>
                  </a:lnTo>
                  <a:lnTo>
                    <a:pt x="40044" y="318034"/>
                  </a:lnTo>
                  <a:lnTo>
                    <a:pt x="68413" y="296957"/>
                  </a:lnTo>
                  <a:lnTo>
                    <a:pt x="103620" y="263197"/>
                  </a:lnTo>
                  <a:lnTo>
                    <a:pt x="126550" y="233734"/>
                  </a:lnTo>
                  <a:lnTo>
                    <a:pt x="142796" y="203730"/>
                  </a:lnTo>
                  <a:lnTo>
                    <a:pt x="154248" y="170076"/>
                  </a:lnTo>
                  <a:lnTo>
                    <a:pt x="162648" y="141012"/>
                  </a:lnTo>
                  <a:lnTo>
                    <a:pt x="169382" y="109449"/>
                  </a:lnTo>
                  <a:lnTo>
                    <a:pt x="175368" y="73912"/>
                  </a:lnTo>
                  <a:lnTo>
                    <a:pt x="172805" y="47761"/>
                  </a:lnTo>
                  <a:lnTo>
                    <a:pt x="165494" y="25441"/>
                  </a:lnTo>
                  <a:lnTo>
                    <a:pt x="159190" y="15407"/>
                  </a:lnTo>
                  <a:lnTo>
                    <a:pt x="147590" y="5253"/>
                  </a:lnTo>
                  <a:lnTo>
                    <a:pt x="140479" y="1518"/>
                  </a:lnTo>
                  <a:lnTo>
                    <a:pt x="132081" y="0"/>
                  </a:lnTo>
                  <a:lnTo>
                    <a:pt x="115206" y="1467"/>
                  </a:lnTo>
                  <a:lnTo>
                    <a:pt x="113846" y="2352"/>
                  </a:lnTo>
                  <a:lnTo>
                    <a:pt x="108893" y="10396"/>
                  </a:lnTo>
                  <a:lnTo>
                    <a:pt x="107499" y="20610"/>
                  </a:lnTo>
                  <a:lnTo>
                    <a:pt x="107169" y="51572"/>
                  </a:lnTo>
                  <a:lnTo>
                    <a:pt x="107863" y="82420"/>
                  </a:lnTo>
                  <a:lnTo>
                    <a:pt x="109041" y="108725"/>
                  </a:lnTo>
                  <a:lnTo>
                    <a:pt x="109439" y="142583"/>
                  </a:lnTo>
                  <a:lnTo>
                    <a:pt x="110793" y="177114"/>
                  </a:lnTo>
                  <a:lnTo>
                    <a:pt x="111770" y="210132"/>
                  </a:lnTo>
                  <a:lnTo>
                    <a:pt x="111905" y="242038"/>
                  </a:lnTo>
                  <a:lnTo>
                    <a:pt x="111917" y="276243"/>
                  </a:lnTo>
                  <a:lnTo>
                    <a:pt x="111918" y="310950"/>
                  </a:lnTo>
                  <a:lnTo>
                    <a:pt x="112712" y="317761"/>
                  </a:lnTo>
                  <a:lnTo>
                    <a:pt x="117621" y="328504"/>
                  </a:lnTo>
                  <a:lnTo>
                    <a:pt x="124103" y="336420"/>
                  </a:lnTo>
                  <a:lnTo>
                    <a:pt x="128711" y="339489"/>
                  </a:lnTo>
                  <a:lnTo>
                    <a:pt x="138296" y="342703"/>
                  </a:lnTo>
                  <a:lnTo>
                    <a:pt x="146986" y="342803"/>
                  </a:lnTo>
                  <a:lnTo>
                    <a:pt x="168881" y="337151"/>
                  </a:lnTo>
                  <a:lnTo>
                    <a:pt x="178593" y="332735"/>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9" name="SMARTInkShape-370">
              <a:extLst>
                <a:ext uri="{FF2B5EF4-FFF2-40B4-BE49-F238E27FC236}">
                  <a16:creationId xmlns:a16="http://schemas.microsoft.com/office/drawing/2014/main" xmlns="" id="{85CCA284-D01C-47E9-88BC-4B1BD5FBFDB0}"/>
                </a:ext>
              </a:extLst>
            </p:cNvPr>
            <p:cNvSpPr/>
            <p:nvPr>
              <p:custDataLst>
                <p:tags r:id="rId45"/>
              </p:custDataLst>
            </p:nvPr>
          </p:nvSpPr>
          <p:spPr>
            <a:xfrm>
              <a:off x="1653199" y="2554949"/>
              <a:ext cx="197033" cy="116425"/>
            </a:xfrm>
            <a:custGeom>
              <a:avLst/>
              <a:gdLst/>
              <a:ahLst/>
              <a:cxnLst/>
              <a:rect l="0" t="0" r="0" b="0"/>
              <a:pathLst>
                <a:path w="197033" h="116425">
                  <a:moveTo>
                    <a:pt x="92257" y="7276"/>
                  </a:moveTo>
                  <a:lnTo>
                    <a:pt x="92257" y="7276"/>
                  </a:lnTo>
                  <a:lnTo>
                    <a:pt x="90993" y="7276"/>
                  </a:lnTo>
                  <a:lnTo>
                    <a:pt x="89667" y="6570"/>
                  </a:lnTo>
                  <a:lnTo>
                    <a:pt x="88943" y="6012"/>
                  </a:lnTo>
                  <a:lnTo>
                    <a:pt x="86727" y="5391"/>
                  </a:lnTo>
                  <a:lnTo>
                    <a:pt x="82505" y="4336"/>
                  </a:lnTo>
                  <a:lnTo>
                    <a:pt x="65407" y="17"/>
                  </a:lnTo>
                  <a:lnTo>
                    <a:pt x="45680" y="0"/>
                  </a:lnTo>
                  <a:lnTo>
                    <a:pt x="31823" y="3435"/>
                  </a:lnTo>
                  <a:lnTo>
                    <a:pt x="25315" y="6991"/>
                  </a:lnTo>
                  <a:lnTo>
                    <a:pt x="13322" y="19366"/>
                  </a:lnTo>
                  <a:lnTo>
                    <a:pt x="5019" y="34882"/>
                  </a:lnTo>
                  <a:lnTo>
                    <a:pt x="561" y="52275"/>
                  </a:lnTo>
                  <a:lnTo>
                    <a:pt x="0" y="60238"/>
                  </a:lnTo>
                  <a:lnTo>
                    <a:pt x="2949" y="82495"/>
                  </a:lnTo>
                  <a:lnTo>
                    <a:pt x="7980" y="93072"/>
                  </a:lnTo>
                  <a:lnTo>
                    <a:pt x="20274" y="111012"/>
                  </a:lnTo>
                  <a:lnTo>
                    <a:pt x="24862" y="114683"/>
                  </a:lnTo>
                  <a:lnTo>
                    <a:pt x="30837" y="116182"/>
                  </a:lnTo>
                  <a:lnTo>
                    <a:pt x="39967" y="116424"/>
                  </a:lnTo>
                  <a:lnTo>
                    <a:pt x="54317" y="112219"/>
                  </a:lnTo>
                  <a:lnTo>
                    <a:pt x="73467" y="102479"/>
                  </a:lnTo>
                  <a:lnTo>
                    <a:pt x="82254" y="93531"/>
                  </a:lnTo>
                  <a:lnTo>
                    <a:pt x="92639" y="73408"/>
                  </a:lnTo>
                  <a:lnTo>
                    <a:pt x="96513" y="56779"/>
                  </a:lnTo>
                  <a:lnTo>
                    <a:pt x="96655" y="46286"/>
                  </a:lnTo>
                  <a:lnTo>
                    <a:pt x="94639" y="12117"/>
                  </a:lnTo>
                  <a:lnTo>
                    <a:pt x="96922" y="47782"/>
                  </a:lnTo>
                  <a:lnTo>
                    <a:pt x="98275" y="69584"/>
                  </a:lnTo>
                  <a:lnTo>
                    <a:pt x="104667" y="88519"/>
                  </a:lnTo>
                  <a:lnTo>
                    <a:pt x="114886" y="98926"/>
                  </a:lnTo>
                  <a:lnTo>
                    <a:pt x="129752" y="107885"/>
                  </a:lnTo>
                  <a:lnTo>
                    <a:pt x="134851" y="110023"/>
                  </a:lnTo>
                  <a:lnTo>
                    <a:pt x="148504" y="111450"/>
                  </a:lnTo>
                  <a:lnTo>
                    <a:pt x="183211" y="103633"/>
                  </a:lnTo>
                  <a:lnTo>
                    <a:pt x="197032" y="100145"/>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131" name="SMARTInkShape-371">
            <a:extLst>
              <a:ext uri="{FF2B5EF4-FFF2-40B4-BE49-F238E27FC236}">
                <a16:creationId xmlns:a16="http://schemas.microsoft.com/office/drawing/2014/main" xmlns="" id="{3901D641-A511-43EC-9CD6-E5B72C32D526}"/>
              </a:ext>
            </a:extLst>
          </p:cNvPr>
          <p:cNvSpPr/>
          <p:nvPr>
            <p:custDataLst>
              <p:tags r:id="rId15"/>
            </p:custDataLst>
          </p:nvPr>
        </p:nvSpPr>
        <p:spPr>
          <a:xfrm>
            <a:off x="1147763" y="778669"/>
            <a:ext cx="30957" cy="16670"/>
          </a:xfrm>
          <a:custGeom>
            <a:avLst/>
            <a:gdLst/>
            <a:ahLst/>
            <a:cxnLst/>
            <a:rect l="0" t="0" r="0" b="0"/>
            <a:pathLst>
              <a:path w="30957" h="16670">
                <a:moveTo>
                  <a:pt x="30956" y="16669"/>
                </a:moveTo>
                <a:lnTo>
                  <a:pt x="30956" y="16669"/>
                </a:lnTo>
                <a:lnTo>
                  <a:pt x="7352" y="5550"/>
                </a:lnTo>
                <a:lnTo>
                  <a:pt x="2736" y="1253"/>
                </a:lnTo>
                <a:lnTo>
                  <a:pt x="0" y="0"/>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32" name="SMARTInkShape-372">
            <a:extLst>
              <a:ext uri="{FF2B5EF4-FFF2-40B4-BE49-F238E27FC236}">
                <a16:creationId xmlns:a16="http://schemas.microsoft.com/office/drawing/2014/main" xmlns="" id="{D49FE976-E0E0-42D1-BF51-8B50399A5512}"/>
              </a:ext>
            </a:extLst>
          </p:cNvPr>
          <p:cNvSpPr/>
          <p:nvPr>
            <p:custDataLst>
              <p:tags r:id="rId16"/>
            </p:custDataLst>
          </p:nvPr>
        </p:nvSpPr>
        <p:spPr>
          <a:xfrm>
            <a:off x="1713128" y="764381"/>
            <a:ext cx="10898" cy="7145"/>
          </a:xfrm>
          <a:custGeom>
            <a:avLst/>
            <a:gdLst/>
            <a:ahLst/>
            <a:cxnLst/>
            <a:rect l="0" t="0" r="0" b="0"/>
            <a:pathLst>
              <a:path w="10898" h="7145">
                <a:moveTo>
                  <a:pt x="1372" y="7144"/>
                </a:moveTo>
                <a:lnTo>
                  <a:pt x="1372" y="7144"/>
                </a:lnTo>
                <a:lnTo>
                  <a:pt x="108" y="7144"/>
                </a:lnTo>
                <a:lnTo>
                  <a:pt x="0" y="6879"/>
                </a:lnTo>
                <a:lnTo>
                  <a:pt x="586" y="5880"/>
                </a:lnTo>
                <a:lnTo>
                  <a:pt x="10897" y="0"/>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33" name="SMARTInkShape-373">
            <a:extLst>
              <a:ext uri="{FF2B5EF4-FFF2-40B4-BE49-F238E27FC236}">
                <a16:creationId xmlns:a16="http://schemas.microsoft.com/office/drawing/2014/main" xmlns="" id="{68289C46-C2E5-4BD3-B6FA-5A6D40E4A013}"/>
              </a:ext>
            </a:extLst>
          </p:cNvPr>
          <p:cNvSpPr/>
          <p:nvPr>
            <p:custDataLst>
              <p:tags r:id="rId17"/>
            </p:custDataLst>
          </p:nvPr>
        </p:nvSpPr>
        <p:spPr>
          <a:xfrm>
            <a:off x="2893375" y="759619"/>
            <a:ext cx="6989" cy="28576"/>
          </a:xfrm>
          <a:custGeom>
            <a:avLst/>
            <a:gdLst/>
            <a:ahLst/>
            <a:cxnLst/>
            <a:rect l="0" t="0" r="0" b="0"/>
            <a:pathLst>
              <a:path w="6989" h="28576">
                <a:moveTo>
                  <a:pt x="6988" y="28575"/>
                </a:moveTo>
                <a:lnTo>
                  <a:pt x="6988" y="28575"/>
                </a:lnTo>
                <a:lnTo>
                  <a:pt x="0" y="3745"/>
                </a:lnTo>
                <a:lnTo>
                  <a:pt x="619" y="2281"/>
                </a:lnTo>
                <a:lnTo>
                  <a:pt x="2225" y="0"/>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34" name="SMARTInkShape-374">
            <a:extLst>
              <a:ext uri="{FF2B5EF4-FFF2-40B4-BE49-F238E27FC236}">
                <a16:creationId xmlns:a16="http://schemas.microsoft.com/office/drawing/2014/main" xmlns="" id="{4BB005F7-A394-4ABE-B95C-EF5D25C3B842}"/>
              </a:ext>
            </a:extLst>
          </p:cNvPr>
          <p:cNvSpPr/>
          <p:nvPr>
            <p:custDataLst>
              <p:tags r:id="rId18"/>
            </p:custDataLst>
          </p:nvPr>
        </p:nvSpPr>
        <p:spPr>
          <a:xfrm>
            <a:off x="3692055" y="742950"/>
            <a:ext cx="13171" cy="21432"/>
          </a:xfrm>
          <a:custGeom>
            <a:avLst/>
            <a:gdLst/>
            <a:ahLst/>
            <a:cxnLst/>
            <a:rect l="0" t="0" r="0" b="0"/>
            <a:pathLst>
              <a:path w="13171" h="21432">
                <a:moveTo>
                  <a:pt x="1264" y="21431"/>
                </a:moveTo>
                <a:lnTo>
                  <a:pt x="1264" y="21431"/>
                </a:lnTo>
                <a:lnTo>
                  <a:pt x="999" y="19001"/>
                </a:lnTo>
                <a:lnTo>
                  <a:pt x="0" y="15589"/>
                </a:lnTo>
                <a:lnTo>
                  <a:pt x="790" y="11426"/>
                </a:lnTo>
                <a:lnTo>
                  <a:pt x="4345" y="4815"/>
                </a:lnTo>
                <a:lnTo>
                  <a:pt x="7396" y="2757"/>
                </a:lnTo>
                <a:lnTo>
                  <a:pt x="13170" y="0"/>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35" name="SMARTInkShape-375">
            <a:extLst>
              <a:ext uri="{FF2B5EF4-FFF2-40B4-BE49-F238E27FC236}">
                <a16:creationId xmlns:a16="http://schemas.microsoft.com/office/drawing/2014/main" xmlns="" id="{C4D01679-B082-4126-AB49-598B50ECD120}"/>
              </a:ext>
            </a:extLst>
          </p:cNvPr>
          <p:cNvSpPr/>
          <p:nvPr>
            <p:custDataLst>
              <p:tags r:id="rId19"/>
            </p:custDataLst>
          </p:nvPr>
        </p:nvSpPr>
        <p:spPr>
          <a:xfrm>
            <a:off x="4656006" y="745331"/>
            <a:ext cx="8864" cy="23814"/>
          </a:xfrm>
          <a:custGeom>
            <a:avLst/>
            <a:gdLst/>
            <a:ahLst/>
            <a:cxnLst/>
            <a:rect l="0" t="0" r="0" b="0"/>
            <a:pathLst>
              <a:path w="8864" h="23814">
                <a:moveTo>
                  <a:pt x="4100" y="23813"/>
                </a:moveTo>
                <a:lnTo>
                  <a:pt x="4100" y="23813"/>
                </a:lnTo>
                <a:lnTo>
                  <a:pt x="827" y="16208"/>
                </a:lnTo>
                <a:lnTo>
                  <a:pt x="0" y="10555"/>
                </a:lnTo>
                <a:lnTo>
                  <a:pt x="837" y="8095"/>
                </a:lnTo>
                <a:lnTo>
                  <a:pt x="8863" y="0"/>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36" name="SMARTInkShape-376">
            <a:extLst>
              <a:ext uri="{FF2B5EF4-FFF2-40B4-BE49-F238E27FC236}">
                <a16:creationId xmlns:a16="http://schemas.microsoft.com/office/drawing/2014/main" xmlns="" id="{E05FC6C5-7EE9-44B9-AA5E-494FAE8C3A12}"/>
              </a:ext>
            </a:extLst>
          </p:cNvPr>
          <p:cNvSpPr/>
          <p:nvPr>
            <p:custDataLst>
              <p:tags r:id="rId20"/>
            </p:custDataLst>
          </p:nvPr>
        </p:nvSpPr>
        <p:spPr>
          <a:xfrm>
            <a:off x="5505450" y="731044"/>
            <a:ext cx="16670" cy="33338"/>
          </a:xfrm>
          <a:custGeom>
            <a:avLst/>
            <a:gdLst/>
            <a:ahLst/>
            <a:cxnLst/>
            <a:rect l="0" t="0" r="0" b="0"/>
            <a:pathLst>
              <a:path w="16670" h="33338">
                <a:moveTo>
                  <a:pt x="0" y="33337"/>
                </a:moveTo>
                <a:lnTo>
                  <a:pt x="0" y="33337"/>
                </a:lnTo>
                <a:lnTo>
                  <a:pt x="4596" y="18658"/>
                </a:lnTo>
                <a:lnTo>
                  <a:pt x="16669" y="0"/>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37" name="SMARTInkShape-377">
            <a:extLst>
              <a:ext uri="{FF2B5EF4-FFF2-40B4-BE49-F238E27FC236}">
                <a16:creationId xmlns:a16="http://schemas.microsoft.com/office/drawing/2014/main" xmlns="" id="{6C703013-AF8A-45A4-9B6E-4D74CEA371A1}"/>
              </a:ext>
            </a:extLst>
          </p:cNvPr>
          <p:cNvSpPr/>
          <p:nvPr>
            <p:custDataLst>
              <p:tags r:id="rId21"/>
            </p:custDataLst>
          </p:nvPr>
        </p:nvSpPr>
        <p:spPr>
          <a:xfrm>
            <a:off x="6403926" y="785813"/>
            <a:ext cx="13544" cy="28576"/>
          </a:xfrm>
          <a:custGeom>
            <a:avLst/>
            <a:gdLst/>
            <a:ahLst/>
            <a:cxnLst/>
            <a:rect l="0" t="0" r="0" b="0"/>
            <a:pathLst>
              <a:path w="13544" h="28576">
                <a:moveTo>
                  <a:pt x="1637" y="28575"/>
                </a:moveTo>
                <a:lnTo>
                  <a:pt x="1637" y="28575"/>
                </a:lnTo>
                <a:lnTo>
                  <a:pt x="0" y="22078"/>
                </a:lnTo>
                <a:lnTo>
                  <a:pt x="5" y="11745"/>
                </a:lnTo>
                <a:lnTo>
                  <a:pt x="1881" y="6895"/>
                </a:lnTo>
                <a:lnTo>
                  <a:pt x="5891" y="3682"/>
                </a:lnTo>
                <a:lnTo>
                  <a:pt x="13543" y="0"/>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38" name="SMARTInkShape-378">
            <a:extLst>
              <a:ext uri="{FF2B5EF4-FFF2-40B4-BE49-F238E27FC236}">
                <a16:creationId xmlns:a16="http://schemas.microsoft.com/office/drawing/2014/main" xmlns="" id="{76F24BD4-5DDD-4DEC-B9AB-7B5396EB71C4}"/>
              </a:ext>
            </a:extLst>
          </p:cNvPr>
          <p:cNvSpPr/>
          <p:nvPr>
            <p:custDataLst>
              <p:tags r:id="rId22"/>
            </p:custDataLst>
          </p:nvPr>
        </p:nvSpPr>
        <p:spPr>
          <a:xfrm>
            <a:off x="7212806" y="747713"/>
            <a:ext cx="23814" cy="52388"/>
          </a:xfrm>
          <a:custGeom>
            <a:avLst/>
            <a:gdLst/>
            <a:ahLst/>
            <a:cxnLst/>
            <a:rect l="0" t="0" r="0" b="0"/>
            <a:pathLst>
              <a:path w="23814" h="52388">
                <a:moveTo>
                  <a:pt x="0" y="52387"/>
                </a:moveTo>
                <a:lnTo>
                  <a:pt x="0" y="52387"/>
                </a:lnTo>
                <a:lnTo>
                  <a:pt x="2166" y="36919"/>
                </a:lnTo>
                <a:lnTo>
                  <a:pt x="7415" y="19806"/>
                </a:lnTo>
                <a:lnTo>
                  <a:pt x="16753" y="7507"/>
                </a:lnTo>
                <a:lnTo>
                  <a:pt x="23813" y="0"/>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39" name="SMARTInkShape-379">
            <a:extLst>
              <a:ext uri="{FF2B5EF4-FFF2-40B4-BE49-F238E27FC236}">
                <a16:creationId xmlns:a16="http://schemas.microsoft.com/office/drawing/2014/main" xmlns="" id="{DB6B0002-6343-445D-8116-55CF6E6926FB}"/>
              </a:ext>
            </a:extLst>
          </p:cNvPr>
          <p:cNvSpPr/>
          <p:nvPr>
            <p:custDataLst>
              <p:tags r:id="rId23"/>
            </p:custDataLst>
          </p:nvPr>
        </p:nvSpPr>
        <p:spPr>
          <a:xfrm>
            <a:off x="7786688" y="981075"/>
            <a:ext cx="797719" cy="32808"/>
          </a:xfrm>
          <a:custGeom>
            <a:avLst/>
            <a:gdLst/>
            <a:ahLst/>
            <a:cxnLst/>
            <a:rect l="0" t="0" r="0" b="0"/>
            <a:pathLst>
              <a:path w="797719" h="32808">
                <a:moveTo>
                  <a:pt x="0" y="0"/>
                </a:moveTo>
                <a:lnTo>
                  <a:pt x="0" y="0"/>
                </a:lnTo>
                <a:lnTo>
                  <a:pt x="6987" y="6988"/>
                </a:lnTo>
                <a:lnTo>
                  <a:pt x="40889" y="16595"/>
                </a:lnTo>
                <a:lnTo>
                  <a:pt x="73056" y="22728"/>
                </a:lnTo>
                <a:lnTo>
                  <a:pt x="101008" y="28684"/>
                </a:lnTo>
                <a:lnTo>
                  <a:pt x="131440" y="31547"/>
                </a:lnTo>
                <a:lnTo>
                  <a:pt x="159242" y="32807"/>
                </a:lnTo>
                <a:lnTo>
                  <a:pt x="184192" y="32396"/>
                </a:lnTo>
                <a:lnTo>
                  <a:pt x="211244" y="31596"/>
                </a:lnTo>
                <a:lnTo>
                  <a:pt x="243036" y="30881"/>
                </a:lnTo>
                <a:lnTo>
                  <a:pt x="270999" y="29776"/>
                </a:lnTo>
                <a:lnTo>
                  <a:pt x="298420" y="28403"/>
                </a:lnTo>
                <a:lnTo>
                  <a:pt x="326570" y="26911"/>
                </a:lnTo>
                <a:lnTo>
                  <a:pt x="359366" y="25366"/>
                </a:lnTo>
                <a:lnTo>
                  <a:pt x="389288" y="24503"/>
                </a:lnTo>
                <a:lnTo>
                  <a:pt x="415639" y="24119"/>
                </a:lnTo>
                <a:lnTo>
                  <a:pt x="448061" y="23903"/>
                </a:lnTo>
                <a:lnTo>
                  <a:pt x="477804" y="23575"/>
                </a:lnTo>
                <a:lnTo>
                  <a:pt x="512812" y="22184"/>
                </a:lnTo>
                <a:lnTo>
                  <a:pt x="542321" y="21390"/>
                </a:lnTo>
                <a:lnTo>
                  <a:pt x="569763" y="19596"/>
                </a:lnTo>
                <a:lnTo>
                  <a:pt x="598678" y="17389"/>
                </a:lnTo>
                <a:lnTo>
                  <a:pt x="630705" y="15324"/>
                </a:lnTo>
                <a:lnTo>
                  <a:pt x="660450" y="14330"/>
                </a:lnTo>
                <a:lnTo>
                  <a:pt x="688026" y="13160"/>
                </a:lnTo>
                <a:lnTo>
                  <a:pt x="717092" y="11014"/>
                </a:lnTo>
                <a:lnTo>
                  <a:pt x="746283" y="9966"/>
                </a:lnTo>
                <a:lnTo>
                  <a:pt x="780554" y="5108"/>
                </a:lnTo>
                <a:lnTo>
                  <a:pt x="797718" y="0"/>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40" name="SMARTInkShape-380">
            <a:extLst>
              <a:ext uri="{FF2B5EF4-FFF2-40B4-BE49-F238E27FC236}">
                <a16:creationId xmlns:a16="http://schemas.microsoft.com/office/drawing/2014/main" xmlns="" id="{820E55A9-3EB2-4796-A2E7-DB0871AD5187}"/>
              </a:ext>
            </a:extLst>
          </p:cNvPr>
          <p:cNvSpPr/>
          <p:nvPr>
            <p:custDataLst>
              <p:tags r:id="rId24"/>
            </p:custDataLst>
          </p:nvPr>
        </p:nvSpPr>
        <p:spPr>
          <a:xfrm>
            <a:off x="2052638" y="2659856"/>
            <a:ext cx="4763" cy="1"/>
          </a:xfrm>
          <a:custGeom>
            <a:avLst/>
            <a:gdLst/>
            <a:ahLst/>
            <a:cxnLst/>
            <a:rect l="0" t="0" r="0" b="0"/>
            <a:pathLst>
              <a:path w="4763" h="1">
                <a:moveTo>
                  <a:pt x="0" y="0"/>
                </a:moveTo>
                <a:lnTo>
                  <a:pt x="0" y="0"/>
                </a:lnTo>
                <a:lnTo>
                  <a:pt x="4762" y="0"/>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143" name="SMARTInkShape-Group213">
            <a:extLst>
              <a:ext uri="{FF2B5EF4-FFF2-40B4-BE49-F238E27FC236}">
                <a16:creationId xmlns:a16="http://schemas.microsoft.com/office/drawing/2014/main" xmlns="" id="{D681932B-A687-4085-B81E-DC0C2FD82D29}"/>
              </a:ext>
            </a:extLst>
          </p:cNvPr>
          <p:cNvGrpSpPr/>
          <p:nvPr/>
        </p:nvGrpSpPr>
        <p:grpSpPr>
          <a:xfrm>
            <a:off x="974691" y="481714"/>
            <a:ext cx="413579" cy="449356"/>
            <a:chOff x="974691" y="481714"/>
            <a:chExt cx="413579" cy="449356"/>
          </a:xfrm>
        </p:grpSpPr>
        <p:sp>
          <p:nvSpPr>
            <p:cNvPr id="141" name="SMARTInkShape-381">
              <a:extLst>
                <a:ext uri="{FF2B5EF4-FFF2-40B4-BE49-F238E27FC236}">
                  <a16:creationId xmlns:a16="http://schemas.microsoft.com/office/drawing/2014/main" xmlns="" id="{A2C9DF67-4610-4C7D-ACC7-2A3FD82F2FF5}"/>
                </a:ext>
              </a:extLst>
            </p:cNvPr>
            <p:cNvSpPr/>
            <p:nvPr>
              <p:custDataLst>
                <p:tags r:id="rId42"/>
              </p:custDataLst>
            </p:nvPr>
          </p:nvSpPr>
          <p:spPr>
            <a:xfrm>
              <a:off x="1109274" y="487818"/>
              <a:ext cx="278996" cy="183616"/>
            </a:xfrm>
            <a:custGeom>
              <a:avLst/>
              <a:gdLst/>
              <a:ahLst/>
              <a:cxnLst/>
              <a:rect l="0" t="0" r="0" b="0"/>
              <a:pathLst>
                <a:path w="278996" h="183616">
                  <a:moveTo>
                    <a:pt x="7532" y="76538"/>
                  </a:moveTo>
                  <a:lnTo>
                    <a:pt x="7532" y="76538"/>
                  </a:lnTo>
                  <a:lnTo>
                    <a:pt x="5004" y="74010"/>
                  </a:lnTo>
                  <a:lnTo>
                    <a:pt x="904" y="64853"/>
                  </a:lnTo>
                  <a:lnTo>
                    <a:pt x="0" y="58645"/>
                  </a:lnTo>
                  <a:lnTo>
                    <a:pt x="130" y="55878"/>
                  </a:lnTo>
                  <a:lnTo>
                    <a:pt x="6517" y="42629"/>
                  </a:lnTo>
                  <a:lnTo>
                    <a:pt x="11024" y="37563"/>
                  </a:lnTo>
                  <a:lnTo>
                    <a:pt x="44999" y="14012"/>
                  </a:lnTo>
                  <a:lnTo>
                    <a:pt x="68879" y="1364"/>
                  </a:lnTo>
                  <a:lnTo>
                    <a:pt x="78189" y="0"/>
                  </a:lnTo>
                  <a:lnTo>
                    <a:pt x="95231" y="2208"/>
                  </a:lnTo>
                  <a:lnTo>
                    <a:pt x="102866" y="4785"/>
                  </a:lnTo>
                  <a:lnTo>
                    <a:pt x="115419" y="15532"/>
                  </a:lnTo>
                  <a:lnTo>
                    <a:pt x="124136" y="26653"/>
                  </a:lnTo>
                  <a:lnTo>
                    <a:pt x="131634" y="59592"/>
                  </a:lnTo>
                  <a:lnTo>
                    <a:pt x="135234" y="90330"/>
                  </a:lnTo>
                  <a:lnTo>
                    <a:pt x="137121" y="118019"/>
                  </a:lnTo>
                  <a:lnTo>
                    <a:pt x="143026" y="152239"/>
                  </a:lnTo>
                  <a:lnTo>
                    <a:pt x="152742" y="174894"/>
                  </a:lnTo>
                  <a:lnTo>
                    <a:pt x="163175" y="181194"/>
                  </a:lnTo>
                  <a:lnTo>
                    <a:pt x="170031" y="183615"/>
                  </a:lnTo>
                  <a:lnTo>
                    <a:pt x="201172" y="180702"/>
                  </a:lnTo>
                  <a:lnTo>
                    <a:pt x="231300" y="171460"/>
                  </a:lnTo>
                  <a:lnTo>
                    <a:pt x="266281" y="156172"/>
                  </a:lnTo>
                  <a:lnTo>
                    <a:pt x="278995" y="150357"/>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42" name="SMARTInkShape-382">
              <a:extLst>
                <a:ext uri="{FF2B5EF4-FFF2-40B4-BE49-F238E27FC236}">
                  <a16:creationId xmlns:a16="http://schemas.microsoft.com/office/drawing/2014/main" xmlns="" id="{B70515DA-9509-4ED8-9F29-6596C4CEEBBD}"/>
                </a:ext>
              </a:extLst>
            </p:cNvPr>
            <p:cNvSpPr/>
            <p:nvPr>
              <p:custDataLst>
                <p:tags r:id="rId43"/>
              </p:custDataLst>
            </p:nvPr>
          </p:nvSpPr>
          <p:spPr>
            <a:xfrm>
              <a:off x="974691" y="481714"/>
              <a:ext cx="180216" cy="449356"/>
            </a:xfrm>
            <a:custGeom>
              <a:avLst/>
              <a:gdLst/>
              <a:ahLst/>
              <a:cxnLst/>
              <a:rect l="0" t="0" r="0" b="0"/>
              <a:pathLst>
                <a:path w="180216" h="449356">
                  <a:moveTo>
                    <a:pt x="6384" y="225517"/>
                  </a:moveTo>
                  <a:lnTo>
                    <a:pt x="6384" y="225517"/>
                  </a:lnTo>
                  <a:lnTo>
                    <a:pt x="5120" y="225517"/>
                  </a:lnTo>
                  <a:lnTo>
                    <a:pt x="1806" y="226781"/>
                  </a:lnTo>
                  <a:lnTo>
                    <a:pt x="950" y="227418"/>
                  </a:lnTo>
                  <a:lnTo>
                    <a:pt x="0" y="228832"/>
                  </a:lnTo>
                  <a:lnTo>
                    <a:pt x="12" y="229314"/>
                  </a:lnTo>
                  <a:lnTo>
                    <a:pt x="284" y="229636"/>
                  </a:lnTo>
                  <a:lnTo>
                    <a:pt x="1357" y="230153"/>
                  </a:lnTo>
                  <a:lnTo>
                    <a:pt x="2807" y="230242"/>
                  </a:lnTo>
                  <a:lnTo>
                    <a:pt x="31459" y="210043"/>
                  </a:lnTo>
                  <a:lnTo>
                    <a:pt x="61500" y="185409"/>
                  </a:lnTo>
                  <a:lnTo>
                    <a:pt x="84015" y="158161"/>
                  </a:lnTo>
                  <a:lnTo>
                    <a:pt x="100035" y="127575"/>
                  </a:lnTo>
                  <a:lnTo>
                    <a:pt x="110049" y="95977"/>
                  </a:lnTo>
                  <a:lnTo>
                    <a:pt x="113556" y="65550"/>
                  </a:lnTo>
                  <a:lnTo>
                    <a:pt x="116718" y="35404"/>
                  </a:lnTo>
                  <a:lnTo>
                    <a:pt x="121576" y="3055"/>
                  </a:lnTo>
                  <a:lnTo>
                    <a:pt x="122602" y="1273"/>
                  </a:lnTo>
                  <a:lnTo>
                    <a:pt x="123814" y="351"/>
                  </a:lnTo>
                  <a:lnTo>
                    <a:pt x="125152" y="0"/>
                  </a:lnTo>
                  <a:lnTo>
                    <a:pt x="126309" y="295"/>
                  </a:lnTo>
                  <a:lnTo>
                    <a:pt x="128299" y="2035"/>
                  </a:lnTo>
                  <a:lnTo>
                    <a:pt x="135138" y="21453"/>
                  </a:lnTo>
                  <a:lnTo>
                    <a:pt x="141294" y="56064"/>
                  </a:lnTo>
                  <a:lnTo>
                    <a:pt x="145253" y="86497"/>
                  </a:lnTo>
                  <a:lnTo>
                    <a:pt x="148484" y="118856"/>
                  </a:lnTo>
                  <a:lnTo>
                    <a:pt x="151207" y="144510"/>
                  </a:lnTo>
                  <a:lnTo>
                    <a:pt x="154182" y="168965"/>
                  </a:lnTo>
                  <a:lnTo>
                    <a:pt x="157532" y="193768"/>
                  </a:lnTo>
                  <a:lnTo>
                    <a:pt x="161667" y="222431"/>
                  </a:lnTo>
                  <a:lnTo>
                    <a:pt x="164740" y="249986"/>
                  </a:lnTo>
                  <a:lnTo>
                    <a:pt x="166987" y="277138"/>
                  </a:lnTo>
                  <a:lnTo>
                    <a:pt x="168868" y="305963"/>
                  </a:lnTo>
                  <a:lnTo>
                    <a:pt x="171997" y="337647"/>
                  </a:lnTo>
                  <a:lnTo>
                    <a:pt x="175504" y="367163"/>
                  </a:lnTo>
                  <a:lnTo>
                    <a:pt x="179912" y="401203"/>
                  </a:lnTo>
                  <a:lnTo>
                    <a:pt x="180215" y="449355"/>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144" name="SMARTInkShape-383">
            <a:extLst>
              <a:ext uri="{FF2B5EF4-FFF2-40B4-BE49-F238E27FC236}">
                <a16:creationId xmlns:a16="http://schemas.microsoft.com/office/drawing/2014/main" xmlns="" id="{17213E04-1741-49B4-8CEC-9301CFA350A8}"/>
              </a:ext>
            </a:extLst>
          </p:cNvPr>
          <p:cNvSpPr/>
          <p:nvPr>
            <p:custDataLst>
              <p:tags r:id="rId25"/>
            </p:custDataLst>
          </p:nvPr>
        </p:nvSpPr>
        <p:spPr>
          <a:xfrm>
            <a:off x="1824299" y="432576"/>
            <a:ext cx="346685" cy="220774"/>
          </a:xfrm>
          <a:custGeom>
            <a:avLst/>
            <a:gdLst/>
            <a:ahLst/>
            <a:cxnLst/>
            <a:rect l="0" t="0" r="0" b="0"/>
            <a:pathLst>
              <a:path w="346685" h="220774">
                <a:moveTo>
                  <a:pt x="149757" y="5574"/>
                </a:moveTo>
                <a:lnTo>
                  <a:pt x="149757" y="5574"/>
                </a:lnTo>
                <a:lnTo>
                  <a:pt x="148493" y="5574"/>
                </a:lnTo>
                <a:lnTo>
                  <a:pt x="143530" y="2301"/>
                </a:lnTo>
                <a:lnTo>
                  <a:pt x="139581" y="1474"/>
                </a:lnTo>
                <a:lnTo>
                  <a:pt x="121878" y="3112"/>
                </a:lnTo>
                <a:lnTo>
                  <a:pt x="101736" y="14446"/>
                </a:lnTo>
                <a:lnTo>
                  <a:pt x="74175" y="30684"/>
                </a:lnTo>
                <a:lnTo>
                  <a:pt x="41469" y="57532"/>
                </a:lnTo>
                <a:lnTo>
                  <a:pt x="17565" y="86481"/>
                </a:lnTo>
                <a:lnTo>
                  <a:pt x="4093" y="120314"/>
                </a:lnTo>
                <a:lnTo>
                  <a:pt x="0" y="139348"/>
                </a:lnTo>
                <a:lnTo>
                  <a:pt x="4264" y="173621"/>
                </a:lnTo>
                <a:lnTo>
                  <a:pt x="17484" y="192420"/>
                </a:lnTo>
                <a:lnTo>
                  <a:pt x="35218" y="208015"/>
                </a:lnTo>
                <a:lnTo>
                  <a:pt x="53878" y="217221"/>
                </a:lnTo>
                <a:lnTo>
                  <a:pt x="76605" y="220773"/>
                </a:lnTo>
                <a:lnTo>
                  <a:pt x="99243" y="219296"/>
                </a:lnTo>
                <a:lnTo>
                  <a:pt x="132341" y="208883"/>
                </a:lnTo>
                <a:lnTo>
                  <a:pt x="164730" y="191136"/>
                </a:lnTo>
                <a:lnTo>
                  <a:pt x="198289" y="162243"/>
                </a:lnTo>
                <a:lnTo>
                  <a:pt x="218266" y="133996"/>
                </a:lnTo>
                <a:lnTo>
                  <a:pt x="232611" y="102251"/>
                </a:lnTo>
                <a:lnTo>
                  <a:pt x="236675" y="90434"/>
                </a:lnTo>
                <a:lnTo>
                  <a:pt x="235737" y="57604"/>
                </a:lnTo>
                <a:lnTo>
                  <a:pt x="233303" y="46602"/>
                </a:lnTo>
                <a:lnTo>
                  <a:pt x="222636" y="28137"/>
                </a:lnTo>
                <a:lnTo>
                  <a:pt x="210274" y="15170"/>
                </a:lnTo>
                <a:lnTo>
                  <a:pt x="190648" y="5036"/>
                </a:lnTo>
                <a:lnTo>
                  <a:pt x="158158" y="0"/>
                </a:lnTo>
                <a:lnTo>
                  <a:pt x="142486" y="1247"/>
                </a:lnTo>
                <a:lnTo>
                  <a:pt x="120561" y="9443"/>
                </a:lnTo>
                <a:lnTo>
                  <a:pt x="115526" y="16201"/>
                </a:lnTo>
                <a:lnTo>
                  <a:pt x="112319" y="23791"/>
                </a:lnTo>
                <a:lnTo>
                  <a:pt x="111775" y="28046"/>
                </a:lnTo>
                <a:lnTo>
                  <a:pt x="115484" y="40778"/>
                </a:lnTo>
                <a:lnTo>
                  <a:pt x="123677" y="49883"/>
                </a:lnTo>
                <a:lnTo>
                  <a:pt x="134462" y="57282"/>
                </a:lnTo>
                <a:lnTo>
                  <a:pt x="144547" y="61452"/>
                </a:lnTo>
                <a:lnTo>
                  <a:pt x="173055" y="64023"/>
                </a:lnTo>
                <a:lnTo>
                  <a:pt x="206619" y="62461"/>
                </a:lnTo>
                <a:lnTo>
                  <a:pt x="238513" y="57443"/>
                </a:lnTo>
                <a:lnTo>
                  <a:pt x="271457" y="48050"/>
                </a:lnTo>
                <a:lnTo>
                  <a:pt x="306610" y="35088"/>
                </a:lnTo>
                <a:lnTo>
                  <a:pt x="340619" y="18243"/>
                </a:lnTo>
                <a:lnTo>
                  <a:pt x="346684" y="15375"/>
                </a:lnTo>
                <a:lnTo>
                  <a:pt x="346658" y="15283"/>
                </a:lnTo>
                <a:lnTo>
                  <a:pt x="345020" y="15099"/>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45" name="SMARTInkShape-384">
            <a:extLst>
              <a:ext uri="{FF2B5EF4-FFF2-40B4-BE49-F238E27FC236}">
                <a16:creationId xmlns:a16="http://schemas.microsoft.com/office/drawing/2014/main" xmlns="" id="{4F667878-DFE1-4D51-859F-665461E3C939}"/>
              </a:ext>
            </a:extLst>
          </p:cNvPr>
          <p:cNvSpPr/>
          <p:nvPr>
            <p:custDataLst>
              <p:tags r:id="rId26"/>
            </p:custDataLst>
          </p:nvPr>
        </p:nvSpPr>
        <p:spPr>
          <a:xfrm>
            <a:off x="2757488" y="250023"/>
            <a:ext cx="330994" cy="430913"/>
          </a:xfrm>
          <a:custGeom>
            <a:avLst/>
            <a:gdLst/>
            <a:ahLst/>
            <a:cxnLst/>
            <a:rect l="0" t="0" r="0" b="0"/>
            <a:pathLst>
              <a:path w="330994" h="430913">
                <a:moveTo>
                  <a:pt x="0" y="364340"/>
                </a:moveTo>
                <a:lnTo>
                  <a:pt x="0" y="364340"/>
                </a:lnTo>
                <a:lnTo>
                  <a:pt x="0" y="365604"/>
                </a:lnTo>
                <a:lnTo>
                  <a:pt x="6320" y="366390"/>
                </a:lnTo>
                <a:lnTo>
                  <a:pt x="33044" y="364163"/>
                </a:lnTo>
                <a:lnTo>
                  <a:pt x="46685" y="361348"/>
                </a:lnTo>
                <a:lnTo>
                  <a:pt x="70226" y="349781"/>
                </a:lnTo>
                <a:lnTo>
                  <a:pt x="100267" y="332998"/>
                </a:lnTo>
                <a:lnTo>
                  <a:pt x="133278" y="309898"/>
                </a:lnTo>
                <a:lnTo>
                  <a:pt x="165448" y="280639"/>
                </a:lnTo>
                <a:lnTo>
                  <a:pt x="189931" y="250469"/>
                </a:lnTo>
                <a:lnTo>
                  <a:pt x="210087" y="219475"/>
                </a:lnTo>
                <a:lnTo>
                  <a:pt x="229876" y="183892"/>
                </a:lnTo>
                <a:lnTo>
                  <a:pt x="241560" y="152859"/>
                </a:lnTo>
                <a:lnTo>
                  <a:pt x="249638" y="120174"/>
                </a:lnTo>
                <a:lnTo>
                  <a:pt x="251091" y="94955"/>
                </a:lnTo>
                <a:lnTo>
                  <a:pt x="248934" y="63154"/>
                </a:lnTo>
                <a:lnTo>
                  <a:pt x="242121" y="41119"/>
                </a:lnTo>
                <a:lnTo>
                  <a:pt x="229389" y="17713"/>
                </a:lnTo>
                <a:lnTo>
                  <a:pt x="215369" y="5636"/>
                </a:lnTo>
                <a:lnTo>
                  <a:pt x="205962" y="1187"/>
                </a:lnTo>
                <a:lnTo>
                  <a:pt x="201602" y="0"/>
                </a:lnTo>
                <a:lnTo>
                  <a:pt x="191818" y="798"/>
                </a:lnTo>
                <a:lnTo>
                  <a:pt x="186616" y="2122"/>
                </a:lnTo>
                <a:lnTo>
                  <a:pt x="176603" y="9238"/>
                </a:lnTo>
                <a:lnTo>
                  <a:pt x="162296" y="25997"/>
                </a:lnTo>
                <a:lnTo>
                  <a:pt x="153002" y="56657"/>
                </a:lnTo>
                <a:lnTo>
                  <a:pt x="148070" y="90936"/>
                </a:lnTo>
                <a:lnTo>
                  <a:pt x="146089" y="122376"/>
                </a:lnTo>
                <a:lnTo>
                  <a:pt x="144797" y="149066"/>
                </a:lnTo>
                <a:lnTo>
                  <a:pt x="142739" y="179993"/>
                </a:lnTo>
                <a:lnTo>
                  <a:pt x="139747" y="213498"/>
                </a:lnTo>
                <a:lnTo>
                  <a:pt x="137251" y="239091"/>
                </a:lnTo>
                <a:lnTo>
                  <a:pt x="134359" y="273959"/>
                </a:lnTo>
                <a:lnTo>
                  <a:pt x="132090" y="300372"/>
                </a:lnTo>
                <a:lnTo>
                  <a:pt x="131830" y="330922"/>
                </a:lnTo>
                <a:lnTo>
                  <a:pt x="137626" y="364794"/>
                </a:lnTo>
                <a:lnTo>
                  <a:pt x="148805" y="391770"/>
                </a:lnTo>
                <a:lnTo>
                  <a:pt x="170708" y="410655"/>
                </a:lnTo>
                <a:lnTo>
                  <a:pt x="201921" y="425011"/>
                </a:lnTo>
                <a:lnTo>
                  <a:pt x="233777" y="430912"/>
                </a:lnTo>
                <a:lnTo>
                  <a:pt x="258153" y="430175"/>
                </a:lnTo>
                <a:lnTo>
                  <a:pt x="283803" y="426408"/>
                </a:lnTo>
                <a:lnTo>
                  <a:pt x="330993" y="411965"/>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46" name="SMARTInkShape-385">
            <a:extLst>
              <a:ext uri="{FF2B5EF4-FFF2-40B4-BE49-F238E27FC236}">
                <a16:creationId xmlns:a16="http://schemas.microsoft.com/office/drawing/2014/main" xmlns="" id="{5C5983D2-365A-4AC7-87A1-E116B13F41D4}"/>
              </a:ext>
            </a:extLst>
          </p:cNvPr>
          <p:cNvSpPr/>
          <p:nvPr>
            <p:custDataLst>
              <p:tags r:id="rId27"/>
            </p:custDataLst>
          </p:nvPr>
        </p:nvSpPr>
        <p:spPr>
          <a:xfrm>
            <a:off x="3514725" y="490719"/>
            <a:ext cx="476251" cy="483387"/>
          </a:xfrm>
          <a:custGeom>
            <a:avLst/>
            <a:gdLst/>
            <a:ahLst/>
            <a:cxnLst/>
            <a:rect l="0" t="0" r="0" b="0"/>
            <a:pathLst>
              <a:path w="476251" h="483387">
                <a:moveTo>
                  <a:pt x="0" y="161744"/>
                </a:moveTo>
                <a:lnTo>
                  <a:pt x="0" y="161744"/>
                </a:lnTo>
                <a:lnTo>
                  <a:pt x="1264" y="160479"/>
                </a:lnTo>
                <a:lnTo>
                  <a:pt x="5843" y="159693"/>
                </a:lnTo>
                <a:lnTo>
                  <a:pt x="41454" y="155247"/>
                </a:lnTo>
                <a:lnTo>
                  <a:pt x="44495" y="154728"/>
                </a:lnTo>
                <a:lnTo>
                  <a:pt x="77889" y="139468"/>
                </a:lnTo>
                <a:lnTo>
                  <a:pt x="112781" y="118646"/>
                </a:lnTo>
                <a:lnTo>
                  <a:pt x="145492" y="84032"/>
                </a:lnTo>
                <a:lnTo>
                  <a:pt x="169456" y="49318"/>
                </a:lnTo>
                <a:lnTo>
                  <a:pt x="195723" y="18688"/>
                </a:lnTo>
                <a:lnTo>
                  <a:pt x="197495" y="17465"/>
                </a:lnTo>
                <a:lnTo>
                  <a:pt x="198339" y="17139"/>
                </a:lnTo>
                <a:lnTo>
                  <a:pt x="198636" y="17187"/>
                </a:lnTo>
                <a:lnTo>
                  <a:pt x="198570" y="17483"/>
                </a:lnTo>
                <a:lnTo>
                  <a:pt x="180485" y="51799"/>
                </a:lnTo>
                <a:lnTo>
                  <a:pt x="167122" y="85154"/>
                </a:lnTo>
                <a:lnTo>
                  <a:pt x="166763" y="105085"/>
                </a:lnTo>
                <a:lnTo>
                  <a:pt x="167868" y="112220"/>
                </a:lnTo>
                <a:lnTo>
                  <a:pt x="175034" y="124492"/>
                </a:lnTo>
                <a:lnTo>
                  <a:pt x="183007" y="133126"/>
                </a:lnTo>
                <a:lnTo>
                  <a:pt x="196717" y="137771"/>
                </a:lnTo>
                <a:lnTo>
                  <a:pt x="210393" y="139559"/>
                </a:lnTo>
                <a:lnTo>
                  <a:pt x="231672" y="133769"/>
                </a:lnTo>
                <a:lnTo>
                  <a:pt x="262711" y="116422"/>
                </a:lnTo>
                <a:lnTo>
                  <a:pt x="294531" y="88885"/>
                </a:lnTo>
                <a:lnTo>
                  <a:pt x="322643" y="56784"/>
                </a:lnTo>
                <a:lnTo>
                  <a:pt x="345041" y="21638"/>
                </a:lnTo>
                <a:lnTo>
                  <a:pt x="347432" y="5424"/>
                </a:lnTo>
                <a:lnTo>
                  <a:pt x="346855" y="2927"/>
                </a:lnTo>
                <a:lnTo>
                  <a:pt x="346330" y="1891"/>
                </a:lnTo>
                <a:lnTo>
                  <a:pt x="345716" y="1200"/>
                </a:lnTo>
                <a:lnTo>
                  <a:pt x="343323" y="0"/>
                </a:lnTo>
                <a:lnTo>
                  <a:pt x="343182" y="204"/>
                </a:lnTo>
                <a:lnTo>
                  <a:pt x="334165" y="28808"/>
                </a:lnTo>
                <a:lnTo>
                  <a:pt x="336376" y="55052"/>
                </a:lnTo>
                <a:lnTo>
                  <a:pt x="343860" y="89200"/>
                </a:lnTo>
                <a:lnTo>
                  <a:pt x="352741" y="122887"/>
                </a:lnTo>
                <a:lnTo>
                  <a:pt x="368980" y="158390"/>
                </a:lnTo>
                <a:lnTo>
                  <a:pt x="379674" y="187451"/>
                </a:lnTo>
                <a:lnTo>
                  <a:pt x="392017" y="220003"/>
                </a:lnTo>
                <a:lnTo>
                  <a:pt x="403520" y="254655"/>
                </a:lnTo>
                <a:lnTo>
                  <a:pt x="411916" y="289712"/>
                </a:lnTo>
                <a:lnTo>
                  <a:pt x="414914" y="319663"/>
                </a:lnTo>
                <a:lnTo>
                  <a:pt x="414361" y="352615"/>
                </a:lnTo>
                <a:lnTo>
                  <a:pt x="408982" y="386487"/>
                </a:lnTo>
                <a:lnTo>
                  <a:pt x="398022" y="418186"/>
                </a:lnTo>
                <a:lnTo>
                  <a:pt x="376153" y="453420"/>
                </a:lnTo>
                <a:lnTo>
                  <a:pt x="354643" y="472183"/>
                </a:lnTo>
                <a:lnTo>
                  <a:pt x="340059" y="479533"/>
                </a:lnTo>
                <a:lnTo>
                  <a:pt x="317246" y="483386"/>
                </a:lnTo>
                <a:lnTo>
                  <a:pt x="288703" y="481147"/>
                </a:lnTo>
                <a:lnTo>
                  <a:pt x="257776" y="472213"/>
                </a:lnTo>
                <a:lnTo>
                  <a:pt x="246065" y="466418"/>
                </a:lnTo>
                <a:lnTo>
                  <a:pt x="238215" y="459432"/>
                </a:lnTo>
                <a:lnTo>
                  <a:pt x="228068" y="444269"/>
                </a:lnTo>
                <a:lnTo>
                  <a:pt x="222151" y="422579"/>
                </a:lnTo>
                <a:lnTo>
                  <a:pt x="221250" y="405304"/>
                </a:lnTo>
                <a:lnTo>
                  <a:pt x="230127" y="374523"/>
                </a:lnTo>
                <a:lnTo>
                  <a:pt x="240622" y="351392"/>
                </a:lnTo>
                <a:lnTo>
                  <a:pt x="264980" y="316423"/>
                </a:lnTo>
                <a:lnTo>
                  <a:pt x="297873" y="283451"/>
                </a:lnTo>
                <a:lnTo>
                  <a:pt x="328758" y="260205"/>
                </a:lnTo>
                <a:lnTo>
                  <a:pt x="362609" y="236661"/>
                </a:lnTo>
                <a:lnTo>
                  <a:pt x="397648" y="209595"/>
                </a:lnTo>
                <a:lnTo>
                  <a:pt x="426886" y="182749"/>
                </a:lnTo>
                <a:lnTo>
                  <a:pt x="454152" y="150978"/>
                </a:lnTo>
                <a:lnTo>
                  <a:pt x="476250" y="118881"/>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149" name="SMARTInkShape-Group217">
            <a:extLst>
              <a:ext uri="{FF2B5EF4-FFF2-40B4-BE49-F238E27FC236}">
                <a16:creationId xmlns:a16="http://schemas.microsoft.com/office/drawing/2014/main" xmlns="" id="{602AA6FB-33F4-47A2-B5A6-D097E96F3EDD}"/>
              </a:ext>
            </a:extLst>
          </p:cNvPr>
          <p:cNvGrpSpPr/>
          <p:nvPr/>
        </p:nvGrpSpPr>
        <p:grpSpPr>
          <a:xfrm>
            <a:off x="4376738" y="324463"/>
            <a:ext cx="459582" cy="523263"/>
            <a:chOff x="4376738" y="324463"/>
            <a:chExt cx="459582" cy="523263"/>
          </a:xfrm>
        </p:grpSpPr>
        <p:sp>
          <p:nvSpPr>
            <p:cNvPr id="147" name="SMARTInkShape-386">
              <a:extLst>
                <a:ext uri="{FF2B5EF4-FFF2-40B4-BE49-F238E27FC236}">
                  <a16:creationId xmlns:a16="http://schemas.microsoft.com/office/drawing/2014/main" xmlns="" id="{4A9A9003-A57B-46AA-A9D2-F352A87DA614}"/>
                </a:ext>
              </a:extLst>
            </p:cNvPr>
            <p:cNvSpPr/>
            <p:nvPr>
              <p:custDataLst>
                <p:tags r:id="rId40"/>
              </p:custDataLst>
            </p:nvPr>
          </p:nvSpPr>
          <p:spPr>
            <a:xfrm>
              <a:off x="4479131" y="324463"/>
              <a:ext cx="357189" cy="319137"/>
            </a:xfrm>
            <a:custGeom>
              <a:avLst/>
              <a:gdLst/>
              <a:ahLst/>
              <a:cxnLst/>
              <a:rect l="0" t="0" r="0" b="0"/>
              <a:pathLst>
                <a:path w="357189" h="319137">
                  <a:moveTo>
                    <a:pt x="0" y="247037"/>
                  </a:moveTo>
                  <a:lnTo>
                    <a:pt x="0" y="247037"/>
                  </a:lnTo>
                  <a:lnTo>
                    <a:pt x="1637" y="243235"/>
                  </a:lnTo>
                  <a:lnTo>
                    <a:pt x="2425" y="239178"/>
                  </a:lnTo>
                  <a:lnTo>
                    <a:pt x="9459" y="229395"/>
                  </a:lnTo>
                  <a:lnTo>
                    <a:pt x="23540" y="216290"/>
                  </a:lnTo>
                  <a:lnTo>
                    <a:pt x="47209" y="207930"/>
                  </a:lnTo>
                  <a:lnTo>
                    <a:pt x="53878" y="206990"/>
                  </a:lnTo>
                  <a:lnTo>
                    <a:pt x="56027" y="207374"/>
                  </a:lnTo>
                  <a:lnTo>
                    <a:pt x="59121" y="209213"/>
                  </a:lnTo>
                  <a:lnTo>
                    <a:pt x="61378" y="213910"/>
                  </a:lnTo>
                  <a:lnTo>
                    <a:pt x="66809" y="249470"/>
                  </a:lnTo>
                  <a:lnTo>
                    <a:pt x="76340" y="278775"/>
                  </a:lnTo>
                  <a:lnTo>
                    <a:pt x="85502" y="289572"/>
                  </a:lnTo>
                  <a:lnTo>
                    <a:pt x="99535" y="297358"/>
                  </a:lnTo>
                  <a:lnTo>
                    <a:pt x="111630" y="300488"/>
                  </a:lnTo>
                  <a:lnTo>
                    <a:pt x="130766" y="295095"/>
                  </a:lnTo>
                  <a:lnTo>
                    <a:pt x="162453" y="273741"/>
                  </a:lnTo>
                  <a:lnTo>
                    <a:pt x="194444" y="241166"/>
                  </a:lnTo>
                  <a:lnTo>
                    <a:pt x="214058" y="208360"/>
                  </a:lnTo>
                  <a:lnTo>
                    <a:pt x="226055" y="180691"/>
                  </a:lnTo>
                  <a:lnTo>
                    <a:pt x="234725" y="152649"/>
                  </a:lnTo>
                  <a:lnTo>
                    <a:pt x="240234" y="120998"/>
                  </a:lnTo>
                  <a:lnTo>
                    <a:pt x="241837" y="93746"/>
                  </a:lnTo>
                  <a:lnTo>
                    <a:pt x="240142" y="62005"/>
                  </a:lnTo>
                  <a:lnTo>
                    <a:pt x="231316" y="29927"/>
                  </a:lnTo>
                  <a:lnTo>
                    <a:pt x="227514" y="20280"/>
                  </a:lnTo>
                  <a:lnTo>
                    <a:pt x="216078" y="7635"/>
                  </a:lnTo>
                  <a:lnTo>
                    <a:pt x="203488" y="567"/>
                  </a:lnTo>
                  <a:lnTo>
                    <a:pt x="196096" y="0"/>
                  </a:lnTo>
                  <a:lnTo>
                    <a:pt x="184573" y="3361"/>
                  </a:lnTo>
                  <a:lnTo>
                    <a:pt x="173222" y="9384"/>
                  </a:lnTo>
                  <a:lnTo>
                    <a:pt x="170250" y="11608"/>
                  </a:lnTo>
                  <a:lnTo>
                    <a:pt x="156149" y="33809"/>
                  </a:lnTo>
                  <a:lnTo>
                    <a:pt x="149868" y="57418"/>
                  </a:lnTo>
                  <a:lnTo>
                    <a:pt x="149195" y="87315"/>
                  </a:lnTo>
                  <a:lnTo>
                    <a:pt x="153567" y="114369"/>
                  </a:lnTo>
                  <a:lnTo>
                    <a:pt x="159990" y="149237"/>
                  </a:lnTo>
                  <a:lnTo>
                    <a:pt x="164950" y="184403"/>
                  </a:lnTo>
                  <a:lnTo>
                    <a:pt x="169755" y="215094"/>
                  </a:lnTo>
                  <a:lnTo>
                    <a:pt x="175196" y="249651"/>
                  </a:lnTo>
                  <a:lnTo>
                    <a:pt x="182141" y="282250"/>
                  </a:lnTo>
                  <a:lnTo>
                    <a:pt x="182291" y="292836"/>
                  </a:lnTo>
                  <a:lnTo>
                    <a:pt x="181825" y="299407"/>
                  </a:lnTo>
                  <a:lnTo>
                    <a:pt x="183281" y="308324"/>
                  </a:lnTo>
                  <a:lnTo>
                    <a:pt x="183356" y="276137"/>
                  </a:lnTo>
                  <a:lnTo>
                    <a:pt x="184062" y="245097"/>
                  </a:lnTo>
                  <a:lnTo>
                    <a:pt x="187707" y="218896"/>
                  </a:lnTo>
                  <a:lnTo>
                    <a:pt x="194388" y="203290"/>
                  </a:lnTo>
                  <a:lnTo>
                    <a:pt x="201736" y="193829"/>
                  </a:lnTo>
                  <a:lnTo>
                    <a:pt x="219472" y="182696"/>
                  </a:lnTo>
                  <a:lnTo>
                    <a:pt x="227601" y="181054"/>
                  </a:lnTo>
                  <a:lnTo>
                    <a:pt x="231507" y="181375"/>
                  </a:lnTo>
                  <a:lnTo>
                    <a:pt x="232920" y="181831"/>
                  </a:lnTo>
                  <a:lnTo>
                    <a:pt x="235900" y="184454"/>
                  </a:lnTo>
                  <a:lnTo>
                    <a:pt x="242125" y="192606"/>
                  </a:lnTo>
                  <a:lnTo>
                    <a:pt x="246284" y="207034"/>
                  </a:lnTo>
                  <a:lnTo>
                    <a:pt x="247597" y="241701"/>
                  </a:lnTo>
                  <a:lnTo>
                    <a:pt x="254709" y="272188"/>
                  </a:lnTo>
                  <a:lnTo>
                    <a:pt x="262391" y="292722"/>
                  </a:lnTo>
                  <a:lnTo>
                    <a:pt x="270480" y="305435"/>
                  </a:lnTo>
                  <a:lnTo>
                    <a:pt x="284636" y="315052"/>
                  </a:lnTo>
                  <a:lnTo>
                    <a:pt x="298444" y="319136"/>
                  </a:lnTo>
                  <a:lnTo>
                    <a:pt x="322879" y="315077"/>
                  </a:lnTo>
                  <a:lnTo>
                    <a:pt x="331973" y="312026"/>
                  </a:lnTo>
                  <a:lnTo>
                    <a:pt x="357188" y="289900"/>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48" name="SMARTInkShape-387">
              <a:extLst>
                <a:ext uri="{FF2B5EF4-FFF2-40B4-BE49-F238E27FC236}">
                  <a16:creationId xmlns:a16="http://schemas.microsoft.com/office/drawing/2014/main" xmlns="" id="{C976091C-C178-48A0-B097-E809883DFB35}"/>
                </a:ext>
              </a:extLst>
            </p:cNvPr>
            <p:cNvSpPr/>
            <p:nvPr>
              <p:custDataLst>
                <p:tags r:id="rId41"/>
              </p:custDataLst>
            </p:nvPr>
          </p:nvSpPr>
          <p:spPr>
            <a:xfrm>
              <a:off x="4376738" y="510348"/>
              <a:ext cx="121292" cy="337378"/>
            </a:xfrm>
            <a:custGeom>
              <a:avLst/>
              <a:gdLst/>
              <a:ahLst/>
              <a:cxnLst/>
              <a:rect l="0" t="0" r="0" b="0"/>
              <a:pathLst>
                <a:path w="121292" h="337378">
                  <a:moveTo>
                    <a:pt x="0" y="132590"/>
                  </a:moveTo>
                  <a:lnTo>
                    <a:pt x="0" y="132590"/>
                  </a:lnTo>
                  <a:lnTo>
                    <a:pt x="1263" y="131325"/>
                  </a:lnTo>
                  <a:lnTo>
                    <a:pt x="2590" y="130705"/>
                  </a:lnTo>
                  <a:lnTo>
                    <a:pt x="34387" y="124310"/>
                  </a:lnTo>
                  <a:lnTo>
                    <a:pt x="68156" y="96911"/>
                  </a:lnTo>
                  <a:lnTo>
                    <a:pt x="94620" y="64032"/>
                  </a:lnTo>
                  <a:lnTo>
                    <a:pt x="111843" y="28541"/>
                  </a:lnTo>
                  <a:lnTo>
                    <a:pt x="121291" y="0"/>
                  </a:lnTo>
                  <a:lnTo>
                    <a:pt x="120718" y="9701"/>
                  </a:lnTo>
                  <a:lnTo>
                    <a:pt x="114732" y="45091"/>
                  </a:lnTo>
                  <a:lnTo>
                    <a:pt x="111210" y="75060"/>
                  </a:lnTo>
                  <a:lnTo>
                    <a:pt x="108231" y="105586"/>
                  </a:lnTo>
                  <a:lnTo>
                    <a:pt x="107368" y="135800"/>
                  </a:lnTo>
                  <a:lnTo>
                    <a:pt x="107198" y="168178"/>
                  </a:lnTo>
                  <a:lnTo>
                    <a:pt x="107168" y="203606"/>
                  </a:lnTo>
                  <a:lnTo>
                    <a:pt x="107159" y="231184"/>
                  </a:lnTo>
                  <a:lnTo>
                    <a:pt x="108421" y="264990"/>
                  </a:lnTo>
                  <a:lnTo>
                    <a:pt x="109316" y="297326"/>
                  </a:lnTo>
                  <a:lnTo>
                    <a:pt x="107156" y="337377"/>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150" name="SMARTInkShape-388">
            <a:extLst>
              <a:ext uri="{FF2B5EF4-FFF2-40B4-BE49-F238E27FC236}">
                <a16:creationId xmlns:a16="http://schemas.microsoft.com/office/drawing/2014/main" xmlns="" id="{6C566C15-6A03-41E6-B4DD-7067E7D89C62}"/>
              </a:ext>
            </a:extLst>
          </p:cNvPr>
          <p:cNvSpPr/>
          <p:nvPr>
            <p:custDataLst>
              <p:tags r:id="rId28"/>
            </p:custDataLst>
          </p:nvPr>
        </p:nvSpPr>
        <p:spPr>
          <a:xfrm>
            <a:off x="5396601" y="500150"/>
            <a:ext cx="282681" cy="175772"/>
          </a:xfrm>
          <a:custGeom>
            <a:avLst/>
            <a:gdLst/>
            <a:ahLst/>
            <a:cxnLst/>
            <a:rect l="0" t="0" r="0" b="0"/>
            <a:pathLst>
              <a:path w="282681" h="175772">
                <a:moveTo>
                  <a:pt x="108849" y="7056"/>
                </a:moveTo>
                <a:lnTo>
                  <a:pt x="108849" y="7056"/>
                </a:lnTo>
                <a:lnTo>
                  <a:pt x="103411" y="2147"/>
                </a:lnTo>
                <a:lnTo>
                  <a:pt x="100170" y="906"/>
                </a:lnTo>
                <a:lnTo>
                  <a:pt x="91075" y="0"/>
                </a:lnTo>
                <a:lnTo>
                  <a:pt x="56428" y="19190"/>
                </a:lnTo>
                <a:lnTo>
                  <a:pt x="24568" y="48954"/>
                </a:lnTo>
                <a:lnTo>
                  <a:pt x="5770" y="77174"/>
                </a:lnTo>
                <a:lnTo>
                  <a:pt x="0" y="112504"/>
                </a:lnTo>
                <a:lnTo>
                  <a:pt x="780" y="130110"/>
                </a:lnTo>
                <a:lnTo>
                  <a:pt x="4815" y="141387"/>
                </a:lnTo>
                <a:lnTo>
                  <a:pt x="13113" y="153838"/>
                </a:lnTo>
                <a:lnTo>
                  <a:pt x="25556" y="165314"/>
                </a:lnTo>
                <a:lnTo>
                  <a:pt x="56325" y="173441"/>
                </a:lnTo>
                <a:lnTo>
                  <a:pt x="77133" y="175771"/>
                </a:lnTo>
                <a:lnTo>
                  <a:pt x="111474" y="170729"/>
                </a:lnTo>
                <a:lnTo>
                  <a:pt x="142663" y="156260"/>
                </a:lnTo>
                <a:lnTo>
                  <a:pt x="163271" y="143567"/>
                </a:lnTo>
                <a:lnTo>
                  <a:pt x="184148" y="117839"/>
                </a:lnTo>
                <a:lnTo>
                  <a:pt x="196729" y="87464"/>
                </a:lnTo>
                <a:lnTo>
                  <a:pt x="198292" y="64792"/>
                </a:lnTo>
                <a:lnTo>
                  <a:pt x="194054" y="41891"/>
                </a:lnTo>
                <a:lnTo>
                  <a:pt x="187541" y="29901"/>
                </a:lnTo>
                <a:lnTo>
                  <a:pt x="177280" y="15420"/>
                </a:lnTo>
                <a:lnTo>
                  <a:pt x="164256" y="6154"/>
                </a:lnTo>
                <a:lnTo>
                  <a:pt x="153312" y="1762"/>
                </a:lnTo>
                <a:lnTo>
                  <a:pt x="135692" y="542"/>
                </a:lnTo>
                <a:lnTo>
                  <a:pt x="119139" y="3275"/>
                </a:lnTo>
                <a:lnTo>
                  <a:pt x="106570" y="8994"/>
                </a:lnTo>
                <a:lnTo>
                  <a:pt x="94944" y="18155"/>
                </a:lnTo>
                <a:lnTo>
                  <a:pt x="89793" y="24513"/>
                </a:lnTo>
                <a:lnTo>
                  <a:pt x="87856" y="29455"/>
                </a:lnTo>
                <a:lnTo>
                  <a:pt x="87710" y="31514"/>
                </a:lnTo>
                <a:lnTo>
                  <a:pt x="89664" y="35918"/>
                </a:lnTo>
                <a:lnTo>
                  <a:pt x="94522" y="41449"/>
                </a:lnTo>
                <a:lnTo>
                  <a:pt x="111421" y="53644"/>
                </a:lnTo>
                <a:lnTo>
                  <a:pt x="143077" y="63923"/>
                </a:lnTo>
                <a:lnTo>
                  <a:pt x="172564" y="69334"/>
                </a:lnTo>
                <a:lnTo>
                  <a:pt x="205553" y="70246"/>
                </a:lnTo>
                <a:lnTo>
                  <a:pt x="233105" y="65819"/>
                </a:lnTo>
                <a:lnTo>
                  <a:pt x="260746" y="55000"/>
                </a:lnTo>
                <a:lnTo>
                  <a:pt x="282680" y="30869"/>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51" name="SMARTInkShape-389">
            <a:extLst>
              <a:ext uri="{FF2B5EF4-FFF2-40B4-BE49-F238E27FC236}">
                <a16:creationId xmlns:a16="http://schemas.microsoft.com/office/drawing/2014/main" xmlns="" id="{ACE08C9A-B9C5-4DD3-86A5-F7D999F90F11}"/>
              </a:ext>
            </a:extLst>
          </p:cNvPr>
          <p:cNvSpPr/>
          <p:nvPr>
            <p:custDataLst>
              <p:tags r:id="rId29"/>
            </p:custDataLst>
          </p:nvPr>
        </p:nvSpPr>
        <p:spPr>
          <a:xfrm>
            <a:off x="6292364" y="539419"/>
            <a:ext cx="263218" cy="161568"/>
          </a:xfrm>
          <a:custGeom>
            <a:avLst/>
            <a:gdLst/>
            <a:ahLst/>
            <a:cxnLst/>
            <a:rect l="0" t="0" r="0" b="0"/>
            <a:pathLst>
              <a:path w="263218" h="161568">
                <a:moveTo>
                  <a:pt x="8424" y="129712"/>
                </a:moveTo>
                <a:lnTo>
                  <a:pt x="8424" y="129712"/>
                </a:lnTo>
                <a:lnTo>
                  <a:pt x="1795" y="123084"/>
                </a:lnTo>
                <a:lnTo>
                  <a:pt x="186" y="117241"/>
                </a:lnTo>
                <a:lnTo>
                  <a:pt x="0" y="109882"/>
                </a:lnTo>
                <a:lnTo>
                  <a:pt x="2870" y="100054"/>
                </a:lnTo>
                <a:lnTo>
                  <a:pt x="20550" y="67789"/>
                </a:lnTo>
                <a:lnTo>
                  <a:pt x="41363" y="32814"/>
                </a:lnTo>
                <a:lnTo>
                  <a:pt x="63074" y="7358"/>
                </a:lnTo>
                <a:lnTo>
                  <a:pt x="69048" y="2925"/>
                </a:lnTo>
                <a:lnTo>
                  <a:pt x="75937" y="602"/>
                </a:lnTo>
                <a:lnTo>
                  <a:pt x="85842" y="0"/>
                </a:lnTo>
                <a:lnTo>
                  <a:pt x="88611" y="375"/>
                </a:lnTo>
                <a:lnTo>
                  <a:pt x="93804" y="4319"/>
                </a:lnTo>
                <a:lnTo>
                  <a:pt x="101190" y="15389"/>
                </a:lnTo>
                <a:lnTo>
                  <a:pt x="112981" y="45628"/>
                </a:lnTo>
                <a:lnTo>
                  <a:pt x="117834" y="75973"/>
                </a:lnTo>
                <a:lnTo>
                  <a:pt x="122489" y="108857"/>
                </a:lnTo>
                <a:lnTo>
                  <a:pt x="124987" y="142814"/>
                </a:lnTo>
                <a:lnTo>
                  <a:pt x="125094" y="158857"/>
                </a:lnTo>
                <a:lnTo>
                  <a:pt x="124398" y="150774"/>
                </a:lnTo>
                <a:lnTo>
                  <a:pt x="120771" y="115523"/>
                </a:lnTo>
                <a:lnTo>
                  <a:pt x="122328" y="82508"/>
                </a:lnTo>
                <a:lnTo>
                  <a:pt x="127215" y="48149"/>
                </a:lnTo>
                <a:lnTo>
                  <a:pt x="137049" y="19692"/>
                </a:lnTo>
                <a:lnTo>
                  <a:pt x="150702" y="2100"/>
                </a:lnTo>
                <a:lnTo>
                  <a:pt x="153282" y="1511"/>
                </a:lnTo>
                <a:lnTo>
                  <a:pt x="160382" y="2266"/>
                </a:lnTo>
                <a:lnTo>
                  <a:pt x="166007" y="4366"/>
                </a:lnTo>
                <a:lnTo>
                  <a:pt x="168248" y="5667"/>
                </a:lnTo>
                <a:lnTo>
                  <a:pt x="175194" y="17611"/>
                </a:lnTo>
                <a:lnTo>
                  <a:pt x="186877" y="52981"/>
                </a:lnTo>
                <a:lnTo>
                  <a:pt x="189066" y="86630"/>
                </a:lnTo>
                <a:lnTo>
                  <a:pt x="191520" y="119756"/>
                </a:lnTo>
                <a:lnTo>
                  <a:pt x="198305" y="144799"/>
                </a:lnTo>
                <a:lnTo>
                  <a:pt x="210529" y="158524"/>
                </a:lnTo>
                <a:lnTo>
                  <a:pt x="228688" y="161567"/>
                </a:lnTo>
                <a:lnTo>
                  <a:pt x="263217" y="160669"/>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154" name="SMARTInkShape-Group220">
            <a:extLst>
              <a:ext uri="{FF2B5EF4-FFF2-40B4-BE49-F238E27FC236}">
                <a16:creationId xmlns:a16="http://schemas.microsoft.com/office/drawing/2014/main" xmlns="" id="{8442A194-FB78-4091-B918-7FFD46645380}"/>
              </a:ext>
            </a:extLst>
          </p:cNvPr>
          <p:cNvGrpSpPr/>
          <p:nvPr/>
        </p:nvGrpSpPr>
        <p:grpSpPr>
          <a:xfrm>
            <a:off x="7134225" y="415098"/>
            <a:ext cx="276226" cy="257025"/>
            <a:chOff x="7134225" y="415098"/>
            <a:chExt cx="276226" cy="257025"/>
          </a:xfrm>
        </p:grpSpPr>
        <p:sp>
          <p:nvSpPr>
            <p:cNvPr id="152" name="SMARTInkShape-390">
              <a:extLst>
                <a:ext uri="{FF2B5EF4-FFF2-40B4-BE49-F238E27FC236}">
                  <a16:creationId xmlns:a16="http://schemas.microsoft.com/office/drawing/2014/main" xmlns="" id="{7640A43D-8F79-44E3-8184-E2B69BDE8803}"/>
                </a:ext>
              </a:extLst>
            </p:cNvPr>
            <p:cNvSpPr/>
            <p:nvPr>
              <p:custDataLst>
                <p:tags r:id="rId38"/>
              </p:custDataLst>
            </p:nvPr>
          </p:nvSpPr>
          <p:spPr>
            <a:xfrm>
              <a:off x="7322344" y="415098"/>
              <a:ext cx="9526" cy="6384"/>
            </a:xfrm>
            <a:custGeom>
              <a:avLst/>
              <a:gdLst/>
              <a:ahLst/>
              <a:cxnLst/>
              <a:rect l="0" t="0" r="0" b="0"/>
              <a:pathLst>
                <a:path w="9526" h="6384">
                  <a:moveTo>
                    <a:pt x="9525" y="6383"/>
                  </a:moveTo>
                  <a:lnTo>
                    <a:pt x="9525" y="6383"/>
                  </a:lnTo>
                  <a:lnTo>
                    <a:pt x="3827" y="950"/>
                  </a:lnTo>
                  <a:lnTo>
                    <a:pt x="1877" y="0"/>
                  </a:lnTo>
                  <a:lnTo>
                    <a:pt x="1252" y="11"/>
                  </a:lnTo>
                  <a:lnTo>
                    <a:pt x="834" y="283"/>
                  </a:lnTo>
                  <a:lnTo>
                    <a:pt x="0" y="1621"/>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53" name="SMARTInkShape-391">
              <a:extLst>
                <a:ext uri="{FF2B5EF4-FFF2-40B4-BE49-F238E27FC236}">
                  <a16:creationId xmlns:a16="http://schemas.microsoft.com/office/drawing/2014/main" xmlns="" id="{4A0CE545-9D3D-40B8-98DE-AB1313DB438F}"/>
                </a:ext>
              </a:extLst>
            </p:cNvPr>
            <p:cNvSpPr/>
            <p:nvPr>
              <p:custDataLst>
                <p:tags r:id="rId39"/>
              </p:custDataLst>
            </p:nvPr>
          </p:nvSpPr>
          <p:spPr>
            <a:xfrm>
              <a:off x="7134225" y="526257"/>
              <a:ext cx="276226" cy="145866"/>
            </a:xfrm>
            <a:custGeom>
              <a:avLst/>
              <a:gdLst/>
              <a:ahLst/>
              <a:cxnLst/>
              <a:rect l="0" t="0" r="0" b="0"/>
              <a:pathLst>
                <a:path w="276226" h="145866">
                  <a:moveTo>
                    <a:pt x="0" y="142874"/>
                  </a:moveTo>
                  <a:lnTo>
                    <a:pt x="0" y="142874"/>
                  </a:lnTo>
                  <a:lnTo>
                    <a:pt x="16327" y="141610"/>
                  </a:lnTo>
                  <a:lnTo>
                    <a:pt x="50980" y="124540"/>
                  </a:lnTo>
                  <a:lnTo>
                    <a:pt x="82309" y="91169"/>
                  </a:lnTo>
                  <a:lnTo>
                    <a:pt x="105263" y="61732"/>
                  </a:lnTo>
                  <a:lnTo>
                    <a:pt x="127897" y="26450"/>
                  </a:lnTo>
                  <a:lnTo>
                    <a:pt x="136937" y="15069"/>
                  </a:lnTo>
                  <a:lnTo>
                    <a:pt x="150468" y="1192"/>
                  </a:lnTo>
                  <a:lnTo>
                    <a:pt x="151112" y="0"/>
                  </a:lnTo>
                  <a:lnTo>
                    <a:pt x="151541" y="0"/>
                  </a:lnTo>
                  <a:lnTo>
                    <a:pt x="152018" y="2116"/>
                  </a:lnTo>
                  <a:lnTo>
                    <a:pt x="152287" y="6506"/>
                  </a:lnTo>
                  <a:lnTo>
                    <a:pt x="143746" y="38822"/>
                  </a:lnTo>
                  <a:lnTo>
                    <a:pt x="136430" y="68840"/>
                  </a:lnTo>
                  <a:lnTo>
                    <a:pt x="136791" y="93363"/>
                  </a:lnTo>
                  <a:lnTo>
                    <a:pt x="145306" y="116122"/>
                  </a:lnTo>
                  <a:lnTo>
                    <a:pt x="155354" y="131626"/>
                  </a:lnTo>
                  <a:lnTo>
                    <a:pt x="168177" y="138669"/>
                  </a:lnTo>
                  <a:lnTo>
                    <a:pt x="195586" y="145865"/>
                  </a:lnTo>
                  <a:lnTo>
                    <a:pt x="223962" y="140791"/>
                  </a:lnTo>
                  <a:lnTo>
                    <a:pt x="249069" y="128381"/>
                  </a:lnTo>
                  <a:lnTo>
                    <a:pt x="276225" y="104774"/>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155" name="SMARTInkShape-392">
            <a:extLst>
              <a:ext uri="{FF2B5EF4-FFF2-40B4-BE49-F238E27FC236}">
                <a16:creationId xmlns:a16="http://schemas.microsoft.com/office/drawing/2014/main" xmlns="" id="{955E5AA6-E3ED-4FC5-9752-A02C4AC2F68F}"/>
              </a:ext>
            </a:extLst>
          </p:cNvPr>
          <p:cNvSpPr/>
          <p:nvPr>
            <p:custDataLst>
              <p:tags r:id="rId30"/>
            </p:custDataLst>
          </p:nvPr>
        </p:nvSpPr>
        <p:spPr>
          <a:xfrm>
            <a:off x="8043863" y="490845"/>
            <a:ext cx="280988" cy="189297"/>
          </a:xfrm>
          <a:custGeom>
            <a:avLst/>
            <a:gdLst/>
            <a:ahLst/>
            <a:cxnLst/>
            <a:rect l="0" t="0" r="0" b="0"/>
            <a:pathLst>
              <a:path w="280988" h="189297">
                <a:moveTo>
                  <a:pt x="0" y="92561"/>
                </a:moveTo>
                <a:lnTo>
                  <a:pt x="0" y="92561"/>
                </a:lnTo>
                <a:lnTo>
                  <a:pt x="0" y="93825"/>
                </a:lnTo>
                <a:lnTo>
                  <a:pt x="705" y="95152"/>
                </a:lnTo>
                <a:lnTo>
                  <a:pt x="2165" y="96623"/>
                </a:lnTo>
                <a:lnTo>
                  <a:pt x="4578" y="98159"/>
                </a:lnTo>
                <a:lnTo>
                  <a:pt x="32791" y="104328"/>
                </a:lnTo>
                <a:lnTo>
                  <a:pt x="57789" y="102289"/>
                </a:lnTo>
                <a:lnTo>
                  <a:pt x="92888" y="98472"/>
                </a:lnTo>
                <a:lnTo>
                  <a:pt x="125241" y="90109"/>
                </a:lnTo>
                <a:lnTo>
                  <a:pt x="139271" y="83093"/>
                </a:lnTo>
                <a:lnTo>
                  <a:pt x="161526" y="61793"/>
                </a:lnTo>
                <a:lnTo>
                  <a:pt x="166863" y="54280"/>
                </a:lnTo>
                <a:lnTo>
                  <a:pt x="170091" y="40532"/>
                </a:lnTo>
                <a:lnTo>
                  <a:pt x="171047" y="28521"/>
                </a:lnTo>
                <a:lnTo>
                  <a:pt x="168448" y="20178"/>
                </a:lnTo>
                <a:lnTo>
                  <a:pt x="164030" y="12501"/>
                </a:lnTo>
                <a:lnTo>
                  <a:pt x="159421" y="8208"/>
                </a:lnTo>
                <a:lnTo>
                  <a:pt x="148571" y="1774"/>
                </a:lnTo>
                <a:lnTo>
                  <a:pt x="140555" y="0"/>
                </a:lnTo>
                <a:lnTo>
                  <a:pt x="132584" y="359"/>
                </a:lnTo>
                <a:lnTo>
                  <a:pt x="119864" y="4329"/>
                </a:lnTo>
                <a:lnTo>
                  <a:pt x="93391" y="20836"/>
                </a:lnTo>
                <a:lnTo>
                  <a:pt x="61503" y="52866"/>
                </a:lnTo>
                <a:lnTo>
                  <a:pt x="41409" y="81330"/>
                </a:lnTo>
                <a:lnTo>
                  <a:pt x="26975" y="112039"/>
                </a:lnTo>
                <a:lnTo>
                  <a:pt x="22526" y="125072"/>
                </a:lnTo>
                <a:lnTo>
                  <a:pt x="25548" y="146291"/>
                </a:lnTo>
                <a:lnTo>
                  <a:pt x="34285" y="161773"/>
                </a:lnTo>
                <a:lnTo>
                  <a:pt x="51257" y="178156"/>
                </a:lnTo>
                <a:lnTo>
                  <a:pt x="62997" y="183785"/>
                </a:lnTo>
                <a:lnTo>
                  <a:pt x="95432" y="189296"/>
                </a:lnTo>
                <a:lnTo>
                  <a:pt x="129230" y="187585"/>
                </a:lnTo>
                <a:lnTo>
                  <a:pt x="154626" y="184271"/>
                </a:lnTo>
                <a:lnTo>
                  <a:pt x="179142" y="178741"/>
                </a:lnTo>
                <a:lnTo>
                  <a:pt x="210241" y="168896"/>
                </a:lnTo>
                <a:lnTo>
                  <a:pt x="240819" y="154824"/>
                </a:lnTo>
                <a:lnTo>
                  <a:pt x="280987" y="128280"/>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179" name="SMARTInkShape-Group222">
            <a:extLst>
              <a:ext uri="{FF2B5EF4-FFF2-40B4-BE49-F238E27FC236}">
                <a16:creationId xmlns:a16="http://schemas.microsoft.com/office/drawing/2014/main" xmlns="" id="{E23C3DE9-C1B8-44A2-B264-D68F5B32B213}"/>
              </a:ext>
            </a:extLst>
          </p:cNvPr>
          <p:cNvGrpSpPr/>
          <p:nvPr/>
        </p:nvGrpSpPr>
        <p:grpSpPr>
          <a:xfrm>
            <a:off x="2052638" y="2555093"/>
            <a:ext cx="202407" cy="371011"/>
            <a:chOff x="2052638" y="2555093"/>
            <a:chExt cx="202407" cy="371011"/>
          </a:xfrm>
        </p:grpSpPr>
        <p:sp>
          <p:nvSpPr>
            <p:cNvPr id="156" name="SMARTInkShape-393">
              <a:extLst>
                <a:ext uri="{FF2B5EF4-FFF2-40B4-BE49-F238E27FC236}">
                  <a16:creationId xmlns:a16="http://schemas.microsoft.com/office/drawing/2014/main" xmlns="" id="{B088E283-9DFF-4738-83A9-9F7BB3B80DC9}"/>
                </a:ext>
              </a:extLst>
            </p:cNvPr>
            <p:cNvSpPr/>
            <p:nvPr>
              <p:custDataLst>
                <p:tags r:id="rId36"/>
              </p:custDataLst>
            </p:nvPr>
          </p:nvSpPr>
          <p:spPr>
            <a:xfrm>
              <a:off x="2052638" y="2555093"/>
              <a:ext cx="76197" cy="371011"/>
            </a:xfrm>
            <a:custGeom>
              <a:avLst/>
              <a:gdLst/>
              <a:ahLst/>
              <a:cxnLst/>
              <a:rect l="0" t="0" r="0" b="0"/>
              <a:pathLst>
                <a:path w="76197" h="371011">
                  <a:moveTo>
                    <a:pt x="0" y="102382"/>
                  </a:moveTo>
                  <a:lnTo>
                    <a:pt x="0" y="102382"/>
                  </a:lnTo>
                  <a:lnTo>
                    <a:pt x="0" y="101010"/>
                  </a:lnTo>
                  <a:lnTo>
                    <a:pt x="0" y="101596"/>
                  </a:lnTo>
                  <a:lnTo>
                    <a:pt x="264" y="101858"/>
                  </a:lnTo>
                  <a:lnTo>
                    <a:pt x="2283" y="102362"/>
                  </a:lnTo>
                  <a:lnTo>
                    <a:pt x="14759" y="102382"/>
                  </a:lnTo>
                  <a:lnTo>
                    <a:pt x="16525" y="101676"/>
                  </a:lnTo>
                  <a:lnTo>
                    <a:pt x="18192" y="100745"/>
                  </a:lnTo>
                  <a:lnTo>
                    <a:pt x="23480" y="98835"/>
                  </a:lnTo>
                  <a:lnTo>
                    <a:pt x="35558" y="91177"/>
                  </a:lnTo>
                  <a:lnTo>
                    <a:pt x="36405" y="90943"/>
                  </a:lnTo>
                  <a:lnTo>
                    <a:pt x="47416" y="83102"/>
                  </a:lnTo>
                  <a:lnTo>
                    <a:pt x="52255" y="76053"/>
                  </a:lnTo>
                  <a:lnTo>
                    <a:pt x="65616" y="50883"/>
                  </a:lnTo>
                  <a:lnTo>
                    <a:pt x="73663" y="16651"/>
                  </a:lnTo>
                  <a:lnTo>
                    <a:pt x="73818" y="1579"/>
                  </a:lnTo>
                  <a:lnTo>
                    <a:pt x="73554" y="1049"/>
                  </a:lnTo>
                  <a:lnTo>
                    <a:pt x="73113" y="695"/>
                  </a:lnTo>
                  <a:lnTo>
                    <a:pt x="72554" y="460"/>
                  </a:lnTo>
                  <a:lnTo>
                    <a:pt x="72446" y="303"/>
                  </a:lnTo>
                  <a:lnTo>
                    <a:pt x="72639" y="198"/>
                  </a:lnTo>
                  <a:lnTo>
                    <a:pt x="73032" y="128"/>
                  </a:lnTo>
                  <a:lnTo>
                    <a:pt x="73030" y="81"/>
                  </a:lnTo>
                  <a:lnTo>
                    <a:pt x="72321" y="30"/>
                  </a:lnTo>
                  <a:lnTo>
                    <a:pt x="72291" y="16"/>
                  </a:lnTo>
                  <a:lnTo>
                    <a:pt x="72963" y="0"/>
                  </a:lnTo>
                  <a:lnTo>
                    <a:pt x="73248" y="261"/>
                  </a:lnTo>
                  <a:lnTo>
                    <a:pt x="73565" y="1256"/>
                  </a:lnTo>
                  <a:lnTo>
                    <a:pt x="73818" y="34977"/>
                  </a:lnTo>
                  <a:lnTo>
                    <a:pt x="76196" y="68282"/>
                  </a:lnTo>
                  <a:lnTo>
                    <a:pt x="75935" y="84851"/>
                  </a:lnTo>
                  <a:lnTo>
                    <a:pt x="74039" y="95915"/>
                  </a:lnTo>
                  <a:lnTo>
                    <a:pt x="72555" y="129076"/>
                  </a:lnTo>
                  <a:lnTo>
                    <a:pt x="69542" y="160755"/>
                  </a:lnTo>
                  <a:lnTo>
                    <a:pt x="66691" y="195637"/>
                  </a:lnTo>
                  <a:lnTo>
                    <a:pt x="65969" y="226368"/>
                  </a:lnTo>
                  <a:lnTo>
                    <a:pt x="64359" y="242314"/>
                  </a:lnTo>
                  <a:lnTo>
                    <a:pt x="62409" y="277685"/>
                  </a:lnTo>
                  <a:lnTo>
                    <a:pt x="62397" y="281894"/>
                  </a:lnTo>
                  <a:lnTo>
                    <a:pt x="64204" y="302812"/>
                  </a:lnTo>
                  <a:lnTo>
                    <a:pt x="63548" y="307262"/>
                  </a:lnTo>
                  <a:lnTo>
                    <a:pt x="62397" y="312665"/>
                  </a:lnTo>
                  <a:lnTo>
                    <a:pt x="62761" y="319998"/>
                  </a:lnTo>
                  <a:lnTo>
                    <a:pt x="64267" y="341464"/>
                  </a:lnTo>
                  <a:lnTo>
                    <a:pt x="62009" y="354315"/>
                  </a:lnTo>
                  <a:lnTo>
                    <a:pt x="63971" y="363553"/>
                  </a:lnTo>
                  <a:lnTo>
                    <a:pt x="63814" y="364602"/>
                  </a:lnTo>
                  <a:lnTo>
                    <a:pt x="63444" y="365302"/>
                  </a:lnTo>
                  <a:lnTo>
                    <a:pt x="62934" y="365768"/>
                  </a:lnTo>
                  <a:lnTo>
                    <a:pt x="62366" y="366992"/>
                  </a:lnTo>
                  <a:lnTo>
                    <a:pt x="61939" y="371010"/>
                  </a:lnTo>
                  <a:lnTo>
                    <a:pt x="61920" y="370065"/>
                  </a:lnTo>
                  <a:lnTo>
                    <a:pt x="61210" y="368813"/>
                  </a:lnTo>
                  <a:lnTo>
                    <a:pt x="59531" y="366701"/>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78" name="SMARTInkShape-394">
              <a:extLst>
                <a:ext uri="{FF2B5EF4-FFF2-40B4-BE49-F238E27FC236}">
                  <a16:creationId xmlns:a16="http://schemas.microsoft.com/office/drawing/2014/main" xmlns="" id="{E6FF41D2-5A32-4C64-BFFE-A3EAA8621D55}"/>
                </a:ext>
              </a:extLst>
            </p:cNvPr>
            <p:cNvSpPr/>
            <p:nvPr>
              <p:custDataLst>
                <p:tags r:id="rId37"/>
              </p:custDataLst>
            </p:nvPr>
          </p:nvSpPr>
          <p:spPr>
            <a:xfrm>
              <a:off x="2121694" y="2559978"/>
              <a:ext cx="133351" cy="99768"/>
            </a:xfrm>
            <a:custGeom>
              <a:avLst/>
              <a:gdLst/>
              <a:ahLst/>
              <a:cxnLst/>
              <a:rect l="0" t="0" r="0" b="0"/>
              <a:pathLst>
                <a:path w="133351" h="99768">
                  <a:moveTo>
                    <a:pt x="0" y="49872"/>
                  </a:moveTo>
                  <a:lnTo>
                    <a:pt x="0" y="49872"/>
                  </a:lnTo>
                  <a:lnTo>
                    <a:pt x="0" y="47589"/>
                  </a:lnTo>
                  <a:lnTo>
                    <a:pt x="1264" y="47520"/>
                  </a:lnTo>
                  <a:lnTo>
                    <a:pt x="1636" y="46981"/>
                  </a:lnTo>
                  <a:lnTo>
                    <a:pt x="2425" y="43959"/>
                  </a:lnTo>
                  <a:lnTo>
                    <a:pt x="4928" y="40433"/>
                  </a:lnTo>
                  <a:lnTo>
                    <a:pt x="22098" y="19464"/>
                  </a:lnTo>
                  <a:lnTo>
                    <a:pt x="23304" y="16139"/>
                  </a:lnTo>
                  <a:lnTo>
                    <a:pt x="32447" y="7699"/>
                  </a:lnTo>
                  <a:lnTo>
                    <a:pt x="34970" y="5993"/>
                  </a:lnTo>
                  <a:lnTo>
                    <a:pt x="42300" y="2158"/>
                  </a:lnTo>
                  <a:lnTo>
                    <a:pt x="43281" y="1394"/>
                  </a:lnTo>
                  <a:lnTo>
                    <a:pt x="48454" y="319"/>
                  </a:lnTo>
                  <a:lnTo>
                    <a:pt x="52486" y="0"/>
                  </a:lnTo>
                  <a:lnTo>
                    <a:pt x="54460" y="631"/>
                  </a:lnTo>
                  <a:lnTo>
                    <a:pt x="59504" y="4695"/>
                  </a:lnTo>
                  <a:lnTo>
                    <a:pt x="61106" y="6510"/>
                  </a:lnTo>
                  <a:lnTo>
                    <a:pt x="63232" y="10242"/>
                  </a:lnTo>
                  <a:lnTo>
                    <a:pt x="66427" y="20528"/>
                  </a:lnTo>
                  <a:lnTo>
                    <a:pt x="67366" y="30870"/>
                  </a:lnTo>
                  <a:lnTo>
                    <a:pt x="68555" y="35599"/>
                  </a:lnTo>
                  <a:lnTo>
                    <a:pt x="71339" y="70487"/>
                  </a:lnTo>
                  <a:lnTo>
                    <a:pt x="74015" y="80329"/>
                  </a:lnTo>
                  <a:lnTo>
                    <a:pt x="76258" y="84737"/>
                  </a:lnTo>
                  <a:lnTo>
                    <a:pt x="81759" y="93147"/>
                  </a:lnTo>
                  <a:lnTo>
                    <a:pt x="85402" y="95797"/>
                  </a:lnTo>
                  <a:lnTo>
                    <a:pt x="97649" y="99315"/>
                  </a:lnTo>
                  <a:lnTo>
                    <a:pt x="103985" y="99767"/>
                  </a:lnTo>
                  <a:lnTo>
                    <a:pt x="117607" y="94504"/>
                  </a:lnTo>
                  <a:lnTo>
                    <a:pt x="133350" y="83210"/>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180" name="SMARTInkShape-395">
            <a:extLst>
              <a:ext uri="{FF2B5EF4-FFF2-40B4-BE49-F238E27FC236}">
                <a16:creationId xmlns:a16="http://schemas.microsoft.com/office/drawing/2014/main" xmlns="" id="{908C0E01-70EE-4704-A66E-B81DF6814DEC}"/>
              </a:ext>
            </a:extLst>
          </p:cNvPr>
          <p:cNvSpPr/>
          <p:nvPr>
            <p:custDataLst>
              <p:tags r:id="rId31"/>
            </p:custDataLst>
          </p:nvPr>
        </p:nvSpPr>
        <p:spPr>
          <a:xfrm>
            <a:off x="2255904" y="2321751"/>
            <a:ext cx="515872" cy="594885"/>
          </a:xfrm>
          <a:custGeom>
            <a:avLst/>
            <a:gdLst/>
            <a:ahLst/>
            <a:cxnLst/>
            <a:rect l="0" t="0" r="0" b="0"/>
            <a:pathLst>
              <a:path w="515872" h="594885">
                <a:moveTo>
                  <a:pt x="42002" y="245237"/>
                </a:moveTo>
                <a:lnTo>
                  <a:pt x="42002" y="245237"/>
                </a:lnTo>
                <a:lnTo>
                  <a:pt x="40738" y="242708"/>
                </a:lnTo>
                <a:lnTo>
                  <a:pt x="40101" y="241963"/>
                </a:lnTo>
                <a:lnTo>
                  <a:pt x="37669" y="240670"/>
                </a:lnTo>
                <a:lnTo>
                  <a:pt x="34839" y="241796"/>
                </a:lnTo>
                <a:lnTo>
                  <a:pt x="30198" y="244600"/>
                </a:lnTo>
                <a:lnTo>
                  <a:pt x="28025" y="245483"/>
                </a:lnTo>
                <a:lnTo>
                  <a:pt x="18900" y="251963"/>
                </a:lnTo>
                <a:lnTo>
                  <a:pt x="12833" y="258501"/>
                </a:lnTo>
                <a:lnTo>
                  <a:pt x="5158" y="273693"/>
                </a:lnTo>
                <a:lnTo>
                  <a:pt x="224" y="295175"/>
                </a:lnTo>
                <a:lnTo>
                  <a:pt x="755" y="299250"/>
                </a:lnTo>
                <a:lnTo>
                  <a:pt x="0" y="304720"/>
                </a:lnTo>
                <a:lnTo>
                  <a:pt x="2763" y="320898"/>
                </a:lnTo>
                <a:lnTo>
                  <a:pt x="6093" y="325481"/>
                </a:lnTo>
                <a:lnTo>
                  <a:pt x="8227" y="327203"/>
                </a:lnTo>
                <a:lnTo>
                  <a:pt x="25929" y="334677"/>
                </a:lnTo>
                <a:lnTo>
                  <a:pt x="38033" y="335683"/>
                </a:lnTo>
                <a:lnTo>
                  <a:pt x="52675" y="332783"/>
                </a:lnTo>
                <a:lnTo>
                  <a:pt x="60447" y="329237"/>
                </a:lnTo>
                <a:lnTo>
                  <a:pt x="61443" y="329018"/>
                </a:lnTo>
                <a:lnTo>
                  <a:pt x="67646" y="324163"/>
                </a:lnTo>
                <a:lnTo>
                  <a:pt x="76680" y="314611"/>
                </a:lnTo>
                <a:lnTo>
                  <a:pt x="83216" y="303985"/>
                </a:lnTo>
                <a:lnTo>
                  <a:pt x="84376" y="299920"/>
                </a:lnTo>
                <a:lnTo>
                  <a:pt x="87216" y="266038"/>
                </a:lnTo>
                <a:lnTo>
                  <a:pt x="84819" y="254288"/>
                </a:lnTo>
                <a:lnTo>
                  <a:pt x="79276" y="243553"/>
                </a:lnTo>
                <a:lnTo>
                  <a:pt x="77001" y="241137"/>
                </a:lnTo>
                <a:lnTo>
                  <a:pt x="69055" y="234414"/>
                </a:lnTo>
                <a:lnTo>
                  <a:pt x="65869" y="233161"/>
                </a:lnTo>
                <a:lnTo>
                  <a:pt x="64008" y="231722"/>
                </a:lnTo>
                <a:lnTo>
                  <a:pt x="62542" y="231293"/>
                </a:lnTo>
                <a:lnTo>
                  <a:pt x="58966" y="231051"/>
                </a:lnTo>
                <a:lnTo>
                  <a:pt x="56773" y="231700"/>
                </a:lnTo>
                <a:lnTo>
                  <a:pt x="54917" y="232605"/>
                </a:lnTo>
                <a:lnTo>
                  <a:pt x="50864" y="233187"/>
                </a:lnTo>
                <a:lnTo>
                  <a:pt x="45741" y="233322"/>
                </a:lnTo>
                <a:lnTo>
                  <a:pt x="45288" y="233589"/>
                </a:lnTo>
                <a:lnTo>
                  <a:pt x="44987" y="234032"/>
                </a:lnTo>
                <a:lnTo>
                  <a:pt x="44503" y="235380"/>
                </a:lnTo>
                <a:lnTo>
                  <a:pt x="44419" y="236877"/>
                </a:lnTo>
                <a:lnTo>
                  <a:pt x="43694" y="238258"/>
                </a:lnTo>
                <a:lnTo>
                  <a:pt x="43130" y="238997"/>
                </a:lnTo>
                <a:lnTo>
                  <a:pt x="43019" y="239754"/>
                </a:lnTo>
                <a:lnTo>
                  <a:pt x="44493" y="244449"/>
                </a:lnTo>
                <a:lnTo>
                  <a:pt x="45974" y="246826"/>
                </a:lnTo>
                <a:lnTo>
                  <a:pt x="46609" y="249999"/>
                </a:lnTo>
                <a:lnTo>
                  <a:pt x="46661" y="250793"/>
                </a:lnTo>
                <a:lnTo>
                  <a:pt x="47424" y="252380"/>
                </a:lnTo>
                <a:lnTo>
                  <a:pt x="48381" y="253968"/>
                </a:lnTo>
                <a:lnTo>
                  <a:pt x="48806" y="255555"/>
                </a:lnTo>
                <a:lnTo>
                  <a:pt x="49449" y="256084"/>
                </a:lnTo>
                <a:lnTo>
                  <a:pt x="53848" y="257131"/>
                </a:lnTo>
                <a:lnTo>
                  <a:pt x="60260" y="260911"/>
                </a:lnTo>
                <a:lnTo>
                  <a:pt x="62288" y="261728"/>
                </a:lnTo>
                <a:lnTo>
                  <a:pt x="73643" y="268061"/>
                </a:lnTo>
                <a:lnTo>
                  <a:pt x="79229" y="269227"/>
                </a:lnTo>
                <a:lnTo>
                  <a:pt x="81931" y="270660"/>
                </a:lnTo>
                <a:lnTo>
                  <a:pt x="87706" y="271329"/>
                </a:lnTo>
                <a:lnTo>
                  <a:pt x="89479" y="270680"/>
                </a:lnTo>
                <a:lnTo>
                  <a:pt x="90322" y="270136"/>
                </a:lnTo>
                <a:lnTo>
                  <a:pt x="107596" y="266471"/>
                </a:lnTo>
                <a:lnTo>
                  <a:pt x="110842" y="264993"/>
                </a:lnTo>
                <a:lnTo>
                  <a:pt x="131190" y="258320"/>
                </a:lnTo>
                <a:lnTo>
                  <a:pt x="140256" y="252800"/>
                </a:lnTo>
                <a:lnTo>
                  <a:pt x="169371" y="225014"/>
                </a:lnTo>
                <a:lnTo>
                  <a:pt x="186702" y="190395"/>
                </a:lnTo>
                <a:lnTo>
                  <a:pt x="194832" y="171936"/>
                </a:lnTo>
                <a:lnTo>
                  <a:pt x="203923" y="139493"/>
                </a:lnTo>
                <a:lnTo>
                  <a:pt x="209913" y="104353"/>
                </a:lnTo>
                <a:lnTo>
                  <a:pt x="215628" y="69537"/>
                </a:lnTo>
                <a:lnTo>
                  <a:pt x="212886" y="52584"/>
                </a:lnTo>
                <a:lnTo>
                  <a:pt x="209346" y="40260"/>
                </a:lnTo>
                <a:lnTo>
                  <a:pt x="208452" y="35603"/>
                </a:lnTo>
                <a:lnTo>
                  <a:pt x="199544" y="15518"/>
                </a:lnTo>
                <a:lnTo>
                  <a:pt x="196065" y="11330"/>
                </a:lnTo>
                <a:lnTo>
                  <a:pt x="184514" y="3943"/>
                </a:lnTo>
                <a:lnTo>
                  <a:pt x="181277" y="3057"/>
                </a:lnTo>
                <a:lnTo>
                  <a:pt x="177721" y="2399"/>
                </a:lnTo>
                <a:lnTo>
                  <a:pt x="172385" y="340"/>
                </a:lnTo>
                <a:lnTo>
                  <a:pt x="167433" y="0"/>
                </a:lnTo>
                <a:lnTo>
                  <a:pt x="166898" y="254"/>
                </a:lnTo>
                <a:lnTo>
                  <a:pt x="166541" y="688"/>
                </a:lnTo>
                <a:lnTo>
                  <a:pt x="166144" y="1875"/>
                </a:lnTo>
                <a:lnTo>
                  <a:pt x="165298" y="29323"/>
                </a:lnTo>
                <a:lnTo>
                  <a:pt x="159559" y="46197"/>
                </a:lnTo>
                <a:lnTo>
                  <a:pt x="158686" y="80118"/>
                </a:lnTo>
                <a:lnTo>
                  <a:pt x="163295" y="113179"/>
                </a:lnTo>
                <a:lnTo>
                  <a:pt x="164138" y="129639"/>
                </a:lnTo>
                <a:lnTo>
                  <a:pt x="165605" y="141712"/>
                </a:lnTo>
                <a:lnTo>
                  <a:pt x="167938" y="176952"/>
                </a:lnTo>
                <a:lnTo>
                  <a:pt x="165840" y="210242"/>
                </a:lnTo>
                <a:lnTo>
                  <a:pt x="168454" y="245847"/>
                </a:lnTo>
                <a:lnTo>
                  <a:pt x="172900" y="280911"/>
                </a:lnTo>
                <a:lnTo>
                  <a:pt x="173662" y="289766"/>
                </a:lnTo>
                <a:lnTo>
                  <a:pt x="181951" y="324156"/>
                </a:lnTo>
                <a:lnTo>
                  <a:pt x="182133" y="325631"/>
                </a:lnTo>
                <a:lnTo>
                  <a:pt x="183746" y="328680"/>
                </a:lnTo>
                <a:lnTo>
                  <a:pt x="186226" y="331535"/>
                </a:lnTo>
                <a:lnTo>
                  <a:pt x="200857" y="341268"/>
                </a:lnTo>
                <a:lnTo>
                  <a:pt x="206858" y="342552"/>
                </a:lnTo>
                <a:lnTo>
                  <a:pt x="222871" y="342595"/>
                </a:lnTo>
                <a:lnTo>
                  <a:pt x="228532" y="340700"/>
                </a:lnTo>
                <a:lnTo>
                  <a:pt x="234324" y="337169"/>
                </a:lnTo>
                <a:lnTo>
                  <a:pt x="241916" y="328275"/>
                </a:lnTo>
                <a:lnTo>
                  <a:pt x="252818" y="304788"/>
                </a:lnTo>
                <a:lnTo>
                  <a:pt x="260522" y="269616"/>
                </a:lnTo>
                <a:lnTo>
                  <a:pt x="260740" y="260922"/>
                </a:lnTo>
                <a:lnTo>
                  <a:pt x="257527" y="248181"/>
                </a:lnTo>
                <a:lnTo>
                  <a:pt x="254590" y="243034"/>
                </a:lnTo>
                <a:lnTo>
                  <a:pt x="254063" y="240980"/>
                </a:lnTo>
                <a:lnTo>
                  <a:pt x="252708" y="239360"/>
                </a:lnTo>
                <a:lnTo>
                  <a:pt x="252587" y="238937"/>
                </a:lnTo>
                <a:lnTo>
                  <a:pt x="252771" y="238656"/>
                </a:lnTo>
                <a:lnTo>
                  <a:pt x="253159" y="238468"/>
                </a:lnTo>
                <a:lnTo>
                  <a:pt x="253417" y="238608"/>
                </a:lnTo>
                <a:lnTo>
                  <a:pt x="253589" y="238965"/>
                </a:lnTo>
                <a:lnTo>
                  <a:pt x="255197" y="251736"/>
                </a:lnTo>
                <a:lnTo>
                  <a:pt x="257731" y="256594"/>
                </a:lnTo>
                <a:lnTo>
                  <a:pt x="261071" y="290691"/>
                </a:lnTo>
                <a:lnTo>
                  <a:pt x="261342" y="309079"/>
                </a:lnTo>
                <a:lnTo>
                  <a:pt x="263238" y="318974"/>
                </a:lnTo>
                <a:lnTo>
                  <a:pt x="263704" y="326895"/>
                </a:lnTo>
                <a:lnTo>
                  <a:pt x="267940" y="336808"/>
                </a:lnTo>
                <a:lnTo>
                  <a:pt x="278514" y="350669"/>
                </a:lnTo>
                <a:lnTo>
                  <a:pt x="280116" y="351627"/>
                </a:lnTo>
                <a:lnTo>
                  <a:pt x="288997" y="354398"/>
                </a:lnTo>
                <a:lnTo>
                  <a:pt x="294926" y="353399"/>
                </a:lnTo>
                <a:lnTo>
                  <a:pt x="306862" y="348050"/>
                </a:lnTo>
                <a:lnTo>
                  <a:pt x="318251" y="337998"/>
                </a:lnTo>
                <a:lnTo>
                  <a:pt x="324773" y="326368"/>
                </a:lnTo>
                <a:lnTo>
                  <a:pt x="333986" y="299159"/>
                </a:lnTo>
                <a:lnTo>
                  <a:pt x="334893" y="265575"/>
                </a:lnTo>
                <a:lnTo>
                  <a:pt x="332517" y="248878"/>
                </a:lnTo>
                <a:lnTo>
                  <a:pt x="332252" y="248458"/>
                </a:lnTo>
                <a:lnTo>
                  <a:pt x="331810" y="248178"/>
                </a:lnTo>
                <a:lnTo>
                  <a:pt x="330163" y="247627"/>
                </a:lnTo>
                <a:lnTo>
                  <a:pt x="330142" y="248885"/>
                </a:lnTo>
                <a:lnTo>
                  <a:pt x="330843" y="250209"/>
                </a:lnTo>
                <a:lnTo>
                  <a:pt x="331772" y="251680"/>
                </a:lnTo>
                <a:lnTo>
                  <a:pt x="332368" y="254780"/>
                </a:lnTo>
                <a:lnTo>
                  <a:pt x="332760" y="258997"/>
                </a:lnTo>
                <a:lnTo>
                  <a:pt x="342581" y="293945"/>
                </a:lnTo>
                <a:lnTo>
                  <a:pt x="351126" y="329199"/>
                </a:lnTo>
                <a:lnTo>
                  <a:pt x="352781" y="332912"/>
                </a:lnTo>
                <a:lnTo>
                  <a:pt x="354751" y="336326"/>
                </a:lnTo>
                <a:lnTo>
                  <a:pt x="360419" y="353801"/>
                </a:lnTo>
                <a:lnTo>
                  <a:pt x="361597" y="360924"/>
                </a:lnTo>
                <a:lnTo>
                  <a:pt x="372595" y="396211"/>
                </a:lnTo>
                <a:lnTo>
                  <a:pt x="378915" y="430997"/>
                </a:lnTo>
                <a:lnTo>
                  <a:pt x="386583" y="465593"/>
                </a:lnTo>
                <a:lnTo>
                  <a:pt x="394913" y="501072"/>
                </a:lnTo>
                <a:lnTo>
                  <a:pt x="401127" y="536031"/>
                </a:lnTo>
                <a:lnTo>
                  <a:pt x="400268" y="552711"/>
                </a:lnTo>
                <a:lnTo>
                  <a:pt x="393353" y="573062"/>
                </a:lnTo>
                <a:lnTo>
                  <a:pt x="385747" y="585989"/>
                </a:lnTo>
                <a:lnTo>
                  <a:pt x="379037" y="591221"/>
                </a:lnTo>
                <a:lnTo>
                  <a:pt x="368215" y="594686"/>
                </a:lnTo>
                <a:lnTo>
                  <a:pt x="366634" y="594884"/>
                </a:lnTo>
                <a:lnTo>
                  <a:pt x="349842" y="589440"/>
                </a:lnTo>
                <a:lnTo>
                  <a:pt x="346439" y="587258"/>
                </a:lnTo>
                <a:lnTo>
                  <a:pt x="338876" y="576649"/>
                </a:lnTo>
                <a:lnTo>
                  <a:pt x="333574" y="563200"/>
                </a:lnTo>
                <a:lnTo>
                  <a:pt x="332018" y="554156"/>
                </a:lnTo>
                <a:lnTo>
                  <a:pt x="331390" y="552783"/>
                </a:lnTo>
                <a:lnTo>
                  <a:pt x="330143" y="518354"/>
                </a:lnTo>
                <a:lnTo>
                  <a:pt x="332724" y="492059"/>
                </a:lnTo>
                <a:lnTo>
                  <a:pt x="342747" y="457616"/>
                </a:lnTo>
                <a:lnTo>
                  <a:pt x="347265" y="446467"/>
                </a:lnTo>
                <a:lnTo>
                  <a:pt x="357164" y="417891"/>
                </a:lnTo>
                <a:lnTo>
                  <a:pt x="376850" y="383451"/>
                </a:lnTo>
                <a:lnTo>
                  <a:pt x="401500" y="351104"/>
                </a:lnTo>
                <a:lnTo>
                  <a:pt x="404666" y="348513"/>
                </a:lnTo>
                <a:lnTo>
                  <a:pt x="407378" y="343203"/>
                </a:lnTo>
                <a:lnTo>
                  <a:pt x="408451" y="339122"/>
                </a:lnTo>
                <a:lnTo>
                  <a:pt x="408704" y="335872"/>
                </a:lnTo>
                <a:lnTo>
                  <a:pt x="410598" y="331268"/>
                </a:lnTo>
                <a:lnTo>
                  <a:pt x="410764" y="330372"/>
                </a:lnTo>
                <a:lnTo>
                  <a:pt x="411654" y="328671"/>
                </a:lnTo>
                <a:lnTo>
                  <a:pt x="434458" y="293399"/>
                </a:lnTo>
                <a:lnTo>
                  <a:pt x="448925" y="258469"/>
                </a:lnTo>
                <a:lnTo>
                  <a:pt x="451176" y="252022"/>
                </a:lnTo>
                <a:lnTo>
                  <a:pt x="451458" y="248070"/>
                </a:lnTo>
                <a:lnTo>
                  <a:pt x="449197" y="238103"/>
                </a:lnTo>
                <a:lnTo>
                  <a:pt x="449196" y="240376"/>
                </a:lnTo>
                <a:lnTo>
                  <a:pt x="452743" y="244019"/>
                </a:lnTo>
                <a:lnTo>
                  <a:pt x="453418" y="246106"/>
                </a:lnTo>
                <a:lnTo>
                  <a:pt x="453598" y="247404"/>
                </a:lnTo>
                <a:lnTo>
                  <a:pt x="453983" y="248269"/>
                </a:lnTo>
                <a:lnTo>
                  <a:pt x="454504" y="248846"/>
                </a:lnTo>
                <a:lnTo>
                  <a:pt x="455116" y="249230"/>
                </a:lnTo>
                <a:lnTo>
                  <a:pt x="455524" y="250015"/>
                </a:lnTo>
                <a:lnTo>
                  <a:pt x="458560" y="263135"/>
                </a:lnTo>
                <a:lnTo>
                  <a:pt x="461004" y="297936"/>
                </a:lnTo>
                <a:lnTo>
                  <a:pt x="467681" y="332270"/>
                </a:lnTo>
                <a:lnTo>
                  <a:pt x="474554" y="363242"/>
                </a:lnTo>
                <a:lnTo>
                  <a:pt x="480389" y="396124"/>
                </a:lnTo>
                <a:lnTo>
                  <a:pt x="490218" y="431522"/>
                </a:lnTo>
                <a:lnTo>
                  <a:pt x="494629" y="466618"/>
                </a:lnTo>
                <a:lnTo>
                  <a:pt x="501215" y="501841"/>
                </a:lnTo>
                <a:lnTo>
                  <a:pt x="506369" y="530682"/>
                </a:lnTo>
                <a:lnTo>
                  <a:pt x="508183" y="536786"/>
                </a:lnTo>
                <a:lnTo>
                  <a:pt x="509272" y="542495"/>
                </a:lnTo>
                <a:lnTo>
                  <a:pt x="510564" y="547537"/>
                </a:lnTo>
                <a:lnTo>
                  <a:pt x="511373" y="570064"/>
                </a:lnTo>
                <a:lnTo>
                  <a:pt x="513159" y="573298"/>
                </a:lnTo>
                <a:lnTo>
                  <a:pt x="513487" y="580832"/>
                </a:lnTo>
                <a:lnTo>
                  <a:pt x="515871" y="580993"/>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1" name="SMARTInkShape-396">
            <a:extLst>
              <a:ext uri="{FF2B5EF4-FFF2-40B4-BE49-F238E27FC236}">
                <a16:creationId xmlns:a16="http://schemas.microsoft.com/office/drawing/2014/main" xmlns="" id="{5DF79A66-E103-4EA2-B333-F2B2BDFF814B}"/>
              </a:ext>
            </a:extLst>
          </p:cNvPr>
          <p:cNvSpPr/>
          <p:nvPr>
            <p:custDataLst>
              <p:tags r:id="rId32"/>
            </p:custDataLst>
          </p:nvPr>
        </p:nvSpPr>
        <p:spPr>
          <a:xfrm>
            <a:off x="2712273" y="2333968"/>
            <a:ext cx="323822" cy="342552"/>
          </a:xfrm>
          <a:custGeom>
            <a:avLst/>
            <a:gdLst/>
            <a:ahLst/>
            <a:cxnLst/>
            <a:rect l="0" t="0" r="0" b="0"/>
            <a:pathLst>
              <a:path w="323822" h="342552">
                <a:moveTo>
                  <a:pt x="2352" y="256832"/>
                </a:moveTo>
                <a:lnTo>
                  <a:pt x="2352" y="256832"/>
                </a:lnTo>
                <a:lnTo>
                  <a:pt x="0" y="256832"/>
                </a:lnTo>
                <a:lnTo>
                  <a:pt x="1244" y="255568"/>
                </a:lnTo>
                <a:lnTo>
                  <a:pt x="1859" y="254242"/>
                </a:lnTo>
                <a:lnTo>
                  <a:pt x="2024" y="253518"/>
                </a:lnTo>
                <a:lnTo>
                  <a:pt x="2398" y="253035"/>
                </a:lnTo>
                <a:lnTo>
                  <a:pt x="3519" y="252499"/>
                </a:lnTo>
                <a:lnTo>
                  <a:pt x="5638" y="248404"/>
                </a:lnTo>
                <a:lnTo>
                  <a:pt x="10650" y="233456"/>
                </a:lnTo>
                <a:lnTo>
                  <a:pt x="11324" y="232516"/>
                </a:lnTo>
                <a:lnTo>
                  <a:pt x="13536" y="230666"/>
                </a:lnTo>
                <a:lnTo>
                  <a:pt x="15084" y="228357"/>
                </a:lnTo>
                <a:lnTo>
                  <a:pt x="16396" y="227530"/>
                </a:lnTo>
                <a:lnTo>
                  <a:pt x="21771" y="226366"/>
                </a:lnTo>
                <a:lnTo>
                  <a:pt x="31419" y="225654"/>
                </a:lnTo>
                <a:lnTo>
                  <a:pt x="33615" y="224631"/>
                </a:lnTo>
                <a:lnTo>
                  <a:pt x="34571" y="224517"/>
                </a:lnTo>
                <a:lnTo>
                  <a:pt x="41233" y="225807"/>
                </a:lnTo>
                <a:lnTo>
                  <a:pt x="46793" y="229970"/>
                </a:lnTo>
                <a:lnTo>
                  <a:pt x="50710" y="235680"/>
                </a:lnTo>
                <a:lnTo>
                  <a:pt x="51870" y="238982"/>
                </a:lnTo>
                <a:lnTo>
                  <a:pt x="54730" y="274452"/>
                </a:lnTo>
                <a:lnTo>
                  <a:pt x="55441" y="277275"/>
                </a:lnTo>
                <a:lnTo>
                  <a:pt x="56001" y="278398"/>
                </a:lnTo>
                <a:lnTo>
                  <a:pt x="61336" y="304412"/>
                </a:lnTo>
                <a:lnTo>
                  <a:pt x="63279" y="308207"/>
                </a:lnTo>
                <a:lnTo>
                  <a:pt x="64237" y="312300"/>
                </a:lnTo>
                <a:lnTo>
                  <a:pt x="65399" y="314381"/>
                </a:lnTo>
                <a:lnTo>
                  <a:pt x="66797" y="315482"/>
                </a:lnTo>
                <a:lnTo>
                  <a:pt x="68300" y="316236"/>
                </a:lnTo>
                <a:lnTo>
                  <a:pt x="72211" y="319626"/>
                </a:lnTo>
                <a:lnTo>
                  <a:pt x="73088" y="321165"/>
                </a:lnTo>
                <a:lnTo>
                  <a:pt x="73322" y="321945"/>
                </a:lnTo>
                <a:lnTo>
                  <a:pt x="73742" y="322466"/>
                </a:lnTo>
                <a:lnTo>
                  <a:pt x="86695" y="332135"/>
                </a:lnTo>
                <a:lnTo>
                  <a:pt x="89490" y="333031"/>
                </a:lnTo>
                <a:lnTo>
                  <a:pt x="91994" y="334590"/>
                </a:lnTo>
                <a:lnTo>
                  <a:pt x="93610" y="335047"/>
                </a:lnTo>
                <a:lnTo>
                  <a:pt x="106607" y="335404"/>
                </a:lnTo>
                <a:lnTo>
                  <a:pt x="112737" y="333510"/>
                </a:lnTo>
                <a:lnTo>
                  <a:pt x="134205" y="321718"/>
                </a:lnTo>
                <a:lnTo>
                  <a:pt x="146818" y="309974"/>
                </a:lnTo>
                <a:lnTo>
                  <a:pt x="171140" y="274587"/>
                </a:lnTo>
                <a:lnTo>
                  <a:pt x="187266" y="241568"/>
                </a:lnTo>
                <a:lnTo>
                  <a:pt x="198296" y="205966"/>
                </a:lnTo>
                <a:lnTo>
                  <a:pt x="201814" y="173866"/>
                </a:lnTo>
                <a:lnTo>
                  <a:pt x="203608" y="141151"/>
                </a:lnTo>
                <a:lnTo>
                  <a:pt x="204162" y="111447"/>
                </a:lnTo>
                <a:lnTo>
                  <a:pt x="199580" y="77935"/>
                </a:lnTo>
                <a:lnTo>
                  <a:pt x="192051" y="44143"/>
                </a:lnTo>
                <a:lnTo>
                  <a:pt x="179424" y="14307"/>
                </a:lnTo>
                <a:lnTo>
                  <a:pt x="177800" y="11636"/>
                </a:lnTo>
                <a:lnTo>
                  <a:pt x="174134" y="8645"/>
                </a:lnTo>
                <a:lnTo>
                  <a:pt x="162668" y="3112"/>
                </a:lnTo>
                <a:lnTo>
                  <a:pt x="153650" y="1868"/>
                </a:lnTo>
                <a:lnTo>
                  <a:pt x="150085" y="172"/>
                </a:lnTo>
                <a:lnTo>
                  <a:pt x="149260" y="0"/>
                </a:lnTo>
                <a:lnTo>
                  <a:pt x="148445" y="151"/>
                </a:lnTo>
                <a:lnTo>
                  <a:pt x="146833" y="1023"/>
                </a:lnTo>
                <a:lnTo>
                  <a:pt x="146298" y="1626"/>
                </a:lnTo>
                <a:lnTo>
                  <a:pt x="145368" y="3999"/>
                </a:lnTo>
                <a:lnTo>
                  <a:pt x="144994" y="37798"/>
                </a:lnTo>
                <a:lnTo>
                  <a:pt x="145156" y="72641"/>
                </a:lnTo>
                <a:lnTo>
                  <a:pt x="145755" y="100512"/>
                </a:lnTo>
                <a:lnTo>
                  <a:pt x="151982" y="135936"/>
                </a:lnTo>
                <a:lnTo>
                  <a:pt x="158267" y="169091"/>
                </a:lnTo>
                <a:lnTo>
                  <a:pt x="160761" y="181569"/>
                </a:lnTo>
                <a:lnTo>
                  <a:pt x="169857" y="216962"/>
                </a:lnTo>
                <a:lnTo>
                  <a:pt x="177746" y="251735"/>
                </a:lnTo>
                <a:lnTo>
                  <a:pt x="179256" y="272231"/>
                </a:lnTo>
                <a:lnTo>
                  <a:pt x="179819" y="273448"/>
                </a:lnTo>
                <a:lnTo>
                  <a:pt x="180944" y="307663"/>
                </a:lnTo>
                <a:lnTo>
                  <a:pt x="180946" y="342551"/>
                </a:lnTo>
                <a:lnTo>
                  <a:pt x="180946" y="306841"/>
                </a:lnTo>
                <a:lnTo>
                  <a:pt x="181210" y="286271"/>
                </a:lnTo>
                <a:lnTo>
                  <a:pt x="191372" y="252785"/>
                </a:lnTo>
                <a:lnTo>
                  <a:pt x="195953" y="246800"/>
                </a:lnTo>
                <a:lnTo>
                  <a:pt x="198463" y="244436"/>
                </a:lnTo>
                <a:lnTo>
                  <a:pt x="214714" y="232249"/>
                </a:lnTo>
                <a:lnTo>
                  <a:pt x="215629" y="231977"/>
                </a:lnTo>
                <a:lnTo>
                  <a:pt x="216503" y="232060"/>
                </a:lnTo>
                <a:lnTo>
                  <a:pt x="217351" y="232380"/>
                </a:lnTo>
                <a:lnTo>
                  <a:pt x="218180" y="232328"/>
                </a:lnTo>
                <a:lnTo>
                  <a:pt x="222211" y="230913"/>
                </a:lnTo>
                <a:lnTo>
                  <a:pt x="225863" y="230720"/>
                </a:lnTo>
                <a:lnTo>
                  <a:pt x="228073" y="231380"/>
                </a:lnTo>
                <a:lnTo>
                  <a:pt x="240326" y="240169"/>
                </a:lnTo>
                <a:lnTo>
                  <a:pt x="243622" y="243339"/>
                </a:lnTo>
                <a:lnTo>
                  <a:pt x="246557" y="249786"/>
                </a:lnTo>
                <a:lnTo>
                  <a:pt x="249754" y="262707"/>
                </a:lnTo>
                <a:lnTo>
                  <a:pt x="250245" y="272442"/>
                </a:lnTo>
                <a:lnTo>
                  <a:pt x="251883" y="279073"/>
                </a:lnTo>
                <a:lnTo>
                  <a:pt x="252648" y="314706"/>
                </a:lnTo>
                <a:lnTo>
                  <a:pt x="253647" y="317920"/>
                </a:lnTo>
                <a:lnTo>
                  <a:pt x="255679" y="320406"/>
                </a:lnTo>
                <a:lnTo>
                  <a:pt x="261295" y="324159"/>
                </a:lnTo>
                <a:lnTo>
                  <a:pt x="265930" y="325376"/>
                </a:lnTo>
                <a:lnTo>
                  <a:pt x="273821" y="326526"/>
                </a:lnTo>
                <a:lnTo>
                  <a:pt x="275407" y="327107"/>
                </a:lnTo>
                <a:lnTo>
                  <a:pt x="287764" y="326117"/>
                </a:lnTo>
                <a:lnTo>
                  <a:pt x="300013" y="321917"/>
                </a:lnTo>
                <a:lnTo>
                  <a:pt x="323821" y="309220"/>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184" name="SMARTInkShape-Group225">
            <a:extLst>
              <a:ext uri="{FF2B5EF4-FFF2-40B4-BE49-F238E27FC236}">
                <a16:creationId xmlns:a16="http://schemas.microsoft.com/office/drawing/2014/main" xmlns="" id="{B417B43A-DE0F-4784-97F6-D5F796C6E44F}"/>
              </a:ext>
            </a:extLst>
          </p:cNvPr>
          <p:cNvGrpSpPr/>
          <p:nvPr/>
        </p:nvGrpSpPr>
        <p:grpSpPr>
          <a:xfrm>
            <a:off x="3036098" y="2497931"/>
            <a:ext cx="535778" cy="175810"/>
            <a:chOff x="3036098" y="2497931"/>
            <a:chExt cx="535778" cy="175810"/>
          </a:xfrm>
        </p:grpSpPr>
        <p:sp>
          <p:nvSpPr>
            <p:cNvPr id="182" name="SMARTInkShape-397">
              <a:extLst>
                <a:ext uri="{FF2B5EF4-FFF2-40B4-BE49-F238E27FC236}">
                  <a16:creationId xmlns:a16="http://schemas.microsoft.com/office/drawing/2014/main" xmlns="" id="{3F990507-B51C-4FC8-8DA1-CB7C59BC2C88}"/>
                </a:ext>
              </a:extLst>
            </p:cNvPr>
            <p:cNvSpPr/>
            <p:nvPr>
              <p:custDataLst>
                <p:tags r:id="rId34"/>
              </p:custDataLst>
            </p:nvPr>
          </p:nvSpPr>
          <p:spPr>
            <a:xfrm>
              <a:off x="3362325" y="2497931"/>
              <a:ext cx="2382" cy="4764"/>
            </a:xfrm>
            <a:custGeom>
              <a:avLst/>
              <a:gdLst/>
              <a:ahLst/>
              <a:cxnLst/>
              <a:rect l="0" t="0" r="0" b="0"/>
              <a:pathLst>
                <a:path w="2382" h="4764">
                  <a:moveTo>
                    <a:pt x="0" y="0"/>
                  </a:moveTo>
                  <a:lnTo>
                    <a:pt x="0" y="0"/>
                  </a:lnTo>
                  <a:lnTo>
                    <a:pt x="1264" y="1264"/>
                  </a:lnTo>
                  <a:lnTo>
                    <a:pt x="1885" y="2591"/>
                  </a:lnTo>
                  <a:lnTo>
                    <a:pt x="2381" y="4763"/>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3" name="SMARTInkShape-398">
              <a:extLst>
                <a:ext uri="{FF2B5EF4-FFF2-40B4-BE49-F238E27FC236}">
                  <a16:creationId xmlns:a16="http://schemas.microsoft.com/office/drawing/2014/main" xmlns="" id="{E43A65F7-8F21-4885-AFE5-DADE919D4718}"/>
                </a:ext>
              </a:extLst>
            </p:cNvPr>
            <p:cNvSpPr/>
            <p:nvPr>
              <p:custDataLst>
                <p:tags r:id="rId35"/>
              </p:custDataLst>
            </p:nvPr>
          </p:nvSpPr>
          <p:spPr>
            <a:xfrm>
              <a:off x="3036098" y="2552838"/>
              <a:ext cx="535778" cy="120903"/>
            </a:xfrm>
            <a:custGeom>
              <a:avLst/>
              <a:gdLst/>
              <a:ahLst/>
              <a:cxnLst/>
              <a:rect l="0" t="0" r="0" b="0"/>
              <a:pathLst>
                <a:path w="535778" h="120903">
                  <a:moveTo>
                    <a:pt x="61908" y="18912"/>
                  </a:moveTo>
                  <a:lnTo>
                    <a:pt x="61908" y="18912"/>
                  </a:lnTo>
                  <a:lnTo>
                    <a:pt x="61908" y="20176"/>
                  </a:lnTo>
                  <a:lnTo>
                    <a:pt x="61644" y="20549"/>
                  </a:lnTo>
                  <a:lnTo>
                    <a:pt x="61203" y="20797"/>
                  </a:lnTo>
                  <a:lnTo>
                    <a:pt x="58594" y="21195"/>
                  </a:lnTo>
                  <a:lnTo>
                    <a:pt x="53172" y="21285"/>
                  </a:lnTo>
                  <a:lnTo>
                    <a:pt x="52028" y="20584"/>
                  </a:lnTo>
                  <a:lnTo>
                    <a:pt x="51353" y="20026"/>
                  </a:lnTo>
                  <a:lnTo>
                    <a:pt x="38640" y="17174"/>
                  </a:lnTo>
                  <a:lnTo>
                    <a:pt x="27898" y="16880"/>
                  </a:lnTo>
                  <a:lnTo>
                    <a:pt x="23509" y="17832"/>
                  </a:lnTo>
                  <a:lnTo>
                    <a:pt x="8708" y="26232"/>
                  </a:lnTo>
                  <a:lnTo>
                    <a:pt x="5808" y="28868"/>
                  </a:lnTo>
                  <a:lnTo>
                    <a:pt x="2688" y="34033"/>
                  </a:lnTo>
                  <a:lnTo>
                    <a:pt x="1192" y="38332"/>
                  </a:lnTo>
                  <a:lnTo>
                    <a:pt x="0" y="69018"/>
                  </a:lnTo>
                  <a:lnTo>
                    <a:pt x="4058" y="86700"/>
                  </a:lnTo>
                  <a:lnTo>
                    <a:pt x="5593" y="89874"/>
                  </a:lnTo>
                  <a:lnTo>
                    <a:pt x="12008" y="97076"/>
                  </a:lnTo>
                  <a:lnTo>
                    <a:pt x="22189" y="103166"/>
                  </a:lnTo>
                  <a:lnTo>
                    <a:pt x="32921" y="106459"/>
                  </a:lnTo>
                  <a:lnTo>
                    <a:pt x="42502" y="106643"/>
                  </a:lnTo>
                  <a:lnTo>
                    <a:pt x="62644" y="102010"/>
                  </a:lnTo>
                  <a:lnTo>
                    <a:pt x="71383" y="96928"/>
                  </a:lnTo>
                  <a:lnTo>
                    <a:pt x="85733" y="78845"/>
                  </a:lnTo>
                  <a:lnTo>
                    <a:pt x="89271" y="69801"/>
                  </a:lnTo>
                  <a:lnTo>
                    <a:pt x="90324" y="59895"/>
                  </a:lnTo>
                  <a:lnTo>
                    <a:pt x="85475" y="35745"/>
                  </a:lnTo>
                  <a:lnTo>
                    <a:pt x="74610" y="16055"/>
                  </a:lnTo>
                  <a:lnTo>
                    <a:pt x="71875" y="12703"/>
                  </a:lnTo>
                  <a:lnTo>
                    <a:pt x="66096" y="9105"/>
                  </a:lnTo>
                  <a:lnTo>
                    <a:pt x="51368" y="2969"/>
                  </a:lnTo>
                  <a:lnTo>
                    <a:pt x="47434" y="2830"/>
                  </a:lnTo>
                  <a:lnTo>
                    <a:pt x="41498" y="4336"/>
                  </a:lnTo>
                  <a:lnTo>
                    <a:pt x="39515" y="7067"/>
                  </a:lnTo>
                  <a:lnTo>
                    <a:pt x="38516" y="9964"/>
                  </a:lnTo>
                  <a:lnTo>
                    <a:pt x="38988" y="12377"/>
                  </a:lnTo>
                  <a:lnTo>
                    <a:pt x="42918" y="22130"/>
                  </a:lnTo>
                  <a:lnTo>
                    <a:pt x="49614" y="30290"/>
                  </a:lnTo>
                  <a:lnTo>
                    <a:pt x="60869" y="36826"/>
                  </a:lnTo>
                  <a:lnTo>
                    <a:pt x="68331" y="37812"/>
                  </a:lnTo>
                  <a:lnTo>
                    <a:pt x="84606" y="37251"/>
                  </a:lnTo>
                  <a:lnTo>
                    <a:pt x="100384" y="33137"/>
                  </a:lnTo>
                  <a:lnTo>
                    <a:pt x="133384" y="13716"/>
                  </a:lnTo>
                  <a:lnTo>
                    <a:pt x="138009" y="8255"/>
                  </a:lnTo>
                  <a:lnTo>
                    <a:pt x="140460" y="6670"/>
                  </a:lnTo>
                  <a:lnTo>
                    <a:pt x="143659" y="3764"/>
                  </a:lnTo>
                  <a:lnTo>
                    <a:pt x="144544" y="2214"/>
                  </a:lnTo>
                  <a:lnTo>
                    <a:pt x="144780" y="1430"/>
                  </a:lnTo>
                  <a:lnTo>
                    <a:pt x="145202" y="907"/>
                  </a:lnTo>
                  <a:lnTo>
                    <a:pt x="147261" y="0"/>
                  </a:lnTo>
                  <a:lnTo>
                    <a:pt x="148787" y="1167"/>
                  </a:lnTo>
                  <a:lnTo>
                    <a:pt x="149469" y="2470"/>
                  </a:lnTo>
                  <a:lnTo>
                    <a:pt x="150207" y="6242"/>
                  </a:lnTo>
                  <a:lnTo>
                    <a:pt x="159545" y="25453"/>
                  </a:lnTo>
                  <a:lnTo>
                    <a:pt x="166130" y="59086"/>
                  </a:lnTo>
                  <a:lnTo>
                    <a:pt x="169026" y="87222"/>
                  </a:lnTo>
                  <a:lnTo>
                    <a:pt x="169765" y="98888"/>
                  </a:lnTo>
                  <a:lnTo>
                    <a:pt x="171224" y="106045"/>
                  </a:lnTo>
                  <a:lnTo>
                    <a:pt x="171446" y="114162"/>
                  </a:lnTo>
                  <a:lnTo>
                    <a:pt x="171446" y="112898"/>
                  </a:lnTo>
                  <a:lnTo>
                    <a:pt x="169285" y="105359"/>
                  </a:lnTo>
                  <a:lnTo>
                    <a:pt x="169330" y="77824"/>
                  </a:lnTo>
                  <a:lnTo>
                    <a:pt x="174984" y="43538"/>
                  </a:lnTo>
                  <a:lnTo>
                    <a:pt x="178826" y="27480"/>
                  </a:lnTo>
                  <a:lnTo>
                    <a:pt x="188888" y="14512"/>
                  </a:lnTo>
                  <a:lnTo>
                    <a:pt x="189953" y="13598"/>
                  </a:lnTo>
                  <a:lnTo>
                    <a:pt x="192548" y="12581"/>
                  </a:lnTo>
                  <a:lnTo>
                    <a:pt x="203490" y="11782"/>
                  </a:lnTo>
                  <a:lnTo>
                    <a:pt x="208045" y="12037"/>
                  </a:lnTo>
                  <a:lnTo>
                    <a:pt x="213379" y="13819"/>
                  </a:lnTo>
                  <a:lnTo>
                    <a:pt x="226653" y="26499"/>
                  </a:lnTo>
                  <a:lnTo>
                    <a:pt x="229284" y="31655"/>
                  </a:lnTo>
                  <a:lnTo>
                    <a:pt x="235366" y="56708"/>
                  </a:lnTo>
                  <a:lnTo>
                    <a:pt x="240666" y="89339"/>
                  </a:lnTo>
                  <a:lnTo>
                    <a:pt x="248442" y="106440"/>
                  </a:lnTo>
                  <a:lnTo>
                    <a:pt x="250734" y="108790"/>
                  </a:lnTo>
                  <a:lnTo>
                    <a:pt x="255705" y="111600"/>
                  </a:lnTo>
                  <a:lnTo>
                    <a:pt x="260223" y="113023"/>
                  </a:lnTo>
                  <a:lnTo>
                    <a:pt x="272298" y="114012"/>
                  </a:lnTo>
                  <a:lnTo>
                    <a:pt x="277299" y="111979"/>
                  </a:lnTo>
                  <a:lnTo>
                    <a:pt x="283243" y="107782"/>
                  </a:lnTo>
                  <a:lnTo>
                    <a:pt x="311063" y="73813"/>
                  </a:lnTo>
                  <a:lnTo>
                    <a:pt x="315299" y="60191"/>
                  </a:lnTo>
                  <a:lnTo>
                    <a:pt x="316666" y="34435"/>
                  </a:lnTo>
                  <a:lnTo>
                    <a:pt x="315980" y="30397"/>
                  </a:lnTo>
                  <a:lnTo>
                    <a:pt x="314813" y="25931"/>
                  </a:lnTo>
                  <a:lnTo>
                    <a:pt x="314349" y="18250"/>
                  </a:lnTo>
                  <a:lnTo>
                    <a:pt x="314075" y="17677"/>
                  </a:lnTo>
                  <a:lnTo>
                    <a:pt x="313628" y="17295"/>
                  </a:lnTo>
                  <a:lnTo>
                    <a:pt x="312273" y="16682"/>
                  </a:lnTo>
                  <a:lnTo>
                    <a:pt x="312426" y="16631"/>
                  </a:lnTo>
                  <a:lnTo>
                    <a:pt x="313303" y="16576"/>
                  </a:lnTo>
                  <a:lnTo>
                    <a:pt x="313642" y="16825"/>
                  </a:lnTo>
                  <a:lnTo>
                    <a:pt x="316344" y="20865"/>
                  </a:lnTo>
                  <a:lnTo>
                    <a:pt x="317394" y="30220"/>
                  </a:lnTo>
                  <a:lnTo>
                    <a:pt x="317957" y="31213"/>
                  </a:lnTo>
                  <a:lnTo>
                    <a:pt x="319082" y="65067"/>
                  </a:lnTo>
                  <a:lnTo>
                    <a:pt x="321664" y="95163"/>
                  </a:lnTo>
                  <a:lnTo>
                    <a:pt x="325520" y="106737"/>
                  </a:lnTo>
                  <a:lnTo>
                    <a:pt x="327060" y="109363"/>
                  </a:lnTo>
                  <a:lnTo>
                    <a:pt x="330036" y="111412"/>
                  </a:lnTo>
                  <a:lnTo>
                    <a:pt x="351659" y="119945"/>
                  </a:lnTo>
                  <a:lnTo>
                    <a:pt x="358075" y="120902"/>
                  </a:lnTo>
                  <a:lnTo>
                    <a:pt x="372271" y="118662"/>
                  </a:lnTo>
                  <a:lnTo>
                    <a:pt x="379557" y="115054"/>
                  </a:lnTo>
                  <a:lnTo>
                    <a:pt x="393002" y="104366"/>
                  </a:lnTo>
                  <a:lnTo>
                    <a:pt x="404487" y="87166"/>
                  </a:lnTo>
                  <a:lnTo>
                    <a:pt x="406517" y="83378"/>
                  </a:lnTo>
                  <a:lnTo>
                    <a:pt x="412396" y="76617"/>
                  </a:lnTo>
                  <a:lnTo>
                    <a:pt x="413759" y="73287"/>
                  </a:lnTo>
                  <a:lnTo>
                    <a:pt x="414480" y="72624"/>
                  </a:lnTo>
                  <a:lnTo>
                    <a:pt x="428178" y="67768"/>
                  </a:lnTo>
                  <a:lnTo>
                    <a:pt x="430452" y="65673"/>
                  </a:lnTo>
                  <a:lnTo>
                    <a:pt x="431429" y="64373"/>
                  </a:lnTo>
                  <a:lnTo>
                    <a:pt x="436597" y="61280"/>
                  </a:lnTo>
                  <a:lnTo>
                    <a:pt x="443817" y="58972"/>
                  </a:lnTo>
                  <a:lnTo>
                    <a:pt x="454934" y="49499"/>
                  </a:lnTo>
                  <a:lnTo>
                    <a:pt x="459465" y="43879"/>
                  </a:lnTo>
                  <a:lnTo>
                    <a:pt x="463102" y="33967"/>
                  </a:lnTo>
                  <a:lnTo>
                    <a:pt x="464176" y="25938"/>
                  </a:lnTo>
                  <a:lnTo>
                    <a:pt x="463027" y="20553"/>
                  </a:lnTo>
                  <a:lnTo>
                    <a:pt x="458482" y="13930"/>
                  </a:lnTo>
                  <a:lnTo>
                    <a:pt x="455739" y="11406"/>
                  </a:lnTo>
                  <a:lnTo>
                    <a:pt x="447165" y="6380"/>
                  </a:lnTo>
                  <a:lnTo>
                    <a:pt x="438226" y="4856"/>
                  </a:lnTo>
                  <a:lnTo>
                    <a:pt x="432702" y="5957"/>
                  </a:lnTo>
                  <a:lnTo>
                    <a:pt x="430434" y="7245"/>
                  </a:lnTo>
                  <a:lnTo>
                    <a:pt x="428897" y="8700"/>
                  </a:lnTo>
                  <a:lnTo>
                    <a:pt x="425586" y="11006"/>
                  </a:lnTo>
                  <a:lnTo>
                    <a:pt x="424626" y="12576"/>
                  </a:lnTo>
                  <a:lnTo>
                    <a:pt x="413562" y="44753"/>
                  </a:lnTo>
                  <a:lnTo>
                    <a:pt x="412093" y="62799"/>
                  </a:lnTo>
                  <a:lnTo>
                    <a:pt x="412721" y="66904"/>
                  </a:lnTo>
                  <a:lnTo>
                    <a:pt x="423928" y="90224"/>
                  </a:lnTo>
                  <a:lnTo>
                    <a:pt x="433183" y="102896"/>
                  </a:lnTo>
                  <a:lnTo>
                    <a:pt x="434837" y="104270"/>
                  </a:lnTo>
                  <a:lnTo>
                    <a:pt x="450635" y="110091"/>
                  </a:lnTo>
                  <a:lnTo>
                    <a:pt x="467227" y="111633"/>
                  </a:lnTo>
                  <a:lnTo>
                    <a:pt x="489906" y="107446"/>
                  </a:lnTo>
                  <a:lnTo>
                    <a:pt x="515322" y="95706"/>
                  </a:lnTo>
                  <a:lnTo>
                    <a:pt x="535777" y="78443"/>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185" name="SMARTInkShape-399">
            <a:extLst>
              <a:ext uri="{FF2B5EF4-FFF2-40B4-BE49-F238E27FC236}">
                <a16:creationId xmlns:a16="http://schemas.microsoft.com/office/drawing/2014/main" xmlns="" id="{697CF32E-42F4-44D3-92D4-706452FE5487}"/>
              </a:ext>
            </a:extLst>
          </p:cNvPr>
          <p:cNvSpPr/>
          <p:nvPr>
            <p:custDataLst>
              <p:tags r:id="rId33"/>
            </p:custDataLst>
          </p:nvPr>
        </p:nvSpPr>
        <p:spPr>
          <a:xfrm>
            <a:off x="3888581" y="2674144"/>
            <a:ext cx="7145" cy="1"/>
          </a:xfrm>
          <a:custGeom>
            <a:avLst/>
            <a:gdLst/>
            <a:ahLst/>
            <a:cxnLst/>
            <a:rect l="0" t="0" r="0" b="0"/>
            <a:pathLst>
              <a:path w="7145" h="1">
                <a:moveTo>
                  <a:pt x="0" y="0"/>
                </a:moveTo>
                <a:lnTo>
                  <a:pt x="0" y="0"/>
                </a:lnTo>
                <a:lnTo>
                  <a:pt x="7144" y="0"/>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42" presetClass="path" fill="hold" nodeType="clickEffect">
                                  <p:stCondLst>
                                    <p:cond delay="0"/>
                                  </p:stCondLst>
                                  <p:childTnLst>
                                    <p:animMotion origin="layout" path="M 3.88889E-006 4.6901E-006 L -0.70886 -0.75116 E">
                                      <p:cBhvr>
                                        <p:cTn id="6" dur="1000" fill="hold"/>
                                        <p:tgtEl>
                                          <p:spTgt spid="164"/>
                                        </p:tgtEl>
                                        <p:attrNameLst>
                                          <p:attrName>ppt_x</p:attrName>
                                          <p:attrName>ppt_y</p:attrName>
                                        </p:attrNameLst>
                                      </p:cBhvr>
                                    </p:animMotion>
                                  </p:childTnLst>
                                </p:cTn>
                              </p:par>
                              <p:par>
                                <p:cTn id="7" presetID="1" presetClass="entr" fill="hold" nodeType="withEffect">
                                  <p:stCondLst>
                                    <p:cond delay="750"/>
                                  </p:stCondLst>
                                  <p:childTnLst>
                                    <p:set>
                                      <p:cBhvr>
                                        <p:cTn id="8" dur="1" fill="hold">
                                          <p:stCondLst>
                                            <p:cond delay="0"/>
                                          </p:stCondLst>
                                        </p:cTn>
                                        <p:tgtEl>
                                          <p:spTgt spid="15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path" fill="hold" nodeType="clickEffect">
                                  <p:stCondLst>
                                    <p:cond delay="0"/>
                                  </p:stCondLst>
                                  <p:childTnLst>
                                    <p:animMotion origin="layout" path="M -4.16667E-006 4.6901E-006 L 0.64966 -0.73728 E">
                                      <p:cBhvr>
                                        <p:cTn id="12" dur="1000" fill="hold"/>
                                        <p:tgtEl>
                                          <p:spTgt spid="163"/>
                                        </p:tgtEl>
                                        <p:attrNameLst>
                                          <p:attrName>ppt_x</p:attrName>
                                          <p:attrName>ppt_y</p:attrName>
                                        </p:attrNameLst>
                                      </p:cBhvr>
                                    </p:animMotion>
                                  </p:childTnLst>
                                </p:cTn>
                              </p:par>
                              <p:par>
                                <p:cTn id="13" presetID="1" presetClass="entr" fill="hold" nodeType="withEffect">
                                  <p:stCondLst>
                                    <p:cond delay="750"/>
                                  </p:stCondLst>
                                  <p:childTnLst>
                                    <p:set>
                                      <p:cBhvr>
                                        <p:cTn id="14" dur="1" fill="hold">
                                          <p:stCondLst>
                                            <p:cond delay="0"/>
                                          </p:stCondLst>
                                        </p:cTn>
                                        <p:tgtEl>
                                          <p:spTgt spid="1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path" fill="hold" nodeType="clickEffect">
                                  <p:stCondLst>
                                    <p:cond delay="0"/>
                                  </p:stCondLst>
                                  <p:childTnLst>
                                    <p:animMotion origin="layout" path="M 0.0276 0.10246 L 1.06406 -0.07809 E">
                                      <p:cBhvr>
                                        <p:cTn id="18" dur="2000" fill="hold"/>
                                        <p:tgtEl>
                                          <p:spTgt spid="162"/>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Class="path" fill="hold" nodeType="clickEffect">
                                  <p:stCondLst>
                                    <p:cond delay="0"/>
                                  </p:stCondLst>
                                  <p:childTnLst>
                                    <p:animMotion origin="layout" path="M 1.06406 -0.07808 L -0.17709 0.17377 E">
                                      <p:cBhvr>
                                        <p:cTn id="22" dur="2000" fill="hold"/>
                                        <p:tgtEl>
                                          <p:spTgt spid="162"/>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42" presetClass="path" fill="hold" nodeType="clickEffect">
                                  <p:stCondLst>
                                    <p:cond delay="0"/>
                                  </p:stCondLst>
                                  <p:childTnLst>
                                    <p:animMotion origin="layout" path="M 4.44444E-006 -4.32099E-006 L -0.87587 -0.02654 E">
                                      <p:cBhvr>
                                        <p:cTn id="26" dur="2000" fill="hold"/>
                                        <p:tgtEl>
                                          <p:spTgt spid="165"/>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42" presetClass="path" fill="hold" nodeType="clickEffect">
                                  <p:stCondLst>
                                    <p:cond delay="0"/>
                                  </p:stCondLst>
                                  <p:childTnLst>
                                    <p:animMotion origin="layout" path="M -0.87587 -0.02654 L 0.21875 -0.05463 E">
                                      <p:cBhvr>
                                        <p:cTn id="30" dur="2000" fill="hold"/>
                                        <p:tgtEl>
                                          <p:spTgt spid="165"/>
                                        </p:tgtEl>
                                        <p:attrNameLst>
                                          <p:attrName>ppt_x</p:attrName>
                                          <p:attrName>ppt_y</p:attrName>
                                        </p:attrNameLst>
                                      </p:cBhvr>
                                    </p:animMotion>
                                  </p:childTnLst>
                                </p:cTn>
                              </p:par>
                            </p:childTnLst>
                          </p:cTn>
                        </p:par>
                      </p:childTnLst>
                    </p:cTn>
                  </p:par>
                  <p:par>
                    <p:cTn id="31" fill="hold">
                      <p:stCondLst>
                        <p:cond delay="indefinite"/>
                      </p:stCondLst>
                      <p:childTnLst>
                        <p:par>
                          <p:cTn id="32" fill="hold">
                            <p:stCondLst>
                              <p:cond delay="0"/>
                            </p:stCondLst>
                            <p:childTnLst>
                              <p:par>
                                <p:cTn id="33" presetID="42" presetClass="path" fill="hold" nodeType="clickEffect">
                                  <p:stCondLst>
                                    <p:cond delay="0"/>
                                  </p:stCondLst>
                                  <p:childTnLst>
                                    <p:animMotion origin="layout" path="M 0.0158 1.23457E-006 L -0.01736 -0.34599 E">
                                      <p:cBhvr>
                                        <p:cTn id="34" dur="2000" fill="hold"/>
                                        <p:tgtEl>
                                          <p:spTgt spid="171"/>
                                        </p:tgtEl>
                                        <p:attrNameLst>
                                          <p:attrName>ppt_x</p:attrName>
                                          <p:attrName>ppt_y</p:attrName>
                                        </p:attrNameLst>
                                      </p:cBhvr>
                                    </p:animMotion>
                                  </p:childTnLst>
                                </p:cTn>
                              </p:par>
                            </p:childTnLst>
                          </p:cTn>
                        </p:par>
                      </p:childTnLst>
                    </p:cTn>
                  </p:par>
                  <p:par>
                    <p:cTn id="35" fill="hold">
                      <p:stCondLst>
                        <p:cond delay="indefinite"/>
                      </p:stCondLst>
                      <p:childTnLst>
                        <p:par>
                          <p:cTn id="36" fill="hold">
                            <p:stCondLst>
                              <p:cond delay="0"/>
                            </p:stCondLst>
                            <p:childTnLst>
                              <p:par>
                                <p:cTn id="37" presetID="42" presetClass="path" fill="hold" nodeType="clickEffect">
                                  <p:stCondLst>
                                    <p:cond delay="0"/>
                                  </p:stCondLst>
                                  <p:childTnLst>
                                    <p:animMotion origin="layout" path="M -0.01736 -0.34599 L -0.04896 0.24197 E">
                                      <p:cBhvr>
                                        <p:cTn id="38" dur="2000" fill="hold"/>
                                        <p:tgtEl>
                                          <p:spTgt spid="171"/>
                                        </p:tgtEl>
                                        <p:attrNameLst>
                                          <p:attrName>ppt_x</p:attrName>
                                          <p:attrName>ppt_y</p:attrName>
                                        </p:attrNameLst>
                                      </p:cBhvr>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nodeType="clickEffect">
                                  <p:stCondLst>
                                    <p:cond delay="0"/>
                                  </p:stCondLst>
                                  <p:childTnLst>
                                    <p:animMotion origin="layout" path="M 1.11111E-6 4.93827E-6 L 0.00017 0.33271 " pathEditMode="relative" rAng="0" ptsTypes="AA">
                                      <p:cBhvr>
                                        <p:cTn id="42" dur="2000" fill="hold"/>
                                        <p:tgtEl>
                                          <p:spTgt spid="23"/>
                                        </p:tgtEl>
                                        <p:attrNameLst>
                                          <p:attrName>ppt_x</p:attrName>
                                          <p:attrName>ppt_y</p:attrName>
                                        </p:attrNameLst>
                                      </p:cBhvr>
                                      <p:rCtr x="0" y="16636"/>
                                    </p:animMotion>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0.00017 0.33271 L -0.00764 -0.11544 " pathEditMode="relative" rAng="0" ptsTypes="AA">
                                      <p:cBhvr>
                                        <p:cTn id="46" dur="2000" fill="hold"/>
                                        <p:tgtEl>
                                          <p:spTgt spid="23"/>
                                        </p:tgtEl>
                                        <p:attrNameLst>
                                          <p:attrName>ppt_x</p:attrName>
                                          <p:attrName>ppt_y</p:attrName>
                                        </p:attrNameLst>
                                      </p:cBhvr>
                                      <p:rCtr x="-399" y="-22407"/>
                                    </p:animMotion>
                                  </p:childTnLst>
                                </p:cTn>
                              </p:par>
                            </p:childTnLst>
                          </p:cTn>
                        </p:par>
                      </p:childTnLst>
                    </p:cTn>
                  </p:par>
                  <p:par>
                    <p:cTn id="47" fill="hold">
                      <p:stCondLst>
                        <p:cond delay="indefinite"/>
                      </p:stCondLst>
                      <p:childTnLst>
                        <p:par>
                          <p:cTn id="48" fill="hold">
                            <p:stCondLst>
                              <p:cond delay="0"/>
                            </p:stCondLst>
                            <p:childTnLst>
                              <p:par>
                                <p:cTn id="49" presetID="42" presetClass="path" fill="hold" nodeType="clickEffect">
                                  <p:stCondLst>
                                    <p:cond delay="0"/>
                                  </p:stCondLst>
                                  <p:childTnLst>
                                    <p:animMotion origin="layout" path="M 2.77778E-006 4.93827E-006 L 1.15399 -0.18426 E">
                                      <p:cBhvr>
                                        <p:cTn id="50" dur="2000" fill="hold"/>
                                        <p:tgtEl>
                                          <p:spTgt spid="161"/>
                                        </p:tgtEl>
                                        <p:attrNameLst>
                                          <p:attrName>ppt_x</p:attrName>
                                          <p:attrName>ppt_y</p:attrName>
                                        </p:attrNameLst>
                                      </p:cBhvr>
                                    </p:animMotion>
                                  </p:childTnLst>
                                </p:cTn>
                              </p:par>
                            </p:childTnLst>
                          </p:cTn>
                        </p:par>
                      </p:childTnLst>
                    </p:cTn>
                  </p:par>
                  <p:par>
                    <p:cTn id="51" fill="hold">
                      <p:stCondLst>
                        <p:cond delay="indefinite"/>
                      </p:stCondLst>
                      <p:childTnLst>
                        <p:par>
                          <p:cTn id="52" fill="hold">
                            <p:stCondLst>
                              <p:cond delay="0"/>
                            </p:stCondLst>
                            <p:childTnLst>
                              <p:par>
                                <p:cTn id="53" presetID="42" presetClass="path" fill="hold" nodeType="clickEffect">
                                  <p:stCondLst>
                                    <p:cond delay="0"/>
                                  </p:stCondLst>
                                  <p:childTnLst>
                                    <p:animMotion origin="layout" path="M 1.15781 -0.1821 L 2.22222E-006 0 E">
                                      <p:cBhvr>
                                        <p:cTn id="54" dur="2000" fill="hold"/>
                                        <p:tgtEl>
                                          <p:spTgt spid="16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CustomShape 1"/>
          <p:cNvSpPr/>
          <p:nvPr/>
        </p:nvSpPr>
        <p:spPr>
          <a:xfrm>
            <a:off x="144000" y="187560"/>
            <a:ext cx="7562520" cy="4634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90000"/>
              </a:lnSpc>
            </a:pPr>
            <a:r>
              <a:rPr lang="fr-FR" sz="2000" b="0" strike="noStrike" spc="-1">
                <a:solidFill>
                  <a:srgbClr val="E46C0A"/>
                </a:solidFill>
                <a:latin typeface="Arial"/>
                <a:ea typeface="DejaVu Sans"/>
              </a:rPr>
              <a:t>Deux phares sont figés sur l’île de Ré en Nouvelle-Aquitaine. </a:t>
            </a:r>
            <a:endParaRPr lang="fr-FR" sz="2000" b="0" strike="noStrike" spc="-1">
              <a:latin typeface="Arial"/>
            </a:endParaRPr>
          </a:p>
          <a:p>
            <a:pPr>
              <a:lnSpc>
                <a:spcPct val="190000"/>
              </a:lnSpc>
            </a:pPr>
            <a:r>
              <a:rPr lang="fr-FR" sz="2000" b="0" strike="noStrike" spc="-1">
                <a:solidFill>
                  <a:srgbClr val="0070C0"/>
                </a:solidFill>
                <a:latin typeface="Arial"/>
                <a:ea typeface="DejaVu Sans"/>
              </a:rPr>
              <a:t>Le grand phare des baleines fait cinquante-sept mètres. </a:t>
            </a:r>
            <a:endParaRPr lang="fr-FR" sz="2000" b="0" strike="noStrike" spc="-1">
              <a:latin typeface="Arial"/>
            </a:endParaRPr>
          </a:p>
          <a:p>
            <a:pPr>
              <a:lnSpc>
                <a:spcPct val="190000"/>
              </a:lnSpc>
            </a:pPr>
            <a:r>
              <a:rPr lang="fr-FR" sz="2000" b="0" strike="noStrike" spc="-1">
                <a:solidFill>
                  <a:srgbClr val="984807"/>
                </a:solidFill>
                <a:latin typeface="Arial"/>
                <a:ea typeface="DejaVu Sans"/>
              </a:rPr>
              <a:t>Avec son éclairage, il servait aux navigateurs pour se repérer et </a:t>
            </a:r>
            <a:endParaRPr lang="fr-FR" sz="2000" b="0" strike="noStrike" spc="-1">
              <a:latin typeface="Arial"/>
            </a:endParaRPr>
          </a:p>
          <a:p>
            <a:pPr>
              <a:lnSpc>
                <a:spcPct val="190000"/>
              </a:lnSpc>
            </a:pPr>
            <a:r>
              <a:rPr lang="fr-FR" sz="2000" b="0" strike="noStrike" spc="-1">
                <a:solidFill>
                  <a:srgbClr val="000000"/>
                </a:solidFill>
                <a:latin typeface="Arial"/>
                <a:ea typeface="DejaVu Sans"/>
              </a:rPr>
              <a:t>éviter les dangers. Le petit phare des baleineaux, avec ses </a:t>
            </a:r>
            <a:endParaRPr lang="fr-FR" sz="2000" b="0" strike="noStrike" spc="-1">
              <a:latin typeface="Arial"/>
            </a:endParaRPr>
          </a:p>
          <a:p>
            <a:pPr>
              <a:lnSpc>
                <a:spcPct val="190000"/>
              </a:lnSpc>
            </a:pPr>
            <a:r>
              <a:rPr lang="fr-FR" sz="2000" b="0" u="sng" strike="noStrike" spc="-1">
                <a:solidFill>
                  <a:srgbClr val="000000"/>
                </a:solidFill>
                <a:uFillTx/>
                <a:latin typeface="Arial"/>
                <a:ea typeface="DejaVu Sans"/>
              </a:rPr>
              <a:t>pierres calcaires, sa tour en cylindre et sa lampe halogène, mesure seulement trente-et-un mètres.    </a:t>
            </a:r>
            <a:endParaRPr lang="fr-FR" sz="2000" b="0" strike="noStrike" spc="-1">
              <a:latin typeface="Arial"/>
            </a:endParaRPr>
          </a:p>
          <a:p>
            <a:pPr>
              <a:lnSpc>
                <a:spcPct val="150000"/>
              </a:lnSpc>
            </a:pPr>
            <a:endParaRPr lang="fr-FR" sz="2000" b="0" strike="noStrike" spc="-1">
              <a:latin typeface="Arial"/>
            </a:endParaRPr>
          </a:p>
          <a:p>
            <a:pPr>
              <a:lnSpc>
                <a:spcPct val="150000"/>
              </a:lnSpc>
            </a:pPr>
            <a:r>
              <a:rPr lang="fr-FR" sz="2800" b="0" strike="noStrike" spc="-1">
                <a:solidFill>
                  <a:srgbClr val="000000"/>
                </a:solidFill>
                <a:latin typeface="Arial"/>
                <a:ea typeface="DejaVu Sans"/>
              </a:rPr>
              <a:t> </a:t>
            </a:r>
            <a:endParaRPr lang="fr-FR" sz="2800" b="0" strike="noStrike" spc="-1">
              <a:latin typeface="Arial"/>
            </a:endParaRPr>
          </a:p>
          <a:p>
            <a:pPr>
              <a:lnSpc>
                <a:spcPct val="150000"/>
              </a:lnSpc>
            </a:pPr>
            <a:r>
              <a:rPr lang="fr-FR" sz="2800" b="0" strike="noStrike" spc="-1">
                <a:solidFill>
                  <a:srgbClr val="000000"/>
                </a:solidFill>
                <a:latin typeface="Arial"/>
                <a:ea typeface="DejaVu Sans"/>
              </a:rPr>
              <a:t>   </a:t>
            </a:r>
            <a:endParaRPr lang="fr-FR" sz="2800" b="0" strike="noStrike" spc="-1">
              <a:latin typeface="Arial"/>
            </a:endParaRPr>
          </a:p>
        </p:txBody>
      </p:sp>
      <p:pic>
        <p:nvPicPr>
          <p:cNvPr id="179" name="Image 130"/>
          <p:cNvPicPr/>
          <p:nvPr/>
        </p:nvPicPr>
        <p:blipFill>
          <a:blip r:embed="rId2"/>
          <a:stretch/>
        </p:blipFill>
        <p:spPr>
          <a:xfrm>
            <a:off x="7484760" y="2879280"/>
            <a:ext cx="1371600" cy="2087640"/>
          </a:xfrm>
          <a:prstGeom prst="rect">
            <a:avLst/>
          </a:prstGeom>
          <a:ln>
            <a:noFill/>
          </a:ln>
        </p:spPr>
      </p:pic>
      <p:pic>
        <p:nvPicPr>
          <p:cNvPr id="180" name="Image 3"/>
          <p:cNvPicPr/>
          <p:nvPr/>
        </p:nvPicPr>
        <p:blipFill>
          <a:blip r:embed="rId3"/>
          <a:stretch/>
        </p:blipFill>
        <p:spPr>
          <a:xfrm>
            <a:off x="7596360" y="304200"/>
            <a:ext cx="1224720" cy="478800"/>
          </a:xfrm>
          <a:prstGeom prst="rect">
            <a:avLst/>
          </a:prstGeom>
          <a:ln>
            <a:noFill/>
          </a:ln>
        </p:spPr>
      </p:pic>
      <p:pic>
        <p:nvPicPr>
          <p:cNvPr id="181" name="Image 5"/>
          <p:cNvPicPr/>
          <p:nvPr/>
        </p:nvPicPr>
        <p:blipFill>
          <a:blip r:embed="rId4"/>
          <a:stretch/>
        </p:blipFill>
        <p:spPr>
          <a:xfrm>
            <a:off x="7596360" y="915480"/>
            <a:ext cx="1224720" cy="478800"/>
          </a:xfrm>
          <a:prstGeom prst="rect">
            <a:avLst/>
          </a:prstGeom>
          <a:ln>
            <a:noFill/>
          </a:ln>
        </p:spPr>
      </p:pic>
      <p:pic>
        <p:nvPicPr>
          <p:cNvPr id="182" name="Image 6"/>
          <p:cNvPicPr/>
          <p:nvPr/>
        </p:nvPicPr>
        <p:blipFill>
          <a:blip r:embed="rId5"/>
          <a:stretch/>
        </p:blipFill>
        <p:spPr>
          <a:xfrm>
            <a:off x="7596360" y="1539720"/>
            <a:ext cx="1226520" cy="478800"/>
          </a:xfrm>
          <a:prstGeom prst="rect">
            <a:avLst/>
          </a:prstGeom>
          <a:ln>
            <a:noFill/>
          </a:ln>
        </p:spPr>
      </p:pic>
      <p:pic>
        <p:nvPicPr>
          <p:cNvPr id="183" name="Image 7"/>
          <p:cNvPicPr/>
          <p:nvPr/>
        </p:nvPicPr>
        <p:blipFill>
          <a:blip r:embed="rId6"/>
          <a:stretch/>
        </p:blipFill>
        <p:spPr>
          <a:xfrm>
            <a:off x="7597800" y="2163600"/>
            <a:ext cx="1224720" cy="478800"/>
          </a:xfrm>
          <a:prstGeom prst="rect">
            <a:avLst/>
          </a:prstGeom>
          <a:ln>
            <a:noFill/>
          </a:ln>
        </p:spPr>
      </p:pic>
      <p:pic>
        <p:nvPicPr>
          <p:cNvPr id="184" name="Image 7"/>
          <p:cNvPicPr/>
          <p:nvPr/>
        </p:nvPicPr>
        <p:blipFill>
          <a:blip r:embed="rId6"/>
          <a:stretch/>
        </p:blipFill>
        <p:spPr>
          <a:xfrm>
            <a:off x="4932000" y="3400920"/>
            <a:ext cx="1224720" cy="478800"/>
          </a:xfrm>
          <a:prstGeom prst="rect">
            <a:avLst/>
          </a:prstGeom>
          <a:ln>
            <a:noFill/>
          </a:ln>
        </p:spPr>
      </p:pic>
      <p:pic>
        <p:nvPicPr>
          <p:cNvPr id="185" name="Image 7"/>
          <p:cNvPicPr/>
          <p:nvPr/>
        </p:nvPicPr>
        <p:blipFill>
          <a:blip r:embed="rId6"/>
          <a:stretch/>
        </p:blipFill>
        <p:spPr>
          <a:xfrm>
            <a:off x="4944600" y="3683520"/>
            <a:ext cx="1224720" cy="478800"/>
          </a:xfrm>
          <a:prstGeom prst="rect">
            <a:avLst/>
          </a:prstGeom>
          <a:ln>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CustomShape 1"/>
          <p:cNvSpPr/>
          <p:nvPr/>
        </p:nvSpPr>
        <p:spPr>
          <a:xfrm>
            <a:off x="1224000" y="792000"/>
            <a:ext cx="6982560" cy="3454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fr-FR" sz="4400" b="1" strike="noStrike" spc="-1">
                <a:solidFill>
                  <a:srgbClr val="000000"/>
                </a:solidFill>
                <a:latin typeface="Calibri"/>
                <a:ea typeface="DejaVu Sans"/>
              </a:rPr>
              <a:t>Révisions </a:t>
            </a:r>
            <a:endParaRPr lang="fr-FR" sz="4400" b="0" strike="noStrike" spc="-1">
              <a:latin typeface="Arial"/>
            </a:endParaRPr>
          </a:p>
          <a:p>
            <a:pPr algn="ctr">
              <a:lnSpc>
                <a:spcPct val="100000"/>
              </a:lnSpc>
            </a:pPr>
            <a:r>
              <a:rPr lang="fr-FR" sz="4400" b="1" strike="noStrike" spc="-1">
                <a:solidFill>
                  <a:srgbClr val="000000"/>
                </a:solidFill>
                <a:latin typeface="Calibri"/>
                <a:ea typeface="DejaVu Sans"/>
              </a:rPr>
              <a:t> </a:t>
            </a:r>
            <a:r>
              <a:rPr lang="fr-FR" sz="4400" b="1" strike="noStrike" spc="-1">
                <a:solidFill>
                  <a:srgbClr val="2A6099"/>
                </a:solidFill>
                <a:latin typeface="Calibri"/>
                <a:ea typeface="DejaVu Sans"/>
              </a:rPr>
              <a:t>ai</a:t>
            </a:r>
            <a:r>
              <a:rPr lang="fr-FR" sz="4400" b="1" strike="noStrike" spc="-1">
                <a:solidFill>
                  <a:srgbClr val="000000"/>
                </a:solidFill>
                <a:latin typeface="Calibri"/>
                <a:ea typeface="DejaVu Sans"/>
              </a:rPr>
              <a:t>, </a:t>
            </a:r>
            <a:r>
              <a:rPr lang="fr-FR" sz="4400" b="1" strike="noStrike" spc="-1">
                <a:solidFill>
                  <a:srgbClr val="2A6099"/>
                </a:solidFill>
                <a:latin typeface="Calibri"/>
                <a:ea typeface="DejaVu Sans"/>
              </a:rPr>
              <a:t>ei</a:t>
            </a:r>
            <a:r>
              <a:rPr lang="fr-FR" sz="4400" b="1" strike="noStrike" spc="-1">
                <a:solidFill>
                  <a:srgbClr val="0070C0"/>
                </a:solidFill>
                <a:latin typeface="Calibri"/>
                <a:ea typeface="DejaVu Sans"/>
              </a:rPr>
              <a:t> </a:t>
            </a:r>
            <a:r>
              <a:rPr lang="fr-FR" sz="4400" b="1" strike="noStrike" spc="-1">
                <a:solidFill>
                  <a:srgbClr val="000000"/>
                </a:solidFill>
                <a:latin typeface="Calibri"/>
                <a:ea typeface="DejaVu Sans"/>
              </a:rPr>
              <a:t>qui font « è »</a:t>
            </a:r>
            <a:endParaRPr lang="fr-FR" sz="4400" b="0" strike="noStrike" spc="-1">
              <a:latin typeface="Arial"/>
            </a:endParaRPr>
          </a:p>
          <a:p>
            <a:pPr algn="ctr">
              <a:lnSpc>
                <a:spcPct val="100000"/>
              </a:lnSpc>
            </a:pPr>
            <a:r>
              <a:rPr lang="fr-FR" sz="4400" b="1" strike="noStrike" spc="-1">
                <a:solidFill>
                  <a:srgbClr val="2A6099"/>
                </a:solidFill>
                <a:latin typeface="Calibri"/>
                <a:ea typeface="DejaVu Sans"/>
              </a:rPr>
              <a:t>g</a:t>
            </a:r>
            <a:r>
              <a:rPr lang="fr-FR" sz="4400" b="1" strike="noStrike" spc="-1">
                <a:solidFill>
                  <a:srgbClr val="000000"/>
                </a:solidFill>
                <a:latin typeface="Calibri"/>
                <a:ea typeface="DejaVu Sans"/>
              </a:rPr>
              <a:t> et </a:t>
            </a:r>
            <a:r>
              <a:rPr lang="fr-FR" sz="4400" b="1" strike="noStrike" spc="-1">
                <a:solidFill>
                  <a:srgbClr val="2A6099"/>
                </a:solidFill>
                <a:latin typeface="Calibri"/>
                <a:ea typeface="DejaVu Sans"/>
              </a:rPr>
              <a:t>ge</a:t>
            </a:r>
            <a:r>
              <a:rPr lang="fr-FR" sz="4400" b="1" strike="noStrike" spc="-1">
                <a:solidFill>
                  <a:srgbClr val="000000"/>
                </a:solidFill>
                <a:latin typeface="Calibri"/>
                <a:ea typeface="DejaVu Sans"/>
              </a:rPr>
              <a:t> qui font « j »</a:t>
            </a:r>
            <a:endParaRPr lang="fr-FR" sz="4400" b="0" strike="noStrike" spc="-1">
              <a:latin typeface="Arial"/>
            </a:endParaRPr>
          </a:p>
          <a:p>
            <a:pPr algn="ctr">
              <a:lnSpc>
                <a:spcPct val="100000"/>
              </a:lnSpc>
            </a:pPr>
            <a:r>
              <a:rPr lang="fr-FR" sz="4400" b="1" strike="noStrike" spc="-1">
                <a:solidFill>
                  <a:srgbClr val="2A6099"/>
                </a:solidFill>
                <a:latin typeface="Calibri"/>
                <a:ea typeface="DejaVu Sans"/>
              </a:rPr>
              <a:t>ph</a:t>
            </a:r>
            <a:r>
              <a:rPr lang="fr-FR" sz="4400" b="1" strike="noStrike" spc="-1">
                <a:solidFill>
                  <a:srgbClr val="000000"/>
                </a:solidFill>
                <a:latin typeface="Calibri"/>
                <a:ea typeface="DejaVu Sans"/>
              </a:rPr>
              <a:t> qui font « f »</a:t>
            </a:r>
            <a:endParaRPr lang="fr-FR" sz="4400" b="0" strike="noStrike" spc="-1">
              <a:latin typeface="Arial"/>
            </a:endParaRPr>
          </a:p>
          <a:p>
            <a:pPr algn="ctr">
              <a:lnSpc>
                <a:spcPct val="100000"/>
              </a:lnSpc>
            </a:pPr>
            <a:r>
              <a:rPr lang="fr-FR" sz="4400" b="1" strike="noStrike" spc="-1">
                <a:solidFill>
                  <a:srgbClr val="2A6099"/>
                </a:solidFill>
                <a:latin typeface="Calibri"/>
                <a:ea typeface="DejaVu Sans"/>
              </a:rPr>
              <a:t>y</a:t>
            </a:r>
            <a:r>
              <a:rPr lang="fr-FR" sz="4400" b="1" strike="noStrike" spc="-1">
                <a:solidFill>
                  <a:srgbClr val="000000"/>
                </a:solidFill>
                <a:latin typeface="Calibri"/>
                <a:ea typeface="DejaVu Sans"/>
              </a:rPr>
              <a:t> qui fait « i »</a:t>
            </a:r>
            <a:endParaRPr lang="fr-FR" sz="4400" b="0" strike="noStrike" spc="-1">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CustomShape 1"/>
          <p:cNvSpPr/>
          <p:nvPr/>
        </p:nvSpPr>
        <p:spPr>
          <a:xfrm>
            <a:off x="432000" y="7200"/>
            <a:ext cx="8485920" cy="1062720"/>
          </a:xfrm>
          <a:prstGeom prst="rect">
            <a:avLst/>
          </a:prstGeom>
          <a:solidFill>
            <a:srgbClr val="00B050"/>
          </a:solid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fr-FR" sz="4400" b="1" strike="noStrike" spc="-1">
                <a:solidFill>
                  <a:srgbClr val="000000"/>
                </a:solidFill>
                <a:latin typeface="Calibri"/>
                <a:ea typeface="DejaVu Sans"/>
              </a:rPr>
              <a:t>DIAPO A SUPPRIMER</a:t>
            </a:r>
            <a:endParaRPr lang="fr-FR" sz="4400" b="0" strike="noStrike" spc="-1">
              <a:latin typeface="Arial"/>
            </a:endParaRPr>
          </a:p>
        </p:txBody>
      </p:sp>
      <p:sp>
        <p:nvSpPr>
          <p:cNvPr id="148" name="CustomShape 2"/>
          <p:cNvSpPr/>
          <p:nvPr/>
        </p:nvSpPr>
        <p:spPr>
          <a:xfrm>
            <a:off x="664560" y="1275480"/>
            <a:ext cx="8020800" cy="3592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1400" b="0" strike="noStrike" spc="-1" dirty="0">
                <a:solidFill>
                  <a:srgbClr val="000000"/>
                </a:solidFill>
                <a:latin typeface="Arial"/>
                <a:ea typeface="DejaVu Sans"/>
              </a:rPr>
              <a:t>Déroulé sur la page d’écriture</a:t>
            </a:r>
            <a:endParaRPr lang="fr-FR" sz="1400" b="0" strike="noStrike" spc="-1" dirty="0">
              <a:latin typeface="Arial"/>
            </a:endParaRPr>
          </a:p>
          <a:p>
            <a:pPr>
              <a:lnSpc>
                <a:spcPct val="100000"/>
              </a:lnSpc>
            </a:pPr>
            <a:endParaRPr lang="fr-FR" sz="1400" b="0" strike="noStrike" spc="-1" dirty="0">
              <a:latin typeface="Arial"/>
            </a:endParaRPr>
          </a:p>
          <a:p>
            <a:pPr>
              <a:lnSpc>
                <a:spcPct val="100000"/>
              </a:lnSpc>
            </a:pPr>
            <a:r>
              <a:rPr lang="fr-FR" sz="1400" b="0" strike="noStrike" spc="-1" dirty="0">
                <a:solidFill>
                  <a:srgbClr val="000000"/>
                </a:solidFill>
                <a:latin typeface="Arial"/>
                <a:ea typeface="DejaVu Sans"/>
              </a:rPr>
              <a:t> </a:t>
            </a:r>
            <a:endParaRPr lang="fr-FR" sz="1400" b="0" strike="noStrike" spc="-1" dirty="0">
              <a:latin typeface="Arial"/>
            </a:endParaRPr>
          </a:p>
          <a:p>
            <a:pPr>
              <a:lnSpc>
                <a:spcPct val="100000"/>
              </a:lnSpc>
            </a:pPr>
            <a:r>
              <a:rPr lang="fr-FR" sz="1400" b="0" strike="noStrike" spc="-1" dirty="0">
                <a:solidFill>
                  <a:srgbClr val="000000"/>
                </a:solidFill>
                <a:latin typeface="Arial"/>
                <a:ea typeface="DejaVu Sans"/>
              </a:rPr>
              <a:t>dictée de mots</a:t>
            </a:r>
            <a:endParaRPr lang="fr-FR" sz="1400" b="0" strike="noStrike" spc="-1" dirty="0">
              <a:latin typeface="Arial"/>
            </a:endParaRPr>
          </a:p>
          <a:p>
            <a:pPr>
              <a:lnSpc>
                <a:spcPct val="100000"/>
              </a:lnSpc>
            </a:pPr>
            <a:r>
              <a:rPr lang="fr-FR" sz="1400" b="0" strike="noStrike" spc="-1" dirty="0">
                <a:solidFill>
                  <a:srgbClr val="000000"/>
                </a:solidFill>
                <a:latin typeface="Arial"/>
                <a:ea typeface="DejaVu Sans"/>
              </a:rPr>
              <a:t>L1 : un pigeon</a:t>
            </a:r>
            <a:endParaRPr lang="fr-FR" sz="1400" b="0" strike="noStrike" spc="-1" dirty="0">
              <a:latin typeface="Arial"/>
            </a:endParaRPr>
          </a:p>
          <a:p>
            <a:pPr>
              <a:lnSpc>
                <a:spcPct val="100000"/>
              </a:lnSpc>
            </a:pPr>
            <a:r>
              <a:rPr lang="fr-FR" sz="1400" b="0" strike="noStrike" spc="-1" dirty="0">
                <a:solidFill>
                  <a:srgbClr val="000000"/>
                </a:solidFill>
                <a:latin typeface="Arial"/>
                <a:ea typeface="DejaVu Sans"/>
              </a:rPr>
              <a:t>L2 : un nénuphar </a:t>
            </a:r>
            <a:endParaRPr lang="fr-FR" sz="1400" b="0" strike="noStrike" spc="-1" dirty="0">
              <a:latin typeface="Arial"/>
            </a:endParaRPr>
          </a:p>
          <a:p>
            <a:pPr>
              <a:lnSpc>
                <a:spcPct val="100000"/>
              </a:lnSpc>
            </a:pPr>
            <a:r>
              <a:rPr lang="fr-FR" sz="1400" b="0" strike="noStrike" spc="-1" dirty="0">
                <a:solidFill>
                  <a:srgbClr val="000000"/>
                </a:solidFill>
                <a:latin typeface="Arial"/>
                <a:ea typeface="DejaVu Sans"/>
              </a:rPr>
              <a:t>L3 : la polyphonie </a:t>
            </a:r>
            <a:endParaRPr lang="fr-FR" sz="1400" b="0" strike="noStrike" spc="-1" dirty="0">
              <a:latin typeface="Arial"/>
            </a:endParaRPr>
          </a:p>
          <a:p>
            <a:pPr>
              <a:lnSpc>
                <a:spcPct val="100000"/>
              </a:lnSpc>
            </a:pPr>
            <a:r>
              <a:rPr lang="fr-FR" sz="1400" b="0" strike="noStrike" spc="-1" dirty="0">
                <a:solidFill>
                  <a:srgbClr val="000000"/>
                </a:solidFill>
                <a:latin typeface="Arial"/>
                <a:ea typeface="DejaVu Sans"/>
              </a:rPr>
              <a:t>Apparition de l’outil d’aide – Travail pour compléter le tableau – copie de …... sur la ligne – disparition de l’outil d’aide</a:t>
            </a:r>
            <a:endParaRPr lang="fr-FR" sz="1400" b="0" strike="noStrike" spc="-1" dirty="0">
              <a:latin typeface="Arial"/>
            </a:endParaRPr>
          </a:p>
          <a:p>
            <a:pPr>
              <a:lnSpc>
                <a:spcPct val="100000"/>
              </a:lnSpc>
            </a:pPr>
            <a:endParaRPr lang="fr-FR" sz="1400" b="0" strike="noStrike" spc="-1" dirty="0">
              <a:latin typeface="Arial"/>
            </a:endParaRPr>
          </a:p>
          <a:p>
            <a:pPr>
              <a:lnSpc>
                <a:spcPct val="100000"/>
              </a:lnSpc>
            </a:pPr>
            <a:endParaRPr lang="fr-FR" sz="1400" b="0" strike="noStrike" spc="-1" dirty="0">
              <a:latin typeface="Arial"/>
            </a:endParaRPr>
          </a:p>
          <a:p>
            <a:pPr>
              <a:lnSpc>
                <a:spcPct val="100000"/>
              </a:lnSpc>
            </a:pPr>
            <a:r>
              <a:rPr lang="fr-FR" sz="1400" b="0" strike="noStrike" spc="-1" dirty="0">
                <a:solidFill>
                  <a:srgbClr val="000000"/>
                </a:solidFill>
                <a:latin typeface="Arial"/>
                <a:ea typeface="DejaVu Sans"/>
              </a:rPr>
              <a:t>dictée de phrases </a:t>
            </a:r>
            <a:endParaRPr lang="fr-FR" sz="1400" b="0" strike="noStrike" spc="-1" dirty="0">
              <a:latin typeface="Arial"/>
            </a:endParaRPr>
          </a:p>
          <a:p>
            <a:pPr>
              <a:lnSpc>
                <a:spcPct val="100000"/>
              </a:lnSpc>
            </a:pPr>
            <a:r>
              <a:rPr lang="fr-FR" sz="1400" b="0" strike="noStrike" spc="-1" dirty="0">
                <a:solidFill>
                  <a:srgbClr val="000000"/>
                </a:solidFill>
                <a:latin typeface="Arial"/>
                <a:ea typeface="DejaVu Sans"/>
              </a:rPr>
              <a:t>Apparition de la fleur – Commentaire – disparition de la fleur</a:t>
            </a:r>
            <a:endParaRPr lang="fr-FR" sz="1400" b="0" strike="noStrike" spc="-1" dirty="0">
              <a:latin typeface="Arial"/>
            </a:endParaRPr>
          </a:p>
          <a:p>
            <a:pPr>
              <a:lnSpc>
                <a:spcPct val="100000"/>
              </a:lnSpc>
            </a:pPr>
            <a:r>
              <a:rPr lang="fr-FR" sz="1400" b="0" strike="noStrike" spc="-1" dirty="0">
                <a:solidFill>
                  <a:srgbClr val="000000"/>
                </a:solidFill>
                <a:latin typeface="Arial"/>
                <a:ea typeface="DejaVu Sans"/>
              </a:rPr>
              <a:t>L4 :  </a:t>
            </a:r>
            <a:endParaRPr lang="fr-FR" sz="1400" b="0" strike="noStrike" spc="-1" dirty="0">
              <a:latin typeface="Arial"/>
            </a:endParaRPr>
          </a:p>
          <a:p>
            <a:pPr>
              <a:lnSpc>
                <a:spcPct val="100000"/>
              </a:lnSpc>
              <a:spcBef>
                <a:spcPts val="3600"/>
              </a:spcBef>
            </a:pPr>
            <a:endParaRPr lang="fr-FR" sz="1400" b="0" strike="noStrike" spc="-1" dirty="0">
              <a:latin typeface="Arial"/>
            </a:endParaRPr>
          </a:p>
          <a:p>
            <a:pPr>
              <a:lnSpc>
                <a:spcPct val="100000"/>
              </a:lnSpc>
              <a:spcBef>
                <a:spcPts val="3600"/>
              </a:spcBef>
            </a:pPr>
            <a:endParaRPr lang="fr-FR" sz="1400" b="0" strike="noStrike" spc="-1" dirty="0">
              <a:latin typeface="Arial"/>
            </a:endParaRPr>
          </a:p>
          <a:p>
            <a:pPr>
              <a:lnSpc>
                <a:spcPct val="100000"/>
              </a:lnSpc>
              <a:spcBef>
                <a:spcPts val="3600"/>
              </a:spcBef>
            </a:pPr>
            <a:endParaRPr lang="fr-FR" sz="1400" b="0" strike="noStrike" spc="-1" dirty="0">
              <a:latin typeface="Arial"/>
            </a:endParaRPr>
          </a:p>
          <a:p>
            <a:pPr>
              <a:lnSpc>
                <a:spcPct val="100000"/>
              </a:lnSpc>
              <a:spcBef>
                <a:spcPts val="3600"/>
              </a:spcBef>
            </a:pPr>
            <a:endParaRPr lang="fr-FR" sz="1400" b="0" strike="noStrike" spc="-1" dirty="0">
              <a:latin typeface="Arial"/>
            </a:endParaRPr>
          </a:p>
        </p:txBody>
      </p:sp>
      <p:sp>
        <p:nvSpPr>
          <p:cNvPr id="149" name="CustomShape 3"/>
          <p:cNvSpPr/>
          <p:nvPr/>
        </p:nvSpPr>
        <p:spPr>
          <a:xfrm>
            <a:off x="4140000" y="1491480"/>
            <a:ext cx="3167640" cy="912960"/>
          </a:xfrm>
          <a:prstGeom prst="rect">
            <a:avLst/>
          </a:prstGeom>
          <a:solidFill>
            <a:srgbClr val="00B050"/>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a:solidFill>
                  <a:srgbClr val="000000"/>
                </a:solidFill>
                <a:latin typeface="Arial"/>
                <a:ea typeface="DejaVu Sans"/>
              </a:rPr>
              <a:t>Il vaut mieux éviter le mot xylophone avec un x qui peut se prononcer ks ou gz</a:t>
            </a:r>
            <a:endParaRPr lang="fr-FR" sz="1800" b="0" strike="noStrike" spc="-1">
              <a:latin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CustomShape 1"/>
          <p:cNvSpPr/>
          <p:nvPr/>
        </p:nvSpPr>
        <p:spPr>
          <a:xfrm>
            <a:off x="219240" y="915480"/>
            <a:ext cx="7909920" cy="3888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endParaRPr lang="fr-FR" sz="1800" b="0" strike="noStrike" spc="-1">
              <a:latin typeface="Arial"/>
            </a:endParaRPr>
          </a:p>
          <a:p>
            <a:pPr algn="ctr">
              <a:lnSpc>
                <a:spcPct val="120000"/>
              </a:lnSpc>
            </a:pPr>
            <a:endParaRPr lang="fr-FR" sz="1800" b="0" strike="noStrike" spc="-1">
              <a:latin typeface="Arial"/>
            </a:endParaRPr>
          </a:p>
          <a:p>
            <a:pPr algn="ctr">
              <a:lnSpc>
                <a:spcPct val="120000"/>
              </a:lnSpc>
            </a:pPr>
            <a:r>
              <a:rPr lang="fr-FR" sz="4800" b="0" strike="noStrike" spc="-1">
                <a:solidFill>
                  <a:srgbClr val="000000"/>
                </a:solidFill>
                <a:latin typeface="Calibri"/>
                <a:ea typeface="PingFang SC"/>
              </a:rPr>
              <a:t> </a:t>
            </a:r>
            <a:endParaRPr lang="fr-FR" sz="4800" b="0" strike="noStrike" spc="-1">
              <a:latin typeface="Arial"/>
            </a:endParaRPr>
          </a:p>
          <a:p>
            <a:pPr algn="ctr">
              <a:lnSpc>
                <a:spcPct val="100000"/>
              </a:lnSpc>
            </a:pPr>
            <a:endParaRPr lang="fr-FR" sz="4800" b="0" strike="noStrike" spc="-1">
              <a:latin typeface="Arial"/>
            </a:endParaRPr>
          </a:p>
          <a:p>
            <a:pPr algn="ctr">
              <a:lnSpc>
                <a:spcPct val="100000"/>
              </a:lnSpc>
            </a:pPr>
            <a:endParaRPr lang="fr-FR" sz="4800" b="0" strike="noStrike" spc="-1">
              <a:latin typeface="Arial"/>
            </a:endParaRPr>
          </a:p>
          <a:p>
            <a:pPr algn="ctr">
              <a:lnSpc>
                <a:spcPct val="100000"/>
              </a:lnSpc>
            </a:pPr>
            <a:endParaRPr lang="fr-FR" sz="4800" b="0" strike="noStrike" spc="-1">
              <a:latin typeface="Arial"/>
            </a:endParaRPr>
          </a:p>
          <a:p>
            <a:pPr algn="ctr">
              <a:lnSpc>
                <a:spcPct val="100000"/>
              </a:lnSpc>
            </a:pPr>
            <a:endParaRPr lang="fr-FR" sz="4800" b="0" strike="noStrike" spc="-1">
              <a:latin typeface="Arial"/>
            </a:endParaRPr>
          </a:p>
        </p:txBody>
      </p:sp>
      <p:sp>
        <p:nvSpPr>
          <p:cNvPr id="125" name="CustomShape 2"/>
          <p:cNvSpPr/>
          <p:nvPr/>
        </p:nvSpPr>
        <p:spPr>
          <a:xfrm>
            <a:off x="219240" y="1224000"/>
            <a:ext cx="8710560" cy="3888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endParaRPr lang="fr-FR" sz="1800" b="0" strike="noStrike" spc="-1">
              <a:latin typeface="Arial"/>
            </a:endParaRPr>
          </a:p>
          <a:p>
            <a:pPr algn="ctr">
              <a:lnSpc>
                <a:spcPct val="100000"/>
              </a:lnSpc>
            </a:pPr>
            <a:endParaRPr lang="fr-FR" sz="1800" b="0" strike="noStrike" spc="-1">
              <a:latin typeface="Arial"/>
            </a:endParaRPr>
          </a:p>
          <a:p>
            <a:pPr algn="ctr">
              <a:lnSpc>
                <a:spcPct val="100000"/>
              </a:lnSpc>
            </a:pPr>
            <a:r>
              <a:rPr lang="fr-FR" sz="4400" b="0" strike="noStrike" spc="-1">
                <a:solidFill>
                  <a:srgbClr val="000000"/>
                </a:solidFill>
                <a:latin typeface="Arial"/>
                <a:ea typeface="DejaVu Sans"/>
              </a:rPr>
              <a:t> </a:t>
            </a:r>
            <a:endParaRPr lang="fr-FR" sz="4400" b="0" strike="noStrike" spc="-1">
              <a:latin typeface="Arial"/>
            </a:endParaRPr>
          </a:p>
          <a:p>
            <a:pPr algn="ctr">
              <a:lnSpc>
                <a:spcPct val="100000"/>
              </a:lnSpc>
            </a:pPr>
            <a:r>
              <a:rPr lang="fr-FR" sz="4800" b="0" strike="noStrike" spc="-1">
                <a:solidFill>
                  <a:srgbClr val="000000"/>
                </a:solidFill>
                <a:latin typeface="Arial"/>
                <a:ea typeface="DejaVu Sans"/>
              </a:rPr>
              <a:t> </a:t>
            </a:r>
            <a:endParaRPr lang="fr-FR" sz="4800" b="0" strike="noStrike" spc="-1">
              <a:latin typeface="Arial"/>
            </a:endParaRPr>
          </a:p>
          <a:p>
            <a:pPr algn="ctr">
              <a:lnSpc>
                <a:spcPct val="100000"/>
              </a:lnSpc>
            </a:pPr>
            <a:endParaRPr lang="fr-FR" sz="4800" b="0" strike="noStrike" spc="-1">
              <a:latin typeface="Arial"/>
            </a:endParaRPr>
          </a:p>
        </p:txBody>
      </p:sp>
      <p:sp>
        <p:nvSpPr>
          <p:cNvPr id="126" name="CustomShape 3"/>
          <p:cNvSpPr/>
          <p:nvPr/>
        </p:nvSpPr>
        <p:spPr>
          <a:xfrm>
            <a:off x="0" y="1275480"/>
            <a:ext cx="9070560" cy="3692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spcBef>
                <a:spcPts val="601"/>
              </a:spcBef>
            </a:pPr>
            <a:r>
              <a:rPr lang="fr-FR" sz="4000" b="0" strike="noStrike" spc="-1" dirty="0">
                <a:solidFill>
                  <a:srgbClr val="000000"/>
                </a:solidFill>
                <a:latin typeface="Arial"/>
                <a:ea typeface="DejaVu Sans"/>
              </a:rPr>
              <a:t> mygale - baleine - girafe - singe</a:t>
            </a:r>
            <a:endParaRPr lang="fr-FR" sz="4000" b="0" strike="noStrike" spc="-1" dirty="0">
              <a:latin typeface="Arial"/>
            </a:endParaRPr>
          </a:p>
          <a:p>
            <a:pPr algn="ctr">
              <a:lnSpc>
                <a:spcPct val="100000"/>
              </a:lnSpc>
              <a:spcBef>
                <a:spcPts val="601"/>
              </a:spcBef>
            </a:pPr>
            <a:r>
              <a:rPr lang="fr-FR" sz="4000" b="0" strike="noStrike" spc="-1" dirty="0">
                <a:solidFill>
                  <a:srgbClr val="000000"/>
                </a:solidFill>
                <a:latin typeface="Arial"/>
                <a:ea typeface="DejaVu Sans"/>
              </a:rPr>
              <a:t>pyjama - dynamite - phoque</a:t>
            </a:r>
            <a:endParaRPr lang="fr-FR" sz="4000" b="0" strike="noStrike" spc="-1" dirty="0">
              <a:latin typeface="Arial"/>
            </a:endParaRPr>
          </a:p>
          <a:p>
            <a:pPr algn="ctr">
              <a:lnSpc>
                <a:spcPct val="100000"/>
              </a:lnSpc>
              <a:spcBef>
                <a:spcPts val="601"/>
              </a:spcBef>
            </a:pPr>
            <a:r>
              <a:rPr lang="fr-FR" sz="4000" b="0" strike="noStrike" spc="-1" dirty="0">
                <a:solidFill>
                  <a:srgbClr val="000000"/>
                </a:solidFill>
                <a:latin typeface="Arial"/>
                <a:ea typeface="DejaVu Sans"/>
              </a:rPr>
              <a:t>gourde - nageoire - veine - reine </a:t>
            </a:r>
            <a:endParaRPr lang="fr-FR" sz="4000" b="0" strike="noStrike" spc="-1" dirty="0">
              <a:latin typeface="Arial"/>
            </a:endParaRPr>
          </a:p>
          <a:p>
            <a:pPr algn="ctr">
              <a:lnSpc>
                <a:spcPct val="100000"/>
              </a:lnSpc>
              <a:spcBef>
                <a:spcPts val="601"/>
              </a:spcBef>
            </a:pPr>
            <a:r>
              <a:rPr lang="fr-FR" sz="4000" b="0" strike="noStrike" spc="-1" dirty="0">
                <a:solidFill>
                  <a:srgbClr val="000000"/>
                </a:solidFill>
                <a:latin typeface="Arial"/>
                <a:ea typeface="DejaVu Sans"/>
              </a:rPr>
              <a:t>plaire - éléphant - pharmacie </a:t>
            </a:r>
            <a:endParaRPr lang="fr-FR" sz="4000" b="0" strike="noStrike" spc="-1" dirty="0">
              <a:latin typeface="Arial"/>
            </a:endParaRPr>
          </a:p>
          <a:p>
            <a:pPr algn="ctr">
              <a:lnSpc>
                <a:spcPct val="100000"/>
              </a:lnSpc>
              <a:spcBef>
                <a:spcPts val="601"/>
              </a:spcBef>
            </a:pPr>
            <a:r>
              <a:rPr lang="fr-FR" sz="4000" b="0" strike="noStrike" spc="-1" dirty="0">
                <a:solidFill>
                  <a:srgbClr val="000000"/>
                </a:solidFill>
                <a:latin typeface="Arial"/>
                <a:ea typeface="DejaVu Sans"/>
              </a:rPr>
              <a:t> </a:t>
            </a:r>
            <a:endParaRPr lang="fr-FR" sz="4000" b="0" strike="noStrike" spc="-1" dirty="0">
              <a:latin typeface="Arial"/>
            </a:endParaRPr>
          </a:p>
          <a:p>
            <a:pPr algn="ctr">
              <a:lnSpc>
                <a:spcPct val="100000"/>
              </a:lnSpc>
              <a:spcBef>
                <a:spcPts val="601"/>
              </a:spcBef>
            </a:pPr>
            <a:r>
              <a:rPr lang="fr-FR" sz="4000" b="0" strike="noStrike" spc="-1" dirty="0">
                <a:solidFill>
                  <a:srgbClr val="000000"/>
                </a:solidFill>
                <a:latin typeface="Arial"/>
                <a:ea typeface="DejaVu Sans"/>
              </a:rPr>
              <a:t> </a:t>
            </a:r>
            <a:endParaRPr lang="fr-FR" sz="4000" b="0" strike="noStrike" spc="-1" dirty="0">
              <a:latin typeface="Arial"/>
            </a:endParaRPr>
          </a:p>
          <a:p>
            <a:pPr algn="ctr">
              <a:lnSpc>
                <a:spcPct val="100000"/>
              </a:lnSpc>
              <a:spcBef>
                <a:spcPts val="601"/>
              </a:spcBef>
            </a:pPr>
            <a:r>
              <a:rPr lang="fr-FR" sz="4000" b="0" strike="noStrike" spc="-1" dirty="0">
                <a:solidFill>
                  <a:srgbClr val="000000"/>
                </a:solidFill>
                <a:latin typeface="Arial"/>
                <a:ea typeface="DejaVu Sans"/>
              </a:rPr>
              <a:t>  </a:t>
            </a:r>
            <a:endParaRPr lang="fr-FR" sz="4000" b="0" strike="noStrike" spc="-1" dirty="0">
              <a:latin typeface="Arial"/>
            </a:endParaRPr>
          </a:p>
          <a:p>
            <a:pPr algn="ctr">
              <a:lnSpc>
                <a:spcPct val="100000"/>
              </a:lnSpc>
              <a:spcBef>
                <a:spcPts val="601"/>
              </a:spcBef>
            </a:pPr>
            <a:endParaRPr lang="fr-FR" sz="4000" b="0" strike="noStrike" spc="-1" dirty="0">
              <a:latin typeface="Arial"/>
            </a:endParaRPr>
          </a:p>
          <a:p>
            <a:pPr algn="ctr">
              <a:lnSpc>
                <a:spcPct val="100000"/>
              </a:lnSpc>
              <a:spcBef>
                <a:spcPts val="601"/>
              </a:spcBef>
            </a:pPr>
            <a:r>
              <a:rPr lang="fr-FR" sz="4000" b="0" strike="noStrike" spc="-1" dirty="0">
                <a:solidFill>
                  <a:srgbClr val="000000"/>
                </a:solidFill>
                <a:latin typeface="Arial"/>
                <a:ea typeface="DejaVu Sans"/>
              </a:rPr>
              <a:t> </a:t>
            </a:r>
            <a:endParaRPr lang="fr-FR" sz="4000" b="0" strike="noStrike" spc="-1" dirty="0">
              <a:latin typeface="Arial"/>
            </a:endParaRPr>
          </a:p>
          <a:p>
            <a:pPr algn="ctr">
              <a:lnSpc>
                <a:spcPct val="100000"/>
              </a:lnSpc>
              <a:spcBef>
                <a:spcPts val="601"/>
              </a:spcBef>
            </a:pPr>
            <a:endParaRPr lang="fr-FR" sz="4000" b="0" strike="noStrike" spc="-1" dirty="0">
              <a:latin typeface="Arial"/>
            </a:endParaRPr>
          </a:p>
          <a:p>
            <a:pPr algn="ctr">
              <a:lnSpc>
                <a:spcPct val="100000"/>
              </a:lnSpc>
              <a:spcBef>
                <a:spcPts val="601"/>
              </a:spcBef>
            </a:pPr>
            <a:r>
              <a:rPr lang="fr-FR" sz="4000" b="0" strike="noStrike" spc="-1" dirty="0">
                <a:solidFill>
                  <a:srgbClr val="000000"/>
                </a:solidFill>
                <a:latin typeface="Arial"/>
                <a:ea typeface="DejaVu Sans"/>
              </a:rPr>
              <a:t> </a:t>
            </a:r>
            <a:endParaRPr lang="fr-FR" sz="4000" b="0" strike="noStrike" spc="-1" dirty="0">
              <a:latin typeface="Arial"/>
            </a:endParaRPr>
          </a:p>
          <a:p>
            <a:pPr algn="ctr">
              <a:lnSpc>
                <a:spcPct val="100000"/>
              </a:lnSpc>
              <a:spcBef>
                <a:spcPts val="601"/>
              </a:spcBef>
            </a:pPr>
            <a:r>
              <a:rPr lang="fr-FR" sz="4000" b="0" strike="noStrike" spc="-1" dirty="0">
                <a:solidFill>
                  <a:srgbClr val="000000"/>
                </a:solidFill>
                <a:latin typeface="Arial"/>
                <a:ea typeface="DejaVu Sans"/>
              </a:rPr>
              <a:t> </a:t>
            </a:r>
            <a:endParaRPr lang="fr-FR" sz="4000" b="0" strike="noStrike" spc="-1" dirty="0">
              <a:latin typeface="Arial"/>
            </a:endParaRPr>
          </a:p>
          <a:p>
            <a:pPr algn="ctr">
              <a:lnSpc>
                <a:spcPct val="100000"/>
              </a:lnSpc>
              <a:spcBef>
                <a:spcPts val="601"/>
              </a:spcBef>
            </a:pPr>
            <a:endParaRPr lang="fr-FR" sz="4000" b="0" strike="noStrike" spc="-1" dirty="0">
              <a:latin typeface="Arial"/>
            </a:endParaRPr>
          </a:p>
        </p:txBody>
      </p:sp>
      <p:sp>
        <p:nvSpPr>
          <p:cNvPr id="127" name="CustomShape 4"/>
          <p:cNvSpPr/>
          <p:nvPr/>
        </p:nvSpPr>
        <p:spPr>
          <a:xfrm>
            <a:off x="576000" y="159840"/>
            <a:ext cx="8710560" cy="826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2400" b="1" strike="noStrike" spc="-1">
                <a:solidFill>
                  <a:srgbClr val="000000"/>
                </a:solidFill>
                <a:latin typeface="Calibri"/>
                <a:ea typeface="DejaVu Sans"/>
              </a:rPr>
              <a:t>Révisions : Le défi des 30 secondes pour lire  </a:t>
            </a:r>
            <a:r>
              <a:rPr lang="fr-FR" sz="3600" b="0" strike="noStrike" spc="-1">
                <a:solidFill>
                  <a:srgbClr val="0070C0"/>
                </a:solidFill>
                <a:latin typeface="Calibri"/>
                <a:ea typeface="PingFang SC"/>
              </a:rPr>
              <a:t> </a:t>
            </a:r>
            <a:endParaRPr lang="fr-FR" sz="36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ustomShape 1"/>
          <p:cNvSpPr/>
          <p:nvPr/>
        </p:nvSpPr>
        <p:spPr>
          <a:xfrm>
            <a:off x="1080000" y="1584000"/>
            <a:ext cx="5494680" cy="378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2401"/>
              </a:spcBef>
            </a:pPr>
            <a:r>
              <a:rPr lang="fr-FR" sz="4400" b="0" strike="noStrike" spc="-1">
                <a:solidFill>
                  <a:srgbClr val="000000"/>
                </a:solidFill>
                <a:latin typeface="Calibri"/>
                <a:ea typeface="PingFang SC"/>
              </a:rPr>
              <a:t>  </a:t>
            </a:r>
            <a:endParaRPr lang="fr-FR" sz="4400" b="0" strike="noStrike" spc="-1">
              <a:latin typeface="Arial"/>
            </a:endParaRPr>
          </a:p>
          <a:p>
            <a:pPr>
              <a:lnSpc>
                <a:spcPct val="100000"/>
              </a:lnSpc>
              <a:spcBef>
                <a:spcPts val="2401"/>
              </a:spcBef>
            </a:pPr>
            <a:endParaRPr lang="fr-FR" sz="4400" b="0" strike="noStrike" spc="-1">
              <a:latin typeface="Arial"/>
            </a:endParaRPr>
          </a:p>
          <a:p>
            <a:pPr>
              <a:lnSpc>
                <a:spcPct val="100000"/>
              </a:lnSpc>
              <a:spcBef>
                <a:spcPts val="2401"/>
              </a:spcBef>
            </a:pPr>
            <a:endParaRPr lang="fr-FR" sz="4400" b="0" strike="noStrike" spc="-1">
              <a:latin typeface="Arial"/>
            </a:endParaRPr>
          </a:p>
          <a:p>
            <a:pPr>
              <a:lnSpc>
                <a:spcPct val="100000"/>
              </a:lnSpc>
              <a:spcBef>
                <a:spcPts val="2401"/>
              </a:spcBef>
            </a:pPr>
            <a:endParaRPr lang="fr-FR" sz="4400" b="0" strike="noStrike" spc="-1">
              <a:latin typeface="Arial"/>
            </a:endParaRPr>
          </a:p>
          <a:p>
            <a:pPr>
              <a:lnSpc>
                <a:spcPct val="100000"/>
              </a:lnSpc>
              <a:spcBef>
                <a:spcPts val="2401"/>
              </a:spcBef>
            </a:pPr>
            <a:endParaRPr lang="fr-FR" sz="4400" b="0" strike="noStrike" spc="-1">
              <a:latin typeface="Arial"/>
            </a:endParaRPr>
          </a:p>
          <a:p>
            <a:pPr>
              <a:lnSpc>
                <a:spcPct val="100000"/>
              </a:lnSpc>
              <a:spcBef>
                <a:spcPts val="2401"/>
              </a:spcBef>
            </a:pPr>
            <a:endParaRPr lang="fr-FR" sz="4400" b="0" strike="noStrike" spc="-1">
              <a:latin typeface="Arial"/>
            </a:endParaRPr>
          </a:p>
        </p:txBody>
      </p:sp>
      <p:sp>
        <p:nvSpPr>
          <p:cNvPr id="86" name="CustomShape 2"/>
          <p:cNvSpPr/>
          <p:nvPr/>
        </p:nvSpPr>
        <p:spPr>
          <a:xfrm>
            <a:off x="2232000" y="213840"/>
            <a:ext cx="4496760" cy="648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fr-FR" sz="2800" b="1" strike="noStrike" spc="-1">
                <a:solidFill>
                  <a:srgbClr val="0070C0"/>
                </a:solidFill>
                <a:latin typeface="Calibri"/>
                <a:ea typeface="DejaVu Sans"/>
              </a:rPr>
              <a:t>ai</a:t>
            </a:r>
            <a:r>
              <a:rPr lang="fr-FR" sz="2800" b="1" strike="noStrike" spc="-1">
                <a:solidFill>
                  <a:srgbClr val="000000"/>
                </a:solidFill>
                <a:latin typeface="Calibri"/>
                <a:ea typeface="DejaVu Sans"/>
              </a:rPr>
              <a:t>, </a:t>
            </a:r>
            <a:r>
              <a:rPr lang="fr-FR" sz="2800" b="1" strike="noStrike" spc="-1">
                <a:solidFill>
                  <a:srgbClr val="0070C0"/>
                </a:solidFill>
                <a:latin typeface="Calibri"/>
                <a:ea typeface="DejaVu Sans"/>
              </a:rPr>
              <a:t>ei </a:t>
            </a:r>
            <a:r>
              <a:rPr lang="fr-FR" sz="2800" b="1" strike="noStrike" spc="-1">
                <a:solidFill>
                  <a:srgbClr val="000000"/>
                </a:solidFill>
                <a:latin typeface="Calibri"/>
                <a:ea typeface="DejaVu Sans"/>
              </a:rPr>
              <a:t>qui font « è »</a:t>
            </a:r>
            <a:endParaRPr lang="fr-FR" sz="2800" b="0" strike="noStrike" spc="-1">
              <a:latin typeface="Arial"/>
            </a:endParaRPr>
          </a:p>
        </p:txBody>
      </p:sp>
      <p:sp>
        <p:nvSpPr>
          <p:cNvPr id="87" name="CustomShape 3"/>
          <p:cNvSpPr/>
          <p:nvPr/>
        </p:nvSpPr>
        <p:spPr>
          <a:xfrm>
            <a:off x="432000" y="1008000"/>
            <a:ext cx="7054560" cy="344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1800" b="0" strike="noStrike" spc="-1">
                <a:solidFill>
                  <a:srgbClr val="000000"/>
                </a:solidFill>
                <a:latin typeface="Arial"/>
                <a:ea typeface="DejaVu Sans"/>
              </a:rPr>
              <a:t>Combien de fois entends-tu « è » dans la phrase : </a:t>
            </a:r>
            <a:endParaRPr lang="fr-FR" sz="1800" b="0" strike="noStrike" spc="-1">
              <a:latin typeface="Arial"/>
            </a:endParaRPr>
          </a:p>
        </p:txBody>
      </p:sp>
      <p:graphicFrame>
        <p:nvGraphicFramePr>
          <p:cNvPr id="2" name="Diagram1"/>
          <p:cNvGraphicFramePr/>
          <p:nvPr>
            <p:extLst>
              <p:ext uri="{D42A27DB-BD31-4B8C-83A1-F6EECF244321}">
                <p14:modId xmlns:p14="http://schemas.microsoft.com/office/powerpoint/2010/main" val="1424721753"/>
              </p:ext>
            </p:extLst>
          </p:nvPr>
        </p:nvGraphicFramePr>
        <p:xfrm>
          <a:off x="6567120" y="2643840"/>
          <a:ext cx="2323800" cy="2171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8" name="CustomShape 4"/>
          <p:cNvSpPr/>
          <p:nvPr/>
        </p:nvSpPr>
        <p:spPr>
          <a:xfrm>
            <a:off x="360000" y="1440000"/>
            <a:ext cx="8926560" cy="1446480"/>
          </a:xfrm>
          <a:prstGeom prst="rect">
            <a:avLst/>
          </a:prstGeom>
          <a:noFill/>
          <a:ln>
            <a:noFill/>
          </a:ln>
        </p:spPr>
        <p:style>
          <a:lnRef idx="2">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200" b="0" strike="noStrike" spc="-1">
                <a:solidFill>
                  <a:srgbClr val="000000"/>
                </a:solidFill>
                <a:latin typeface="Arial"/>
                <a:ea typeface="DejaVu Sans"/>
              </a:rPr>
              <a:t>Le vent souffle sur les pl</a:t>
            </a:r>
            <a:r>
              <a:rPr lang="fr-FR" sz="3200" b="0" strike="noStrike" spc="-1">
                <a:solidFill>
                  <a:srgbClr val="0070C0"/>
                </a:solidFill>
                <a:latin typeface="Arial"/>
                <a:ea typeface="DejaVu Sans"/>
              </a:rPr>
              <a:t>ai</a:t>
            </a:r>
            <a:r>
              <a:rPr lang="fr-FR" sz="3200" b="0" strike="noStrike" spc="-1">
                <a:solidFill>
                  <a:srgbClr val="000000"/>
                </a:solidFill>
                <a:latin typeface="Arial"/>
                <a:ea typeface="DejaVu Sans"/>
              </a:rPr>
              <a:t>nes du massif armoric</a:t>
            </a:r>
            <a:r>
              <a:rPr lang="fr-FR" sz="3200" b="0" strike="noStrike" spc="-1">
                <a:solidFill>
                  <a:srgbClr val="0070C0"/>
                </a:solidFill>
                <a:latin typeface="Arial"/>
                <a:ea typeface="DejaVu Sans"/>
              </a:rPr>
              <a:t>ai</a:t>
            </a:r>
            <a:r>
              <a:rPr lang="fr-FR" sz="3200" b="0" strike="noStrike" spc="-1">
                <a:solidFill>
                  <a:srgbClr val="000000"/>
                </a:solidFill>
                <a:latin typeface="Arial"/>
                <a:ea typeface="DejaVu Sans"/>
              </a:rPr>
              <a:t>n où se trouve mon dom</a:t>
            </a:r>
            <a:r>
              <a:rPr lang="fr-FR" sz="3200" b="0" strike="noStrike" spc="-1">
                <a:solidFill>
                  <a:srgbClr val="0070C0"/>
                </a:solidFill>
                <a:latin typeface="Arial"/>
                <a:ea typeface="DejaVu Sans"/>
              </a:rPr>
              <a:t>ai</a:t>
            </a:r>
            <a:r>
              <a:rPr lang="fr-FR" sz="3200" b="0" strike="noStrike" spc="-1">
                <a:solidFill>
                  <a:srgbClr val="000000"/>
                </a:solidFill>
                <a:latin typeface="Arial"/>
                <a:ea typeface="DejaVu Sans"/>
              </a:rPr>
              <a:t>ne.   </a:t>
            </a:r>
            <a:endParaRPr lang="fr-FR" sz="3200" b="0" strike="noStrike" spc="-1">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1080000" y="1584000"/>
            <a:ext cx="5494680" cy="378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2401"/>
              </a:spcBef>
            </a:pPr>
            <a:r>
              <a:rPr lang="fr-FR" sz="4400" b="0" strike="noStrike" spc="-1">
                <a:solidFill>
                  <a:srgbClr val="000000"/>
                </a:solidFill>
                <a:latin typeface="Calibri"/>
                <a:ea typeface="PingFang SC"/>
              </a:rPr>
              <a:t>  </a:t>
            </a:r>
            <a:endParaRPr lang="fr-FR" sz="4400" b="0" strike="noStrike" spc="-1">
              <a:latin typeface="Arial"/>
            </a:endParaRPr>
          </a:p>
          <a:p>
            <a:pPr>
              <a:lnSpc>
                <a:spcPct val="100000"/>
              </a:lnSpc>
              <a:spcBef>
                <a:spcPts val="2401"/>
              </a:spcBef>
            </a:pPr>
            <a:endParaRPr lang="fr-FR" sz="4400" b="0" strike="noStrike" spc="-1">
              <a:latin typeface="Arial"/>
            </a:endParaRPr>
          </a:p>
          <a:p>
            <a:pPr>
              <a:lnSpc>
                <a:spcPct val="100000"/>
              </a:lnSpc>
              <a:spcBef>
                <a:spcPts val="2401"/>
              </a:spcBef>
            </a:pPr>
            <a:endParaRPr lang="fr-FR" sz="4400" b="0" strike="noStrike" spc="-1">
              <a:latin typeface="Arial"/>
            </a:endParaRPr>
          </a:p>
          <a:p>
            <a:pPr>
              <a:lnSpc>
                <a:spcPct val="100000"/>
              </a:lnSpc>
              <a:spcBef>
                <a:spcPts val="2401"/>
              </a:spcBef>
            </a:pPr>
            <a:endParaRPr lang="fr-FR" sz="4400" b="0" strike="noStrike" spc="-1">
              <a:latin typeface="Arial"/>
            </a:endParaRPr>
          </a:p>
          <a:p>
            <a:pPr>
              <a:lnSpc>
                <a:spcPct val="100000"/>
              </a:lnSpc>
              <a:spcBef>
                <a:spcPts val="2401"/>
              </a:spcBef>
            </a:pPr>
            <a:endParaRPr lang="fr-FR" sz="4400" b="0" strike="noStrike" spc="-1">
              <a:latin typeface="Arial"/>
            </a:endParaRPr>
          </a:p>
          <a:p>
            <a:pPr>
              <a:lnSpc>
                <a:spcPct val="100000"/>
              </a:lnSpc>
              <a:spcBef>
                <a:spcPts val="2401"/>
              </a:spcBef>
            </a:pPr>
            <a:endParaRPr lang="fr-FR" sz="4400" b="0" strike="noStrike" spc="-1">
              <a:latin typeface="Arial"/>
            </a:endParaRPr>
          </a:p>
        </p:txBody>
      </p:sp>
      <p:sp>
        <p:nvSpPr>
          <p:cNvPr id="90" name="CustomShape 2"/>
          <p:cNvSpPr/>
          <p:nvPr/>
        </p:nvSpPr>
        <p:spPr>
          <a:xfrm>
            <a:off x="2232000" y="213840"/>
            <a:ext cx="4496760" cy="648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fr-FR" sz="2800" b="1" strike="noStrike" spc="-1">
                <a:solidFill>
                  <a:srgbClr val="0070C0"/>
                </a:solidFill>
                <a:latin typeface="Calibri"/>
                <a:ea typeface="DejaVu Sans"/>
              </a:rPr>
              <a:t>ai</a:t>
            </a:r>
            <a:r>
              <a:rPr lang="fr-FR" sz="2800" b="1" strike="noStrike" spc="-1">
                <a:solidFill>
                  <a:srgbClr val="000000"/>
                </a:solidFill>
                <a:latin typeface="Calibri"/>
                <a:ea typeface="DejaVu Sans"/>
              </a:rPr>
              <a:t>, </a:t>
            </a:r>
            <a:r>
              <a:rPr lang="fr-FR" sz="2800" b="1" strike="noStrike" spc="-1">
                <a:solidFill>
                  <a:srgbClr val="0070C0"/>
                </a:solidFill>
                <a:latin typeface="Calibri"/>
                <a:ea typeface="DejaVu Sans"/>
              </a:rPr>
              <a:t>ei </a:t>
            </a:r>
            <a:r>
              <a:rPr lang="fr-FR" sz="2800" b="1" strike="noStrike" spc="-1">
                <a:solidFill>
                  <a:srgbClr val="000000"/>
                </a:solidFill>
                <a:latin typeface="Calibri"/>
                <a:ea typeface="DejaVu Sans"/>
              </a:rPr>
              <a:t>qui font « è »</a:t>
            </a:r>
            <a:endParaRPr lang="fr-FR" sz="2800" b="0" strike="noStrike" spc="-1">
              <a:latin typeface="Arial"/>
            </a:endParaRPr>
          </a:p>
        </p:txBody>
      </p:sp>
      <p:sp>
        <p:nvSpPr>
          <p:cNvPr id="91" name="CustomShape 3"/>
          <p:cNvSpPr/>
          <p:nvPr/>
        </p:nvSpPr>
        <p:spPr>
          <a:xfrm>
            <a:off x="432000" y="1008000"/>
            <a:ext cx="7054560" cy="344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1800" b="0" strike="noStrike" spc="-1">
                <a:solidFill>
                  <a:srgbClr val="000000"/>
                </a:solidFill>
                <a:latin typeface="Arial"/>
                <a:ea typeface="DejaVu Sans"/>
              </a:rPr>
              <a:t>Combien de fois entends-tu « è » dans la phrase : </a:t>
            </a:r>
            <a:endParaRPr lang="fr-FR" sz="1800" b="0" strike="noStrike" spc="-1">
              <a:latin typeface="Arial"/>
            </a:endParaRPr>
          </a:p>
        </p:txBody>
      </p:sp>
      <p:graphicFrame>
        <p:nvGraphicFramePr>
          <p:cNvPr id="2" name="Diagram2"/>
          <p:cNvGraphicFramePr/>
          <p:nvPr>
            <p:extLst>
              <p:ext uri="{D42A27DB-BD31-4B8C-83A1-F6EECF244321}">
                <p14:modId xmlns:p14="http://schemas.microsoft.com/office/powerpoint/2010/main" val="1731050678"/>
              </p:ext>
            </p:extLst>
          </p:nvPr>
        </p:nvGraphicFramePr>
        <p:xfrm>
          <a:off x="6567120" y="2643840"/>
          <a:ext cx="2323800" cy="2171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2" name="CustomShape 4"/>
          <p:cNvSpPr/>
          <p:nvPr/>
        </p:nvSpPr>
        <p:spPr>
          <a:xfrm>
            <a:off x="360000" y="1440000"/>
            <a:ext cx="8926560" cy="1446480"/>
          </a:xfrm>
          <a:prstGeom prst="rect">
            <a:avLst/>
          </a:prstGeom>
          <a:noFill/>
          <a:ln>
            <a:noFill/>
          </a:ln>
        </p:spPr>
        <p:style>
          <a:lnRef idx="2">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200" b="0" strike="noStrike" spc="-1">
                <a:solidFill>
                  <a:srgbClr val="000000"/>
                </a:solidFill>
                <a:latin typeface="Arial"/>
                <a:ea typeface="DejaVu Sans"/>
              </a:rPr>
              <a:t>Le vent souffle sur les pl</a:t>
            </a:r>
            <a:r>
              <a:rPr lang="fr-FR" sz="3200" b="0" strike="noStrike" spc="-1">
                <a:solidFill>
                  <a:srgbClr val="0070C0"/>
                </a:solidFill>
                <a:latin typeface="Arial"/>
                <a:ea typeface="DejaVu Sans"/>
              </a:rPr>
              <a:t>ai</a:t>
            </a:r>
            <a:r>
              <a:rPr lang="fr-FR" sz="3200" b="0" strike="noStrike" spc="-1">
                <a:solidFill>
                  <a:srgbClr val="000000"/>
                </a:solidFill>
                <a:latin typeface="Arial"/>
                <a:ea typeface="DejaVu Sans"/>
              </a:rPr>
              <a:t>nes du massif armoric</a:t>
            </a:r>
            <a:r>
              <a:rPr lang="fr-FR" sz="3200" b="0" strike="noStrike" spc="-1">
                <a:solidFill>
                  <a:srgbClr val="FF0000"/>
                </a:solidFill>
                <a:latin typeface="Arial"/>
                <a:ea typeface="DejaVu Sans"/>
              </a:rPr>
              <a:t>ain</a:t>
            </a:r>
            <a:r>
              <a:rPr lang="fr-FR" sz="3200" b="0" strike="noStrike" spc="-1">
                <a:solidFill>
                  <a:srgbClr val="000000"/>
                </a:solidFill>
                <a:latin typeface="Arial"/>
                <a:ea typeface="DejaVu Sans"/>
              </a:rPr>
              <a:t> où se trouve mon dom</a:t>
            </a:r>
            <a:r>
              <a:rPr lang="fr-FR" sz="3200" b="0" strike="noStrike" spc="-1">
                <a:solidFill>
                  <a:srgbClr val="0070C0"/>
                </a:solidFill>
                <a:latin typeface="Arial"/>
                <a:ea typeface="DejaVu Sans"/>
              </a:rPr>
              <a:t>ai</a:t>
            </a:r>
            <a:r>
              <a:rPr lang="fr-FR" sz="3200" b="0" strike="noStrike" spc="-1">
                <a:solidFill>
                  <a:srgbClr val="000000"/>
                </a:solidFill>
                <a:latin typeface="Arial"/>
                <a:ea typeface="DejaVu Sans"/>
              </a:rPr>
              <a:t>ne.   </a:t>
            </a:r>
            <a:endParaRPr lang="fr-FR" sz="3200" b="0" strike="noStrike" spc="-1">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CustomShape 1"/>
          <p:cNvSpPr/>
          <p:nvPr/>
        </p:nvSpPr>
        <p:spPr>
          <a:xfrm>
            <a:off x="1080000" y="1584000"/>
            <a:ext cx="5494680" cy="378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2401"/>
              </a:spcBef>
            </a:pPr>
            <a:r>
              <a:rPr lang="fr-FR" sz="4400" b="0" strike="noStrike" spc="-1">
                <a:solidFill>
                  <a:srgbClr val="000000"/>
                </a:solidFill>
                <a:latin typeface="Calibri"/>
                <a:ea typeface="PingFang SC"/>
              </a:rPr>
              <a:t>  </a:t>
            </a:r>
            <a:endParaRPr lang="fr-FR" sz="4400" b="0" strike="noStrike" spc="-1">
              <a:latin typeface="Arial"/>
            </a:endParaRPr>
          </a:p>
          <a:p>
            <a:pPr>
              <a:lnSpc>
                <a:spcPct val="100000"/>
              </a:lnSpc>
              <a:spcBef>
                <a:spcPts val="2401"/>
              </a:spcBef>
            </a:pPr>
            <a:endParaRPr lang="fr-FR" sz="4400" b="0" strike="noStrike" spc="-1">
              <a:latin typeface="Arial"/>
            </a:endParaRPr>
          </a:p>
          <a:p>
            <a:pPr>
              <a:lnSpc>
                <a:spcPct val="100000"/>
              </a:lnSpc>
              <a:spcBef>
                <a:spcPts val="2401"/>
              </a:spcBef>
            </a:pPr>
            <a:endParaRPr lang="fr-FR" sz="4400" b="0" strike="noStrike" spc="-1">
              <a:latin typeface="Arial"/>
            </a:endParaRPr>
          </a:p>
          <a:p>
            <a:pPr>
              <a:lnSpc>
                <a:spcPct val="100000"/>
              </a:lnSpc>
              <a:spcBef>
                <a:spcPts val="2401"/>
              </a:spcBef>
            </a:pPr>
            <a:endParaRPr lang="fr-FR" sz="4400" b="0" strike="noStrike" spc="-1">
              <a:latin typeface="Arial"/>
            </a:endParaRPr>
          </a:p>
          <a:p>
            <a:pPr>
              <a:lnSpc>
                <a:spcPct val="100000"/>
              </a:lnSpc>
              <a:spcBef>
                <a:spcPts val="2401"/>
              </a:spcBef>
            </a:pPr>
            <a:endParaRPr lang="fr-FR" sz="4400" b="0" strike="noStrike" spc="-1">
              <a:latin typeface="Arial"/>
            </a:endParaRPr>
          </a:p>
          <a:p>
            <a:pPr>
              <a:lnSpc>
                <a:spcPct val="100000"/>
              </a:lnSpc>
              <a:spcBef>
                <a:spcPts val="2401"/>
              </a:spcBef>
            </a:pPr>
            <a:endParaRPr lang="fr-FR" sz="4400" b="0" strike="noStrike" spc="-1">
              <a:latin typeface="Arial"/>
            </a:endParaRPr>
          </a:p>
        </p:txBody>
      </p:sp>
      <p:sp>
        <p:nvSpPr>
          <p:cNvPr id="94" name="CustomShape 2"/>
          <p:cNvSpPr/>
          <p:nvPr/>
        </p:nvSpPr>
        <p:spPr>
          <a:xfrm>
            <a:off x="432000" y="1008000"/>
            <a:ext cx="7054560" cy="344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1800" b="0" strike="noStrike" spc="-1">
                <a:solidFill>
                  <a:srgbClr val="000000"/>
                </a:solidFill>
                <a:latin typeface="Arial"/>
                <a:ea typeface="DejaVu Sans"/>
              </a:rPr>
              <a:t>Combien de fois entends-tu « i » dans la phrase : </a:t>
            </a:r>
            <a:endParaRPr lang="fr-FR" sz="1800" b="0" strike="noStrike" spc="-1">
              <a:latin typeface="Arial"/>
            </a:endParaRPr>
          </a:p>
        </p:txBody>
      </p:sp>
      <p:sp>
        <p:nvSpPr>
          <p:cNvPr id="95" name="CustomShape 3"/>
          <p:cNvSpPr/>
          <p:nvPr/>
        </p:nvSpPr>
        <p:spPr>
          <a:xfrm>
            <a:off x="2932920" y="144000"/>
            <a:ext cx="3329640" cy="648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fr-FR" sz="2800" b="1" strike="noStrike" spc="-1">
                <a:solidFill>
                  <a:srgbClr val="0070C0"/>
                </a:solidFill>
                <a:latin typeface="Calibri"/>
                <a:ea typeface="DejaVu Sans"/>
              </a:rPr>
              <a:t>y</a:t>
            </a:r>
            <a:r>
              <a:rPr lang="fr-FR" sz="2800" b="1" strike="noStrike" spc="-1">
                <a:solidFill>
                  <a:srgbClr val="000000"/>
                </a:solidFill>
                <a:latin typeface="Calibri"/>
                <a:ea typeface="DejaVu Sans"/>
              </a:rPr>
              <a:t> qui fait « i »</a:t>
            </a:r>
            <a:endParaRPr lang="fr-FR" sz="2800" b="0" strike="noStrike" spc="-1">
              <a:latin typeface="Arial"/>
            </a:endParaRPr>
          </a:p>
        </p:txBody>
      </p:sp>
      <p:graphicFrame>
        <p:nvGraphicFramePr>
          <p:cNvPr id="3" name="Diagram3"/>
          <p:cNvGraphicFramePr/>
          <p:nvPr>
            <p:extLst>
              <p:ext uri="{D42A27DB-BD31-4B8C-83A1-F6EECF244321}">
                <p14:modId xmlns:p14="http://schemas.microsoft.com/office/powerpoint/2010/main" val="2215596458"/>
              </p:ext>
            </p:extLst>
          </p:nvPr>
        </p:nvGraphicFramePr>
        <p:xfrm>
          <a:off x="6567120" y="2643840"/>
          <a:ext cx="2323800" cy="2171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6" name="CustomShape 4"/>
          <p:cNvSpPr/>
          <p:nvPr/>
        </p:nvSpPr>
        <p:spPr>
          <a:xfrm>
            <a:off x="360000" y="1440000"/>
            <a:ext cx="8926560" cy="1446480"/>
          </a:xfrm>
          <a:prstGeom prst="rect">
            <a:avLst/>
          </a:prstGeom>
          <a:noFill/>
          <a:ln>
            <a:noFill/>
          </a:ln>
        </p:spPr>
        <p:style>
          <a:lnRef idx="2">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200" b="0" strike="noStrike" spc="-1">
                <a:solidFill>
                  <a:srgbClr val="0070C0"/>
                </a:solidFill>
                <a:latin typeface="Arial"/>
                <a:ea typeface="DejaVu Sans"/>
              </a:rPr>
              <a:t>Y</a:t>
            </a:r>
            <a:r>
              <a:rPr lang="fr-FR" sz="3200" b="0" strike="noStrike" spc="-1">
                <a:solidFill>
                  <a:srgbClr val="000000"/>
                </a:solidFill>
                <a:latin typeface="Arial"/>
                <a:ea typeface="DejaVu Sans"/>
              </a:rPr>
              <a:t>ves le c</a:t>
            </a:r>
            <a:r>
              <a:rPr lang="fr-FR" sz="3200" b="0" strike="noStrike" spc="-1">
                <a:solidFill>
                  <a:srgbClr val="0070C0"/>
                </a:solidFill>
                <a:latin typeface="Arial"/>
                <a:ea typeface="DejaVu Sans"/>
              </a:rPr>
              <a:t>y</a:t>
            </a:r>
            <a:r>
              <a:rPr lang="fr-FR" sz="3200" b="0" strike="noStrike" spc="-1">
                <a:solidFill>
                  <a:srgbClr val="000000"/>
                </a:solidFill>
                <a:latin typeface="Arial"/>
                <a:ea typeface="DejaVu Sans"/>
              </a:rPr>
              <a:t>cl</a:t>
            </a:r>
            <a:r>
              <a:rPr lang="fr-FR" sz="3200" b="0" strike="noStrike" spc="-1">
                <a:solidFill>
                  <a:srgbClr val="0070C0"/>
                </a:solidFill>
                <a:latin typeface="Arial"/>
                <a:ea typeface="DejaVu Sans"/>
              </a:rPr>
              <a:t>i</a:t>
            </a:r>
            <a:r>
              <a:rPr lang="fr-FR" sz="3200" b="0" strike="noStrike" spc="-1">
                <a:solidFill>
                  <a:srgbClr val="000000"/>
                </a:solidFill>
                <a:latin typeface="Arial"/>
                <a:ea typeface="DejaVu Sans"/>
              </a:rPr>
              <a:t>ste a cho</a:t>
            </a:r>
            <a:r>
              <a:rPr lang="fr-FR" sz="3200" b="0" strike="noStrike" spc="-1">
                <a:solidFill>
                  <a:srgbClr val="0070C0"/>
                </a:solidFill>
                <a:latin typeface="Arial"/>
                <a:ea typeface="DejaVu Sans"/>
              </a:rPr>
              <a:t>i</a:t>
            </a:r>
            <a:r>
              <a:rPr lang="fr-FR" sz="3200" b="0" strike="noStrike" spc="-1">
                <a:solidFill>
                  <a:srgbClr val="000000"/>
                </a:solidFill>
                <a:latin typeface="Arial"/>
                <a:ea typeface="DejaVu Sans"/>
              </a:rPr>
              <a:t>s</a:t>
            </a:r>
            <a:r>
              <a:rPr lang="fr-FR" sz="3200" b="0" strike="noStrike" spc="-1">
                <a:solidFill>
                  <a:srgbClr val="0070C0"/>
                </a:solidFill>
                <a:latin typeface="Arial"/>
                <a:ea typeface="DejaVu Sans"/>
              </a:rPr>
              <a:t>i</a:t>
            </a:r>
            <a:r>
              <a:rPr lang="fr-FR" sz="3200" b="0" strike="noStrike" spc="-1">
                <a:solidFill>
                  <a:srgbClr val="000000"/>
                </a:solidFill>
                <a:latin typeface="Arial"/>
                <a:ea typeface="DejaVu Sans"/>
              </a:rPr>
              <a:t> une ma</a:t>
            </a:r>
            <a:r>
              <a:rPr lang="fr-FR" sz="3200" b="0" strike="noStrike" spc="-1">
                <a:solidFill>
                  <a:srgbClr val="0070C0"/>
                </a:solidFill>
                <a:latin typeface="Arial"/>
                <a:ea typeface="DejaVu Sans"/>
              </a:rPr>
              <a:t>i</a:t>
            </a:r>
            <a:r>
              <a:rPr lang="fr-FR" sz="3200" b="0" strike="noStrike" spc="-1">
                <a:solidFill>
                  <a:srgbClr val="000000"/>
                </a:solidFill>
                <a:latin typeface="Arial"/>
                <a:ea typeface="DejaVu Sans"/>
              </a:rPr>
              <a:t>son troglod</a:t>
            </a:r>
            <a:r>
              <a:rPr lang="fr-FR" sz="3200" b="0" strike="noStrike" spc="-1">
                <a:solidFill>
                  <a:srgbClr val="0070C0"/>
                </a:solidFill>
                <a:latin typeface="Arial"/>
                <a:ea typeface="DejaVu Sans"/>
              </a:rPr>
              <a:t>y</a:t>
            </a:r>
            <a:r>
              <a:rPr lang="fr-FR" sz="3200" b="0" strike="noStrike" spc="-1">
                <a:solidFill>
                  <a:srgbClr val="000000"/>
                </a:solidFill>
                <a:latin typeface="Arial"/>
                <a:ea typeface="DejaVu Sans"/>
              </a:rPr>
              <a:t>te, c’est une hab</a:t>
            </a:r>
            <a:r>
              <a:rPr lang="fr-FR" sz="3200" b="0" strike="noStrike" spc="-1">
                <a:solidFill>
                  <a:srgbClr val="2A6099"/>
                </a:solidFill>
                <a:latin typeface="Arial"/>
                <a:ea typeface="DejaVu Sans"/>
              </a:rPr>
              <a:t>i</a:t>
            </a:r>
            <a:r>
              <a:rPr lang="fr-FR" sz="3200" b="0" strike="noStrike" spc="-1">
                <a:solidFill>
                  <a:srgbClr val="000000"/>
                </a:solidFill>
                <a:latin typeface="Arial"/>
                <a:ea typeface="DejaVu Sans"/>
              </a:rPr>
              <a:t>tat</a:t>
            </a:r>
            <a:r>
              <a:rPr lang="fr-FR" sz="3200" b="0" strike="noStrike" spc="-1">
                <a:solidFill>
                  <a:srgbClr val="0070C0"/>
                </a:solidFill>
                <a:latin typeface="Arial"/>
                <a:ea typeface="DejaVu Sans"/>
              </a:rPr>
              <a:t>i</a:t>
            </a:r>
            <a:r>
              <a:rPr lang="fr-FR" sz="3200" b="0" strike="noStrike" spc="-1">
                <a:solidFill>
                  <a:srgbClr val="000000"/>
                </a:solidFill>
                <a:latin typeface="Arial"/>
                <a:ea typeface="DejaVu Sans"/>
              </a:rPr>
              <a:t>on creusée dans la roche.  </a:t>
            </a:r>
            <a:endParaRPr lang="fr-FR" sz="3200" b="0" strike="noStrike" spc="-1">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CustomShape 1"/>
          <p:cNvSpPr/>
          <p:nvPr/>
        </p:nvSpPr>
        <p:spPr>
          <a:xfrm>
            <a:off x="1080000" y="1584000"/>
            <a:ext cx="5494680" cy="378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2401"/>
              </a:spcBef>
            </a:pPr>
            <a:r>
              <a:rPr lang="fr-FR" sz="4400" b="0" strike="noStrike" spc="-1">
                <a:solidFill>
                  <a:srgbClr val="000000"/>
                </a:solidFill>
                <a:latin typeface="Calibri"/>
                <a:ea typeface="PingFang SC"/>
              </a:rPr>
              <a:t>  </a:t>
            </a:r>
            <a:endParaRPr lang="fr-FR" sz="4400" b="0" strike="noStrike" spc="-1">
              <a:latin typeface="Arial"/>
            </a:endParaRPr>
          </a:p>
          <a:p>
            <a:pPr>
              <a:lnSpc>
                <a:spcPct val="100000"/>
              </a:lnSpc>
              <a:spcBef>
                <a:spcPts val="2401"/>
              </a:spcBef>
            </a:pPr>
            <a:endParaRPr lang="fr-FR" sz="4400" b="0" strike="noStrike" spc="-1">
              <a:latin typeface="Arial"/>
            </a:endParaRPr>
          </a:p>
          <a:p>
            <a:pPr>
              <a:lnSpc>
                <a:spcPct val="100000"/>
              </a:lnSpc>
              <a:spcBef>
                <a:spcPts val="2401"/>
              </a:spcBef>
            </a:pPr>
            <a:endParaRPr lang="fr-FR" sz="4400" b="0" strike="noStrike" spc="-1">
              <a:latin typeface="Arial"/>
            </a:endParaRPr>
          </a:p>
          <a:p>
            <a:pPr>
              <a:lnSpc>
                <a:spcPct val="100000"/>
              </a:lnSpc>
              <a:spcBef>
                <a:spcPts val="2401"/>
              </a:spcBef>
            </a:pPr>
            <a:endParaRPr lang="fr-FR" sz="4400" b="0" strike="noStrike" spc="-1">
              <a:latin typeface="Arial"/>
            </a:endParaRPr>
          </a:p>
          <a:p>
            <a:pPr>
              <a:lnSpc>
                <a:spcPct val="100000"/>
              </a:lnSpc>
              <a:spcBef>
                <a:spcPts val="2401"/>
              </a:spcBef>
            </a:pPr>
            <a:endParaRPr lang="fr-FR" sz="4400" b="0" strike="noStrike" spc="-1">
              <a:latin typeface="Arial"/>
            </a:endParaRPr>
          </a:p>
          <a:p>
            <a:pPr>
              <a:lnSpc>
                <a:spcPct val="100000"/>
              </a:lnSpc>
              <a:spcBef>
                <a:spcPts val="2401"/>
              </a:spcBef>
            </a:pPr>
            <a:endParaRPr lang="fr-FR" sz="4400" b="0" strike="noStrike" spc="-1">
              <a:latin typeface="Arial"/>
            </a:endParaRPr>
          </a:p>
        </p:txBody>
      </p:sp>
      <p:sp>
        <p:nvSpPr>
          <p:cNvPr id="98" name="CustomShape 2"/>
          <p:cNvSpPr/>
          <p:nvPr/>
        </p:nvSpPr>
        <p:spPr>
          <a:xfrm>
            <a:off x="432000" y="1008000"/>
            <a:ext cx="7054560" cy="344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1800" b="0" strike="noStrike" spc="-1">
                <a:solidFill>
                  <a:srgbClr val="000000"/>
                </a:solidFill>
                <a:latin typeface="Arial"/>
                <a:ea typeface="DejaVu Sans"/>
              </a:rPr>
              <a:t>Combien de fois entends-tu « i » dans la phrase : </a:t>
            </a:r>
            <a:endParaRPr lang="fr-FR" sz="1800" b="0" strike="noStrike" spc="-1">
              <a:latin typeface="Arial"/>
            </a:endParaRPr>
          </a:p>
        </p:txBody>
      </p:sp>
      <p:sp>
        <p:nvSpPr>
          <p:cNvPr id="99" name="CustomShape 3"/>
          <p:cNvSpPr/>
          <p:nvPr/>
        </p:nvSpPr>
        <p:spPr>
          <a:xfrm>
            <a:off x="2932920" y="144000"/>
            <a:ext cx="3329640" cy="648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fr-FR" sz="2800" b="1" strike="noStrike" spc="-1">
                <a:solidFill>
                  <a:srgbClr val="0070C0"/>
                </a:solidFill>
                <a:latin typeface="Calibri"/>
                <a:ea typeface="DejaVu Sans"/>
              </a:rPr>
              <a:t>y</a:t>
            </a:r>
            <a:r>
              <a:rPr lang="fr-FR" sz="2800" b="1" strike="noStrike" spc="-1">
                <a:solidFill>
                  <a:srgbClr val="000000"/>
                </a:solidFill>
                <a:latin typeface="Calibri"/>
                <a:ea typeface="DejaVu Sans"/>
              </a:rPr>
              <a:t> qui fait « i »</a:t>
            </a:r>
            <a:endParaRPr lang="fr-FR" sz="2800" b="0" strike="noStrike" spc="-1">
              <a:latin typeface="Arial"/>
            </a:endParaRPr>
          </a:p>
        </p:txBody>
      </p:sp>
      <p:graphicFrame>
        <p:nvGraphicFramePr>
          <p:cNvPr id="4" name="Diagram4"/>
          <p:cNvGraphicFramePr/>
          <p:nvPr>
            <p:extLst>
              <p:ext uri="{D42A27DB-BD31-4B8C-83A1-F6EECF244321}">
                <p14:modId xmlns:p14="http://schemas.microsoft.com/office/powerpoint/2010/main" val="536847893"/>
              </p:ext>
            </p:extLst>
          </p:nvPr>
        </p:nvGraphicFramePr>
        <p:xfrm>
          <a:off x="6567120" y="2643840"/>
          <a:ext cx="2323800" cy="2171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0" name="CustomShape 4"/>
          <p:cNvSpPr/>
          <p:nvPr/>
        </p:nvSpPr>
        <p:spPr>
          <a:xfrm>
            <a:off x="360000" y="1440000"/>
            <a:ext cx="8926560" cy="1446480"/>
          </a:xfrm>
          <a:prstGeom prst="rect">
            <a:avLst/>
          </a:prstGeom>
          <a:noFill/>
          <a:ln>
            <a:noFill/>
          </a:ln>
        </p:spPr>
        <p:style>
          <a:lnRef idx="2">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200" b="0" strike="noStrike" spc="-1">
                <a:solidFill>
                  <a:srgbClr val="0070C0"/>
                </a:solidFill>
                <a:latin typeface="Arial"/>
                <a:ea typeface="DejaVu Sans"/>
              </a:rPr>
              <a:t>Y</a:t>
            </a:r>
            <a:r>
              <a:rPr lang="fr-FR" sz="3200" b="0" strike="noStrike" spc="-1">
                <a:solidFill>
                  <a:srgbClr val="000000"/>
                </a:solidFill>
                <a:latin typeface="Arial"/>
                <a:ea typeface="DejaVu Sans"/>
              </a:rPr>
              <a:t>ves le c</a:t>
            </a:r>
            <a:r>
              <a:rPr lang="fr-FR" sz="3200" b="0" strike="noStrike" spc="-1">
                <a:solidFill>
                  <a:srgbClr val="0070C0"/>
                </a:solidFill>
                <a:latin typeface="Arial"/>
                <a:ea typeface="DejaVu Sans"/>
              </a:rPr>
              <a:t>y</a:t>
            </a:r>
            <a:r>
              <a:rPr lang="fr-FR" sz="3200" b="0" strike="noStrike" spc="-1">
                <a:solidFill>
                  <a:srgbClr val="000000"/>
                </a:solidFill>
                <a:latin typeface="Arial"/>
                <a:ea typeface="DejaVu Sans"/>
              </a:rPr>
              <a:t>cl</a:t>
            </a:r>
            <a:r>
              <a:rPr lang="fr-FR" sz="3200" b="0" strike="noStrike" spc="-1">
                <a:solidFill>
                  <a:srgbClr val="0070C0"/>
                </a:solidFill>
                <a:latin typeface="Arial"/>
                <a:ea typeface="DejaVu Sans"/>
              </a:rPr>
              <a:t>i</a:t>
            </a:r>
            <a:r>
              <a:rPr lang="fr-FR" sz="3200" b="0" strike="noStrike" spc="-1">
                <a:solidFill>
                  <a:srgbClr val="000000"/>
                </a:solidFill>
                <a:latin typeface="Arial"/>
                <a:ea typeface="DejaVu Sans"/>
              </a:rPr>
              <a:t>ste a ch</a:t>
            </a:r>
            <a:r>
              <a:rPr lang="fr-FR" sz="3200" b="0" strike="noStrike" spc="-1">
                <a:solidFill>
                  <a:srgbClr val="FF0000"/>
                </a:solidFill>
                <a:latin typeface="Arial"/>
                <a:ea typeface="DejaVu Sans"/>
              </a:rPr>
              <a:t>oi</a:t>
            </a:r>
            <a:r>
              <a:rPr lang="fr-FR" sz="3200" b="0" strike="noStrike" spc="-1">
                <a:solidFill>
                  <a:srgbClr val="000000"/>
                </a:solidFill>
                <a:latin typeface="Arial"/>
                <a:ea typeface="DejaVu Sans"/>
              </a:rPr>
              <a:t>s</a:t>
            </a:r>
            <a:r>
              <a:rPr lang="fr-FR" sz="3200" b="0" strike="noStrike" spc="-1">
                <a:solidFill>
                  <a:srgbClr val="0070C0"/>
                </a:solidFill>
                <a:latin typeface="Arial"/>
                <a:ea typeface="DejaVu Sans"/>
              </a:rPr>
              <a:t>i</a:t>
            </a:r>
            <a:r>
              <a:rPr lang="fr-FR" sz="3200" b="0" strike="noStrike" spc="-1">
                <a:solidFill>
                  <a:srgbClr val="000000"/>
                </a:solidFill>
                <a:latin typeface="Arial"/>
                <a:ea typeface="DejaVu Sans"/>
              </a:rPr>
              <a:t> une m</a:t>
            </a:r>
            <a:r>
              <a:rPr lang="fr-FR" sz="3200" b="0" strike="noStrike" spc="-1">
                <a:solidFill>
                  <a:srgbClr val="FF0000"/>
                </a:solidFill>
                <a:latin typeface="Arial"/>
                <a:ea typeface="DejaVu Sans"/>
              </a:rPr>
              <a:t>ai</a:t>
            </a:r>
            <a:r>
              <a:rPr lang="fr-FR" sz="3200" b="0" strike="noStrike" spc="-1">
                <a:solidFill>
                  <a:srgbClr val="000000"/>
                </a:solidFill>
                <a:latin typeface="Arial"/>
                <a:ea typeface="DejaVu Sans"/>
              </a:rPr>
              <a:t>son troglod</a:t>
            </a:r>
            <a:r>
              <a:rPr lang="fr-FR" sz="3200" b="0" strike="noStrike" spc="-1">
                <a:solidFill>
                  <a:srgbClr val="0070C0"/>
                </a:solidFill>
                <a:latin typeface="Arial"/>
                <a:ea typeface="DejaVu Sans"/>
              </a:rPr>
              <a:t>y</a:t>
            </a:r>
            <a:r>
              <a:rPr lang="fr-FR" sz="3200" b="0" strike="noStrike" spc="-1">
                <a:solidFill>
                  <a:srgbClr val="000000"/>
                </a:solidFill>
                <a:latin typeface="Arial"/>
                <a:ea typeface="DejaVu Sans"/>
              </a:rPr>
              <a:t>te, c’est une hab</a:t>
            </a:r>
            <a:r>
              <a:rPr lang="fr-FR" sz="3200" b="0" strike="noStrike" spc="-1">
                <a:solidFill>
                  <a:srgbClr val="2A6099"/>
                </a:solidFill>
                <a:latin typeface="Arial"/>
                <a:ea typeface="DejaVu Sans"/>
              </a:rPr>
              <a:t>i</a:t>
            </a:r>
            <a:r>
              <a:rPr lang="fr-FR" sz="3200" b="0" strike="noStrike" spc="-1">
                <a:solidFill>
                  <a:srgbClr val="000000"/>
                </a:solidFill>
                <a:latin typeface="Arial"/>
                <a:ea typeface="DejaVu Sans"/>
              </a:rPr>
              <a:t>tat</a:t>
            </a:r>
            <a:r>
              <a:rPr lang="fr-FR" sz="3200" b="0" strike="noStrike" spc="-1">
                <a:solidFill>
                  <a:srgbClr val="0070C0"/>
                </a:solidFill>
                <a:latin typeface="Arial"/>
                <a:ea typeface="DejaVu Sans"/>
              </a:rPr>
              <a:t>i</a:t>
            </a:r>
            <a:r>
              <a:rPr lang="fr-FR" sz="3200" b="0" strike="noStrike" spc="-1">
                <a:solidFill>
                  <a:srgbClr val="000000"/>
                </a:solidFill>
                <a:latin typeface="Arial"/>
                <a:ea typeface="DejaVu Sans"/>
              </a:rPr>
              <a:t>on creusée dans la roche.  </a:t>
            </a:r>
            <a:endParaRPr lang="fr-FR" sz="3200" b="0" strike="noStrike" spc="-1">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CustomShape 1"/>
          <p:cNvSpPr/>
          <p:nvPr/>
        </p:nvSpPr>
        <p:spPr>
          <a:xfrm>
            <a:off x="1080000" y="1584000"/>
            <a:ext cx="5494680" cy="378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2401"/>
              </a:spcBef>
            </a:pPr>
            <a:r>
              <a:rPr lang="fr-FR" sz="4400" b="0" strike="noStrike" spc="-1">
                <a:solidFill>
                  <a:srgbClr val="000000"/>
                </a:solidFill>
                <a:latin typeface="Calibri"/>
                <a:ea typeface="PingFang SC"/>
              </a:rPr>
              <a:t>  </a:t>
            </a:r>
            <a:endParaRPr lang="fr-FR" sz="4400" b="0" strike="noStrike" spc="-1">
              <a:latin typeface="Arial"/>
            </a:endParaRPr>
          </a:p>
          <a:p>
            <a:pPr>
              <a:lnSpc>
                <a:spcPct val="100000"/>
              </a:lnSpc>
              <a:spcBef>
                <a:spcPts val="2401"/>
              </a:spcBef>
            </a:pPr>
            <a:endParaRPr lang="fr-FR" sz="4400" b="0" strike="noStrike" spc="-1">
              <a:latin typeface="Arial"/>
            </a:endParaRPr>
          </a:p>
          <a:p>
            <a:pPr>
              <a:lnSpc>
                <a:spcPct val="100000"/>
              </a:lnSpc>
              <a:spcBef>
                <a:spcPts val="2401"/>
              </a:spcBef>
            </a:pPr>
            <a:endParaRPr lang="fr-FR" sz="4400" b="0" strike="noStrike" spc="-1">
              <a:latin typeface="Arial"/>
            </a:endParaRPr>
          </a:p>
          <a:p>
            <a:pPr>
              <a:lnSpc>
                <a:spcPct val="100000"/>
              </a:lnSpc>
              <a:spcBef>
                <a:spcPts val="2401"/>
              </a:spcBef>
            </a:pPr>
            <a:endParaRPr lang="fr-FR" sz="4400" b="0" strike="noStrike" spc="-1">
              <a:latin typeface="Arial"/>
            </a:endParaRPr>
          </a:p>
          <a:p>
            <a:pPr>
              <a:lnSpc>
                <a:spcPct val="100000"/>
              </a:lnSpc>
              <a:spcBef>
                <a:spcPts val="2401"/>
              </a:spcBef>
            </a:pPr>
            <a:endParaRPr lang="fr-FR" sz="4400" b="0" strike="noStrike" spc="-1">
              <a:latin typeface="Arial"/>
            </a:endParaRPr>
          </a:p>
          <a:p>
            <a:pPr>
              <a:lnSpc>
                <a:spcPct val="100000"/>
              </a:lnSpc>
              <a:spcBef>
                <a:spcPts val="2401"/>
              </a:spcBef>
            </a:pPr>
            <a:endParaRPr lang="fr-FR" sz="4400" b="0" strike="noStrike" spc="-1">
              <a:latin typeface="Arial"/>
            </a:endParaRPr>
          </a:p>
        </p:txBody>
      </p:sp>
      <p:sp>
        <p:nvSpPr>
          <p:cNvPr id="102" name="CustomShape 2"/>
          <p:cNvSpPr/>
          <p:nvPr/>
        </p:nvSpPr>
        <p:spPr>
          <a:xfrm>
            <a:off x="432000" y="1008000"/>
            <a:ext cx="7054560" cy="344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1800" b="0" strike="noStrike" spc="-1">
                <a:solidFill>
                  <a:srgbClr val="000000"/>
                </a:solidFill>
                <a:latin typeface="Arial"/>
                <a:ea typeface="DejaVu Sans"/>
              </a:rPr>
              <a:t>Combien de fois entends-tu « j » dans la phrase : </a:t>
            </a:r>
            <a:endParaRPr lang="fr-FR" sz="1800" b="0" strike="noStrike" spc="-1">
              <a:latin typeface="Arial"/>
            </a:endParaRPr>
          </a:p>
        </p:txBody>
      </p:sp>
      <p:sp>
        <p:nvSpPr>
          <p:cNvPr id="103" name="CustomShape 3"/>
          <p:cNvSpPr/>
          <p:nvPr/>
        </p:nvSpPr>
        <p:spPr>
          <a:xfrm>
            <a:off x="2232000" y="216000"/>
            <a:ext cx="4785120" cy="648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fr-FR" sz="2800" b="1" strike="noStrike" spc="-1">
                <a:solidFill>
                  <a:srgbClr val="0070C0"/>
                </a:solidFill>
                <a:latin typeface="Calibri"/>
                <a:ea typeface="DejaVu Sans"/>
              </a:rPr>
              <a:t>g</a:t>
            </a:r>
            <a:r>
              <a:rPr lang="fr-FR" sz="2800" b="1" strike="noStrike" spc="-1">
                <a:solidFill>
                  <a:srgbClr val="000000"/>
                </a:solidFill>
                <a:latin typeface="Calibri"/>
                <a:ea typeface="DejaVu Sans"/>
              </a:rPr>
              <a:t> et </a:t>
            </a:r>
            <a:r>
              <a:rPr lang="fr-FR" sz="2800" b="1" strike="noStrike" spc="-1">
                <a:solidFill>
                  <a:srgbClr val="0070C0"/>
                </a:solidFill>
                <a:latin typeface="Calibri"/>
                <a:ea typeface="DejaVu Sans"/>
              </a:rPr>
              <a:t>ge</a:t>
            </a:r>
            <a:r>
              <a:rPr lang="fr-FR" sz="2800" b="1" strike="noStrike" spc="-1">
                <a:solidFill>
                  <a:srgbClr val="000000"/>
                </a:solidFill>
                <a:latin typeface="Calibri"/>
                <a:ea typeface="DejaVu Sans"/>
              </a:rPr>
              <a:t> qui font « j »</a:t>
            </a:r>
            <a:endParaRPr lang="fr-FR" sz="2800" b="0" strike="noStrike" spc="-1">
              <a:latin typeface="Arial"/>
            </a:endParaRPr>
          </a:p>
        </p:txBody>
      </p:sp>
      <p:graphicFrame>
        <p:nvGraphicFramePr>
          <p:cNvPr id="5" name="Diagram5"/>
          <p:cNvGraphicFramePr/>
          <p:nvPr>
            <p:extLst>
              <p:ext uri="{D42A27DB-BD31-4B8C-83A1-F6EECF244321}">
                <p14:modId xmlns:p14="http://schemas.microsoft.com/office/powerpoint/2010/main" val="2400744731"/>
              </p:ext>
            </p:extLst>
          </p:nvPr>
        </p:nvGraphicFramePr>
        <p:xfrm>
          <a:off x="6567120" y="2643840"/>
          <a:ext cx="2323800" cy="2171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4" name="CustomShape 4"/>
          <p:cNvSpPr/>
          <p:nvPr/>
        </p:nvSpPr>
        <p:spPr>
          <a:xfrm>
            <a:off x="360000" y="1440000"/>
            <a:ext cx="8675640" cy="1446480"/>
          </a:xfrm>
          <a:prstGeom prst="rect">
            <a:avLst/>
          </a:prstGeom>
          <a:noFill/>
          <a:ln>
            <a:noFill/>
          </a:ln>
        </p:spPr>
        <p:style>
          <a:lnRef idx="2">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2800" b="0" strike="noStrike" spc="-1">
                <a:solidFill>
                  <a:srgbClr val="000000"/>
                </a:solidFill>
                <a:latin typeface="Arial"/>
                <a:ea typeface="DejaVu Sans"/>
              </a:rPr>
              <a:t>Le </a:t>
            </a:r>
            <a:r>
              <a:rPr lang="fr-FR" sz="2800" b="0" strike="noStrike" spc="-1">
                <a:solidFill>
                  <a:srgbClr val="0070C0"/>
                </a:solidFill>
                <a:latin typeface="Arial"/>
                <a:ea typeface="DejaVu Sans"/>
              </a:rPr>
              <a:t>g</a:t>
            </a:r>
            <a:r>
              <a:rPr lang="fr-FR" sz="2800" b="0" strike="noStrike" spc="-1">
                <a:solidFill>
                  <a:srgbClr val="000000"/>
                </a:solidFill>
                <a:latin typeface="Arial"/>
                <a:ea typeface="DejaVu Sans"/>
              </a:rPr>
              <a:t>arçon enlève son </a:t>
            </a:r>
            <a:r>
              <a:rPr lang="fr-FR" sz="2800" b="0" strike="noStrike" spc="-1">
                <a:solidFill>
                  <a:srgbClr val="0070C0"/>
                </a:solidFill>
                <a:latin typeface="Arial"/>
                <a:ea typeface="DejaVu Sans"/>
              </a:rPr>
              <a:t>g</a:t>
            </a:r>
            <a:r>
              <a:rPr lang="fr-FR" sz="2800" b="0" strike="noStrike" spc="-1">
                <a:solidFill>
                  <a:srgbClr val="000000"/>
                </a:solidFill>
                <a:latin typeface="Arial"/>
                <a:ea typeface="DejaVu Sans"/>
              </a:rPr>
              <a:t>ilet, saute du plon</a:t>
            </a:r>
            <a:r>
              <a:rPr lang="fr-FR" sz="2800" b="0" strike="noStrike" spc="-1">
                <a:solidFill>
                  <a:srgbClr val="0070C0"/>
                </a:solidFill>
                <a:latin typeface="Arial"/>
                <a:ea typeface="DejaVu Sans"/>
              </a:rPr>
              <a:t>ge</a:t>
            </a:r>
            <a:r>
              <a:rPr lang="fr-FR" sz="2800" b="0" strike="noStrike" spc="-1">
                <a:solidFill>
                  <a:srgbClr val="000000"/>
                </a:solidFill>
                <a:latin typeface="Arial"/>
                <a:ea typeface="DejaVu Sans"/>
              </a:rPr>
              <a:t>oir et na</a:t>
            </a:r>
            <a:r>
              <a:rPr lang="fr-FR" sz="2800" b="0" strike="noStrike" spc="-1">
                <a:solidFill>
                  <a:srgbClr val="0070C0"/>
                </a:solidFill>
                <a:latin typeface="Arial"/>
                <a:ea typeface="DejaVu Sans"/>
              </a:rPr>
              <a:t>g</a:t>
            </a:r>
            <a:r>
              <a:rPr lang="fr-FR" sz="2800" b="0" strike="noStrike" spc="-1">
                <a:solidFill>
                  <a:srgbClr val="000000"/>
                </a:solidFill>
                <a:latin typeface="Arial"/>
                <a:ea typeface="DejaVu Sans"/>
              </a:rPr>
              <a:t>e dans le la</a:t>
            </a:r>
            <a:r>
              <a:rPr lang="fr-FR" sz="2800" b="0" strike="noStrike" spc="-1">
                <a:solidFill>
                  <a:srgbClr val="0070C0"/>
                </a:solidFill>
                <a:latin typeface="Arial"/>
                <a:ea typeface="DejaVu Sans"/>
              </a:rPr>
              <a:t>g</a:t>
            </a:r>
            <a:r>
              <a:rPr lang="fr-FR" sz="2800" b="0" strike="noStrike" spc="-1">
                <a:solidFill>
                  <a:srgbClr val="000000"/>
                </a:solidFill>
                <a:latin typeface="Arial"/>
                <a:ea typeface="DejaVu Sans"/>
              </a:rPr>
              <a:t>on au milieu des poissons rou</a:t>
            </a:r>
            <a:r>
              <a:rPr lang="fr-FR" sz="2800" b="0" strike="noStrike" spc="-1">
                <a:solidFill>
                  <a:srgbClr val="0070C0"/>
                </a:solidFill>
                <a:latin typeface="Arial"/>
                <a:ea typeface="DejaVu Sans"/>
              </a:rPr>
              <a:t>g</a:t>
            </a:r>
            <a:r>
              <a:rPr lang="fr-FR" sz="2800" b="0" strike="noStrike" spc="-1">
                <a:solidFill>
                  <a:srgbClr val="000000"/>
                </a:solidFill>
                <a:latin typeface="Arial"/>
                <a:ea typeface="DejaVu Sans"/>
              </a:rPr>
              <a:t>es</a:t>
            </a:r>
            <a:endParaRPr lang="fr-FR" sz="2800" b="0" strike="noStrike" spc="-1">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CustomShape 1"/>
          <p:cNvSpPr/>
          <p:nvPr/>
        </p:nvSpPr>
        <p:spPr>
          <a:xfrm>
            <a:off x="1080000" y="1584000"/>
            <a:ext cx="5494680" cy="378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2401"/>
              </a:spcBef>
            </a:pPr>
            <a:r>
              <a:rPr lang="fr-FR" sz="4400" b="0" strike="noStrike" spc="-1">
                <a:solidFill>
                  <a:srgbClr val="000000"/>
                </a:solidFill>
                <a:latin typeface="Calibri"/>
                <a:ea typeface="PingFang SC"/>
              </a:rPr>
              <a:t>  </a:t>
            </a:r>
            <a:endParaRPr lang="fr-FR" sz="4400" b="0" strike="noStrike" spc="-1">
              <a:latin typeface="Arial"/>
            </a:endParaRPr>
          </a:p>
          <a:p>
            <a:pPr>
              <a:lnSpc>
                <a:spcPct val="100000"/>
              </a:lnSpc>
              <a:spcBef>
                <a:spcPts val="2401"/>
              </a:spcBef>
            </a:pPr>
            <a:endParaRPr lang="fr-FR" sz="4400" b="0" strike="noStrike" spc="-1">
              <a:latin typeface="Arial"/>
            </a:endParaRPr>
          </a:p>
          <a:p>
            <a:pPr>
              <a:lnSpc>
                <a:spcPct val="100000"/>
              </a:lnSpc>
              <a:spcBef>
                <a:spcPts val="2401"/>
              </a:spcBef>
            </a:pPr>
            <a:endParaRPr lang="fr-FR" sz="4400" b="0" strike="noStrike" spc="-1">
              <a:latin typeface="Arial"/>
            </a:endParaRPr>
          </a:p>
          <a:p>
            <a:pPr>
              <a:lnSpc>
                <a:spcPct val="100000"/>
              </a:lnSpc>
              <a:spcBef>
                <a:spcPts val="2401"/>
              </a:spcBef>
            </a:pPr>
            <a:endParaRPr lang="fr-FR" sz="4400" b="0" strike="noStrike" spc="-1">
              <a:latin typeface="Arial"/>
            </a:endParaRPr>
          </a:p>
          <a:p>
            <a:pPr>
              <a:lnSpc>
                <a:spcPct val="100000"/>
              </a:lnSpc>
              <a:spcBef>
                <a:spcPts val="2401"/>
              </a:spcBef>
            </a:pPr>
            <a:endParaRPr lang="fr-FR" sz="4400" b="0" strike="noStrike" spc="-1">
              <a:latin typeface="Arial"/>
            </a:endParaRPr>
          </a:p>
          <a:p>
            <a:pPr>
              <a:lnSpc>
                <a:spcPct val="100000"/>
              </a:lnSpc>
              <a:spcBef>
                <a:spcPts val="2401"/>
              </a:spcBef>
            </a:pPr>
            <a:endParaRPr lang="fr-FR" sz="4400" b="0" strike="noStrike" spc="-1">
              <a:latin typeface="Arial"/>
            </a:endParaRPr>
          </a:p>
        </p:txBody>
      </p:sp>
      <p:sp>
        <p:nvSpPr>
          <p:cNvPr id="107" name="CustomShape 2"/>
          <p:cNvSpPr/>
          <p:nvPr/>
        </p:nvSpPr>
        <p:spPr>
          <a:xfrm>
            <a:off x="432000" y="1008000"/>
            <a:ext cx="7054560" cy="344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1800" b="0" strike="noStrike" spc="-1">
                <a:solidFill>
                  <a:srgbClr val="000000"/>
                </a:solidFill>
                <a:latin typeface="Arial"/>
                <a:ea typeface="DejaVu Sans"/>
              </a:rPr>
              <a:t>Combien de fois entends-tu « j » dans la phrase : </a:t>
            </a:r>
            <a:endParaRPr lang="fr-FR" sz="1800" b="0" strike="noStrike" spc="-1">
              <a:latin typeface="Arial"/>
            </a:endParaRPr>
          </a:p>
        </p:txBody>
      </p:sp>
      <p:sp>
        <p:nvSpPr>
          <p:cNvPr id="108" name="CustomShape 3"/>
          <p:cNvSpPr/>
          <p:nvPr/>
        </p:nvSpPr>
        <p:spPr>
          <a:xfrm>
            <a:off x="2232000" y="216000"/>
            <a:ext cx="4785120" cy="648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fr-FR" sz="2800" b="1" strike="noStrike" spc="-1">
                <a:solidFill>
                  <a:srgbClr val="0070C0"/>
                </a:solidFill>
                <a:latin typeface="Calibri"/>
                <a:ea typeface="DejaVu Sans"/>
              </a:rPr>
              <a:t>g</a:t>
            </a:r>
            <a:r>
              <a:rPr lang="fr-FR" sz="2800" b="1" strike="noStrike" spc="-1">
                <a:solidFill>
                  <a:srgbClr val="000000"/>
                </a:solidFill>
                <a:latin typeface="Calibri"/>
                <a:ea typeface="DejaVu Sans"/>
              </a:rPr>
              <a:t> et </a:t>
            </a:r>
            <a:r>
              <a:rPr lang="fr-FR" sz="2800" b="1" strike="noStrike" spc="-1">
                <a:solidFill>
                  <a:srgbClr val="0070C0"/>
                </a:solidFill>
                <a:latin typeface="Calibri"/>
                <a:ea typeface="DejaVu Sans"/>
              </a:rPr>
              <a:t>ge</a:t>
            </a:r>
            <a:r>
              <a:rPr lang="fr-FR" sz="2800" b="1" strike="noStrike" spc="-1">
                <a:solidFill>
                  <a:srgbClr val="000000"/>
                </a:solidFill>
                <a:latin typeface="Calibri"/>
                <a:ea typeface="DejaVu Sans"/>
              </a:rPr>
              <a:t> qui font « j »</a:t>
            </a:r>
            <a:endParaRPr lang="fr-FR" sz="2800" b="0" strike="noStrike" spc="-1">
              <a:latin typeface="Arial"/>
            </a:endParaRPr>
          </a:p>
        </p:txBody>
      </p:sp>
      <p:graphicFrame>
        <p:nvGraphicFramePr>
          <p:cNvPr id="6" name="Diagram6"/>
          <p:cNvGraphicFramePr/>
          <p:nvPr>
            <p:extLst>
              <p:ext uri="{D42A27DB-BD31-4B8C-83A1-F6EECF244321}">
                <p14:modId xmlns:p14="http://schemas.microsoft.com/office/powerpoint/2010/main" val="3552500331"/>
              </p:ext>
            </p:extLst>
          </p:nvPr>
        </p:nvGraphicFramePr>
        <p:xfrm>
          <a:off x="6567120" y="2643840"/>
          <a:ext cx="2323800" cy="2171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9" name="CustomShape 4"/>
          <p:cNvSpPr/>
          <p:nvPr/>
        </p:nvSpPr>
        <p:spPr>
          <a:xfrm>
            <a:off x="360000" y="1440000"/>
            <a:ext cx="8675640" cy="1446480"/>
          </a:xfrm>
          <a:prstGeom prst="rect">
            <a:avLst/>
          </a:prstGeom>
          <a:noFill/>
          <a:ln>
            <a:noFill/>
          </a:ln>
        </p:spPr>
        <p:style>
          <a:lnRef idx="2">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2800" b="0" strike="noStrike" spc="-1">
                <a:solidFill>
                  <a:srgbClr val="000000"/>
                </a:solidFill>
                <a:latin typeface="Arial"/>
                <a:ea typeface="DejaVu Sans"/>
              </a:rPr>
              <a:t>Le </a:t>
            </a:r>
            <a:r>
              <a:rPr lang="fr-FR" sz="2800" b="0" strike="noStrike" spc="-1">
                <a:solidFill>
                  <a:srgbClr val="FF0000"/>
                </a:solidFill>
                <a:latin typeface="Arial"/>
                <a:ea typeface="DejaVu Sans"/>
              </a:rPr>
              <a:t>g</a:t>
            </a:r>
            <a:r>
              <a:rPr lang="fr-FR" sz="2800" b="0" strike="noStrike" spc="-1">
                <a:solidFill>
                  <a:srgbClr val="000000"/>
                </a:solidFill>
                <a:latin typeface="Arial"/>
                <a:ea typeface="DejaVu Sans"/>
              </a:rPr>
              <a:t>arçon enlève son </a:t>
            </a:r>
            <a:r>
              <a:rPr lang="fr-FR" sz="2800" b="0" strike="noStrike" spc="-1">
                <a:solidFill>
                  <a:srgbClr val="0070C0"/>
                </a:solidFill>
                <a:latin typeface="Arial"/>
                <a:ea typeface="DejaVu Sans"/>
              </a:rPr>
              <a:t>g</a:t>
            </a:r>
            <a:r>
              <a:rPr lang="fr-FR" sz="2800" b="0" strike="noStrike" spc="-1">
                <a:solidFill>
                  <a:srgbClr val="000000"/>
                </a:solidFill>
                <a:latin typeface="Arial"/>
                <a:ea typeface="DejaVu Sans"/>
              </a:rPr>
              <a:t>ilet, saute du plon</a:t>
            </a:r>
            <a:r>
              <a:rPr lang="fr-FR" sz="2800" b="0" strike="noStrike" spc="-1">
                <a:solidFill>
                  <a:srgbClr val="0070C0"/>
                </a:solidFill>
                <a:latin typeface="Arial"/>
                <a:ea typeface="DejaVu Sans"/>
              </a:rPr>
              <a:t>ge</a:t>
            </a:r>
            <a:r>
              <a:rPr lang="fr-FR" sz="2800" b="0" strike="noStrike" spc="-1">
                <a:solidFill>
                  <a:srgbClr val="000000"/>
                </a:solidFill>
                <a:latin typeface="Arial"/>
                <a:ea typeface="DejaVu Sans"/>
              </a:rPr>
              <a:t>oir et na</a:t>
            </a:r>
            <a:r>
              <a:rPr lang="fr-FR" sz="2800" b="0" strike="noStrike" spc="-1">
                <a:solidFill>
                  <a:srgbClr val="0070C0"/>
                </a:solidFill>
                <a:latin typeface="Arial"/>
                <a:ea typeface="DejaVu Sans"/>
              </a:rPr>
              <a:t>g</a:t>
            </a:r>
            <a:r>
              <a:rPr lang="fr-FR" sz="2800" b="0" strike="noStrike" spc="-1">
                <a:solidFill>
                  <a:srgbClr val="000000"/>
                </a:solidFill>
                <a:latin typeface="Arial"/>
                <a:ea typeface="DejaVu Sans"/>
              </a:rPr>
              <a:t>e dans le la</a:t>
            </a:r>
            <a:r>
              <a:rPr lang="fr-FR" sz="2800" b="0" strike="noStrike" spc="-1">
                <a:solidFill>
                  <a:srgbClr val="FF0000"/>
                </a:solidFill>
                <a:latin typeface="Arial"/>
                <a:ea typeface="DejaVu Sans"/>
              </a:rPr>
              <a:t>g</a:t>
            </a:r>
            <a:r>
              <a:rPr lang="fr-FR" sz="2800" b="0" strike="noStrike" spc="-1">
                <a:solidFill>
                  <a:srgbClr val="000000"/>
                </a:solidFill>
                <a:latin typeface="Arial"/>
                <a:ea typeface="DejaVu Sans"/>
              </a:rPr>
              <a:t>on au milieu des poissons rou</a:t>
            </a:r>
            <a:r>
              <a:rPr lang="fr-FR" sz="2800" b="0" strike="noStrike" spc="-1">
                <a:solidFill>
                  <a:srgbClr val="0070C0"/>
                </a:solidFill>
                <a:latin typeface="Arial"/>
                <a:ea typeface="DejaVu Sans"/>
              </a:rPr>
              <a:t>g</a:t>
            </a:r>
            <a:r>
              <a:rPr lang="fr-FR" sz="2800" b="0" strike="noStrike" spc="-1">
                <a:solidFill>
                  <a:srgbClr val="000000"/>
                </a:solidFill>
                <a:latin typeface="Arial"/>
                <a:ea typeface="DejaVu Sans"/>
              </a:rPr>
              <a:t>es</a:t>
            </a:r>
            <a:endParaRPr lang="fr-FR" sz="2800" b="0" strike="noStrike" spc="-1">
              <a:latin typeface="Arial"/>
            </a:endParaRPr>
          </a:p>
        </p:txBody>
      </p:sp>
      <p:sp>
        <p:nvSpPr>
          <p:cNvPr id="2" name="SMARTInkShape-21">
            <a:extLst>
              <a:ext uri="{FF2B5EF4-FFF2-40B4-BE49-F238E27FC236}">
                <a16:creationId xmlns:a16="http://schemas.microsoft.com/office/drawing/2014/main" xmlns="" id="{411E76E8-0DF5-41C4-9165-A65A4F599B04}"/>
              </a:ext>
            </a:extLst>
          </p:cNvPr>
          <p:cNvSpPr/>
          <p:nvPr>
            <p:custDataLst>
              <p:tags r:id="rId1"/>
            </p:custDataLst>
          </p:nvPr>
        </p:nvSpPr>
        <p:spPr>
          <a:xfrm>
            <a:off x="8360569" y="2231231"/>
            <a:ext cx="16670" cy="14289"/>
          </a:xfrm>
          <a:custGeom>
            <a:avLst/>
            <a:gdLst/>
            <a:ahLst/>
            <a:cxnLst/>
            <a:rect l="0" t="0" r="0" b="0"/>
            <a:pathLst>
              <a:path w="16670" h="14289">
                <a:moveTo>
                  <a:pt x="0" y="14288"/>
                </a:moveTo>
                <a:lnTo>
                  <a:pt x="0" y="14288"/>
                </a:lnTo>
                <a:lnTo>
                  <a:pt x="7340" y="9956"/>
                </a:lnTo>
                <a:lnTo>
                  <a:pt x="16669"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CustomShape 1"/>
          <p:cNvSpPr/>
          <p:nvPr/>
        </p:nvSpPr>
        <p:spPr>
          <a:xfrm>
            <a:off x="1080000" y="1584000"/>
            <a:ext cx="5494680" cy="378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2401"/>
              </a:spcBef>
            </a:pPr>
            <a:r>
              <a:rPr lang="fr-FR" sz="4400" b="0" strike="noStrike" spc="-1">
                <a:solidFill>
                  <a:srgbClr val="000000"/>
                </a:solidFill>
                <a:latin typeface="Calibri"/>
                <a:ea typeface="PingFang SC"/>
              </a:rPr>
              <a:t>  </a:t>
            </a:r>
            <a:endParaRPr lang="fr-FR" sz="4400" b="0" strike="noStrike" spc="-1">
              <a:latin typeface="Arial"/>
            </a:endParaRPr>
          </a:p>
          <a:p>
            <a:pPr>
              <a:lnSpc>
                <a:spcPct val="100000"/>
              </a:lnSpc>
              <a:spcBef>
                <a:spcPts val="2401"/>
              </a:spcBef>
            </a:pPr>
            <a:endParaRPr lang="fr-FR" sz="4400" b="0" strike="noStrike" spc="-1">
              <a:latin typeface="Arial"/>
            </a:endParaRPr>
          </a:p>
          <a:p>
            <a:pPr>
              <a:lnSpc>
                <a:spcPct val="100000"/>
              </a:lnSpc>
              <a:spcBef>
                <a:spcPts val="2401"/>
              </a:spcBef>
            </a:pPr>
            <a:endParaRPr lang="fr-FR" sz="4400" b="0" strike="noStrike" spc="-1">
              <a:latin typeface="Arial"/>
            </a:endParaRPr>
          </a:p>
          <a:p>
            <a:pPr>
              <a:lnSpc>
                <a:spcPct val="100000"/>
              </a:lnSpc>
              <a:spcBef>
                <a:spcPts val="2401"/>
              </a:spcBef>
            </a:pPr>
            <a:endParaRPr lang="fr-FR" sz="4400" b="0" strike="noStrike" spc="-1">
              <a:latin typeface="Arial"/>
            </a:endParaRPr>
          </a:p>
          <a:p>
            <a:pPr>
              <a:lnSpc>
                <a:spcPct val="100000"/>
              </a:lnSpc>
              <a:spcBef>
                <a:spcPts val="2401"/>
              </a:spcBef>
            </a:pPr>
            <a:endParaRPr lang="fr-FR" sz="4400" b="0" strike="noStrike" spc="-1">
              <a:latin typeface="Arial"/>
            </a:endParaRPr>
          </a:p>
          <a:p>
            <a:pPr>
              <a:lnSpc>
                <a:spcPct val="100000"/>
              </a:lnSpc>
              <a:spcBef>
                <a:spcPts val="2401"/>
              </a:spcBef>
            </a:pPr>
            <a:endParaRPr lang="fr-FR" sz="4400" b="0" strike="noStrike" spc="-1">
              <a:latin typeface="Arial"/>
            </a:endParaRPr>
          </a:p>
        </p:txBody>
      </p:sp>
      <p:sp>
        <p:nvSpPr>
          <p:cNvPr id="111" name="CustomShape 2"/>
          <p:cNvSpPr/>
          <p:nvPr/>
        </p:nvSpPr>
        <p:spPr>
          <a:xfrm>
            <a:off x="360360" y="1022040"/>
            <a:ext cx="7054560" cy="344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1800" b="0" strike="noStrike" spc="-1">
                <a:solidFill>
                  <a:srgbClr val="000000"/>
                </a:solidFill>
                <a:latin typeface="Arial"/>
                <a:ea typeface="DejaVu Sans"/>
              </a:rPr>
              <a:t>Combien de fois entends-tu « f » dans la phrase : </a:t>
            </a:r>
            <a:endParaRPr lang="fr-FR" sz="1800" b="0" strike="noStrike" spc="-1">
              <a:latin typeface="Arial"/>
            </a:endParaRPr>
          </a:p>
        </p:txBody>
      </p:sp>
      <p:sp>
        <p:nvSpPr>
          <p:cNvPr id="112" name="CustomShape 3"/>
          <p:cNvSpPr/>
          <p:nvPr/>
        </p:nvSpPr>
        <p:spPr>
          <a:xfrm>
            <a:off x="2733840" y="144000"/>
            <a:ext cx="3888720" cy="648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fr-FR" sz="2800" b="1" strike="noStrike" spc="-1">
                <a:solidFill>
                  <a:srgbClr val="0070C0"/>
                </a:solidFill>
                <a:latin typeface="Calibri"/>
                <a:ea typeface="DejaVu Sans"/>
              </a:rPr>
              <a:t>ph</a:t>
            </a:r>
            <a:r>
              <a:rPr lang="fr-FR" sz="2800" b="1" strike="noStrike" spc="-1">
                <a:solidFill>
                  <a:srgbClr val="000000"/>
                </a:solidFill>
                <a:latin typeface="Calibri"/>
                <a:ea typeface="DejaVu Sans"/>
              </a:rPr>
              <a:t> qui font « f »</a:t>
            </a:r>
            <a:endParaRPr lang="fr-FR" sz="2800" b="0" strike="noStrike" spc="-1">
              <a:latin typeface="Arial"/>
            </a:endParaRPr>
          </a:p>
        </p:txBody>
      </p:sp>
      <p:graphicFrame>
        <p:nvGraphicFramePr>
          <p:cNvPr id="7" name="Diagram7"/>
          <p:cNvGraphicFramePr/>
          <p:nvPr>
            <p:extLst>
              <p:ext uri="{D42A27DB-BD31-4B8C-83A1-F6EECF244321}">
                <p14:modId xmlns:p14="http://schemas.microsoft.com/office/powerpoint/2010/main" val="1500563483"/>
              </p:ext>
            </p:extLst>
          </p:nvPr>
        </p:nvGraphicFramePr>
        <p:xfrm>
          <a:off x="6567120" y="2643840"/>
          <a:ext cx="2323800" cy="2171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3" name="CustomShape 4"/>
          <p:cNvSpPr/>
          <p:nvPr/>
        </p:nvSpPr>
        <p:spPr>
          <a:xfrm>
            <a:off x="360000" y="1440000"/>
            <a:ext cx="8675640" cy="1446480"/>
          </a:xfrm>
          <a:prstGeom prst="rect">
            <a:avLst/>
          </a:prstGeom>
          <a:noFill/>
          <a:ln>
            <a:noFill/>
          </a:ln>
        </p:spPr>
        <p:style>
          <a:lnRef idx="2">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200" b="0" strike="noStrike" spc="-1">
                <a:solidFill>
                  <a:srgbClr val="000000"/>
                </a:solidFill>
                <a:latin typeface="Arial"/>
                <a:ea typeface="DejaVu Sans"/>
              </a:rPr>
              <a:t>À la fin du paragra</a:t>
            </a:r>
            <a:r>
              <a:rPr lang="fr-FR" sz="3200" b="0" strike="noStrike" spc="-1">
                <a:solidFill>
                  <a:srgbClr val="0070C0"/>
                </a:solidFill>
                <a:latin typeface="Arial"/>
                <a:ea typeface="DejaVu Sans"/>
              </a:rPr>
              <a:t>ph</a:t>
            </a:r>
            <a:r>
              <a:rPr lang="fr-FR" sz="3200" b="0" strike="noStrike" spc="-1">
                <a:solidFill>
                  <a:srgbClr val="000000"/>
                </a:solidFill>
                <a:latin typeface="Arial"/>
                <a:ea typeface="DejaVu Sans"/>
              </a:rPr>
              <a:t>e, il y a la </a:t>
            </a:r>
            <a:r>
              <a:rPr lang="fr-FR" sz="3200" b="0" strike="noStrike" spc="-1">
                <a:solidFill>
                  <a:srgbClr val="0070C0"/>
                </a:solidFill>
                <a:latin typeface="Arial"/>
                <a:ea typeface="DejaVu Sans"/>
              </a:rPr>
              <a:t>ph</a:t>
            </a:r>
            <a:r>
              <a:rPr lang="fr-FR" sz="3200" b="0" strike="noStrike" spc="-1">
                <a:solidFill>
                  <a:srgbClr val="000000"/>
                </a:solidFill>
                <a:latin typeface="Arial"/>
                <a:ea typeface="DejaVu Sans"/>
              </a:rPr>
              <a:t>rase sur le dau</a:t>
            </a:r>
            <a:r>
              <a:rPr lang="fr-FR" sz="3200" b="0" strike="noStrike" spc="-1">
                <a:solidFill>
                  <a:srgbClr val="0070C0"/>
                </a:solidFill>
                <a:latin typeface="Arial"/>
                <a:ea typeface="DejaVu Sans"/>
              </a:rPr>
              <a:t>ph</a:t>
            </a:r>
            <a:r>
              <a:rPr lang="fr-FR" sz="3200" b="0" strike="noStrike" spc="-1">
                <a:solidFill>
                  <a:srgbClr val="000000"/>
                </a:solidFill>
                <a:latin typeface="Arial"/>
                <a:ea typeface="DejaVu Sans"/>
              </a:rPr>
              <a:t>in et l’élé</a:t>
            </a:r>
            <a:r>
              <a:rPr lang="fr-FR" sz="3200" b="0" strike="noStrike" spc="-1">
                <a:solidFill>
                  <a:srgbClr val="0070C0"/>
                </a:solidFill>
                <a:latin typeface="Arial"/>
                <a:ea typeface="DejaVu Sans"/>
              </a:rPr>
              <a:t>ph</a:t>
            </a:r>
            <a:r>
              <a:rPr lang="fr-FR" sz="3200" b="0" strike="noStrike" spc="-1">
                <a:solidFill>
                  <a:srgbClr val="000000"/>
                </a:solidFill>
                <a:latin typeface="Arial"/>
                <a:ea typeface="DejaVu Sans"/>
              </a:rPr>
              <a:t>ant.</a:t>
            </a:r>
            <a:r>
              <a:rPr lang="fr-FR" sz="3200" b="0" strike="noStrike" spc="-1">
                <a:solidFill>
                  <a:srgbClr val="2A6099"/>
                </a:solidFill>
                <a:latin typeface="Arial"/>
                <a:ea typeface="DejaVu Sans"/>
              </a:rPr>
              <a:t>   </a:t>
            </a:r>
            <a:endParaRPr lang="fr-FR" sz="3200" b="0" strike="noStrike" spc="-1">
              <a:latin typeface="Aria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10.xml><?xml version="1.0" encoding="utf-8"?>
<p:tagLst xmlns:a="http://schemas.openxmlformats.org/drawingml/2006/main" xmlns:r="http://schemas.openxmlformats.org/officeDocument/2006/relationships" xmlns:p="http://schemas.openxmlformats.org/presentationml/2006/main">
  <p:tag name="HIGHLIGHTER" val="false"/>
</p:tagLst>
</file>

<file path=ppt/tags/tag11.xml><?xml version="1.0" encoding="utf-8"?>
<p:tagLst xmlns:a="http://schemas.openxmlformats.org/drawingml/2006/main" xmlns:r="http://schemas.openxmlformats.org/officeDocument/2006/relationships" xmlns:p="http://schemas.openxmlformats.org/presentationml/2006/main">
  <p:tag name="HIGHLIGHTER" val="false"/>
</p:tagLst>
</file>

<file path=ppt/tags/tag12.xml><?xml version="1.0" encoding="utf-8"?>
<p:tagLst xmlns:a="http://schemas.openxmlformats.org/drawingml/2006/main" xmlns:r="http://schemas.openxmlformats.org/officeDocument/2006/relationships" xmlns:p="http://schemas.openxmlformats.org/presentationml/2006/main">
  <p:tag name="HIGHLIGHTER" val="false"/>
</p:tagLst>
</file>

<file path=ppt/tags/tag13.xml><?xml version="1.0" encoding="utf-8"?>
<p:tagLst xmlns:a="http://schemas.openxmlformats.org/drawingml/2006/main" xmlns:r="http://schemas.openxmlformats.org/officeDocument/2006/relationships" xmlns:p="http://schemas.openxmlformats.org/presentationml/2006/main">
  <p:tag name="HIGHLIGHTER" val="false"/>
</p:tagLst>
</file>

<file path=ppt/tags/tag14.xml><?xml version="1.0" encoding="utf-8"?>
<p:tagLst xmlns:a="http://schemas.openxmlformats.org/drawingml/2006/main" xmlns:r="http://schemas.openxmlformats.org/officeDocument/2006/relationships" xmlns:p="http://schemas.openxmlformats.org/presentationml/2006/main">
  <p:tag name="HIGHLIGHTER" val="false"/>
</p:tagLst>
</file>

<file path=ppt/tags/tag15.xml><?xml version="1.0" encoding="utf-8"?>
<p:tagLst xmlns:a="http://schemas.openxmlformats.org/drawingml/2006/main" xmlns:r="http://schemas.openxmlformats.org/officeDocument/2006/relationships" xmlns:p="http://schemas.openxmlformats.org/presentationml/2006/main">
  <p:tag name="HIGHLIGHTER" val="false"/>
</p:tagLst>
</file>

<file path=ppt/tags/tag16.xml><?xml version="1.0" encoding="utf-8"?>
<p:tagLst xmlns:a="http://schemas.openxmlformats.org/drawingml/2006/main" xmlns:r="http://schemas.openxmlformats.org/officeDocument/2006/relationships" xmlns:p="http://schemas.openxmlformats.org/presentationml/2006/main">
  <p:tag name="HIGHLIGHTER" val="false"/>
</p:tagLst>
</file>

<file path=ppt/tags/tag17.xml><?xml version="1.0" encoding="utf-8"?>
<p:tagLst xmlns:a="http://schemas.openxmlformats.org/drawingml/2006/main" xmlns:r="http://schemas.openxmlformats.org/officeDocument/2006/relationships" xmlns:p="http://schemas.openxmlformats.org/presentationml/2006/main">
  <p:tag name="HIGHLIGHTER" val="false"/>
</p:tagLst>
</file>

<file path=ppt/tags/tag18.xml><?xml version="1.0" encoding="utf-8"?>
<p:tagLst xmlns:a="http://schemas.openxmlformats.org/drawingml/2006/main" xmlns:r="http://schemas.openxmlformats.org/officeDocument/2006/relationships" xmlns:p="http://schemas.openxmlformats.org/presentationml/2006/main">
  <p:tag name="HIGHLIGHTER" val="false"/>
</p:tagLst>
</file>

<file path=ppt/tags/tag19.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ags/tag20.xml><?xml version="1.0" encoding="utf-8"?>
<p:tagLst xmlns:a="http://schemas.openxmlformats.org/drawingml/2006/main" xmlns:r="http://schemas.openxmlformats.org/officeDocument/2006/relationships" xmlns:p="http://schemas.openxmlformats.org/presentationml/2006/main">
  <p:tag name="HIGHLIGHTER" val="false"/>
</p:tagLst>
</file>

<file path=ppt/tags/tag21.xml><?xml version="1.0" encoding="utf-8"?>
<p:tagLst xmlns:a="http://schemas.openxmlformats.org/drawingml/2006/main" xmlns:r="http://schemas.openxmlformats.org/officeDocument/2006/relationships" xmlns:p="http://schemas.openxmlformats.org/presentationml/2006/main">
  <p:tag name="HIGHLIGHTER" val="false"/>
</p:tagLst>
</file>

<file path=ppt/tags/tag22.xml><?xml version="1.0" encoding="utf-8"?>
<p:tagLst xmlns:a="http://schemas.openxmlformats.org/drawingml/2006/main" xmlns:r="http://schemas.openxmlformats.org/officeDocument/2006/relationships" xmlns:p="http://schemas.openxmlformats.org/presentationml/2006/main">
  <p:tag name="HIGHLIGHTER" val="false"/>
</p:tagLst>
</file>

<file path=ppt/tags/tag23.xml><?xml version="1.0" encoding="utf-8"?>
<p:tagLst xmlns:a="http://schemas.openxmlformats.org/drawingml/2006/main" xmlns:r="http://schemas.openxmlformats.org/officeDocument/2006/relationships" xmlns:p="http://schemas.openxmlformats.org/presentationml/2006/main">
  <p:tag name="HIGHLIGHTER" val="false"/>
</p:tagLst>
</file>

<file path=ppt/tags/tag24.xml><?xml version="1.0" encoding="utf-8"?>
<p:tagLst xmlns:a="http://schemas.openxmlformats.org/drawingml/2006/main" xmlns:r="http://schemas.openxmlformats.org/officeDocument/2006/relationships" xmlns:p="http://schemas.openxmlformats.org/presentationml/2006/main">
  <p:tag name="HIGHLIGHTER" val="false"/>
</p:tagLst>
</file>

<file path=ppt/tags/tag25.xml><?xml version="1.0" encoding="utf-8"?>
<p:tagLst xmlns:a="http://schemas.openxmlformats.org/drawingml/2006/main" xmlns:r="http://schemas.openxmlformats.org/officeDocument/2006/relationships" xmlns:p="http://schemas.openxmlformats.org/presentationml/2006/main">
  <p:tag name="HIGHLIGHTER" val="false"/>
</p:tagLst>
</file>

<file path=ppt/tags/tag26.xml><?xml version="1.0" encoding="utf-8"?>
<p:tagLst xmlns:a="http://schemas.openxmlformats.org/drawingml/2006/main" xmlns:r="http://schemas.openxmlformats.org/officeDocument/2006/relationships" xmlns:p="http://schemas.openxmlformats.org/presentationml/2006/main">
  <p:tag name="HIGHLIGHTER" val="false"/>
</p:tagLst>
</file>

<file path=ppt/tags/tag27.xml><?xml version="1.0" encoding="utf-8"?>
<p:tagLst xmlns:a="http://schemas.openxmlformats.org/drawingml/2006/main" xmlns:r="http://schemas.openxmlformats.org/officeDocument/2006/relationships" xmlns:p="http://schemas.openxmlformats.org/presentationml/2006/main">
  <p:tag name="HIGHLIGHTER" val="false"/>
</p:tagLst>
</file>

<file path=ppt/tags/tag28.xml><?xml version="1.0" encoding="utf-8"?>
<p:tagLst xmlns:a="http://schemas.openxmlformats.org/drawingml/2006/main" xmlns:r="http://schemas.openxmlformats.org/officeDocument/2006/relationships" xmlns:p="http://schemas.openxmlformats.org/presentationml/2006/main">
  <p:tag name="HIGHLIGHTER" val="false"/>
</p:tagLst>
</file>

<file path=ppt/tags/tag29.xml><?xml version="1.0" encoding="utf-8"?>
<p:tagLst xmlns:a="http://schemas.openxmlformats.org/drawingml/2006/main" xmlns:r="http://schemas.openxmlformats.org/officeDocument/2006/relationships" xmlns:p="http://schemas.openxmlformats.org/presentationml/2006/main">
  <p:tag name="HIGHLIGHTER" val="false"/>
</p:tagLst>
</file>

<file path=ppt/tags/tag3.xml><?xml version="1.0" encoding="utf-8"?>
<p:tagLst xmlns:a="http://schemas.openxmlformats.org/drawingml/2006/main" xmlns:r="http://schemas.openxmlformats.org/officeDocument/2006/relationships" xmlns:p="http://schemas.openxmlformats.org/presentationml/2006/main">
  <p:tag name="HIGHLIGHTER" val="false"/>
</p:tagLst>
</file>

<file path=ppt/tags/tag30.xml><?xml version="1.0" encoding="utf-8"?>
<p:tagLst xmlns:a="http://schemas.openxmlformats.org/drawingml/2006/main" xmlns:r="http://schemas.openxmlformats.org/officeDocument/2006/relationships" xmlns:p="http://schemas.openxmlformats.org/presentationml/2006/main">
  <p:tag name="HIGHLIGHTER" val="false"/>
</p:tagLst>
</file>

<file path=ppt/tags/tag31.xml><?xml version="1.0" encoding="utf-8"?>
<p:tagLst xmlns:a="http://schemas.openxmlformats.org/drawingml/2006/main" xmlns:r="http://schemas.openxmlformats.org/officeDocument/2006/relationships" xmlns:p="http://schemas.openxmlformats.org/presentationml/2006/main">
  <p:tag name="HIGHLIGHTER" val="false"/>
</p:tagLst>
</file>

<file path=ppt/tags/tag32.xml><?xml version="1.0" encoding="utf-8"?>
<p:tagLst xmlns:a="http://schemas.openxmlformats.org/drawingml/2006/main" xmlns:r="http://schemas.openxmlformats.org/officeDocument/2006/relationships" xmlns:p="http://schemas.openxmlformats.org/presentationml/2006/main">
  <p:tag name="HIGHLIGHTER" val="false"/>
</p:tagLst>
</file>

<file path=ppt/tags/tag33.xml><?xml version="1.0" encoding="utf-8"?>
<p:tagLst xmlns:a="http://schemas.openxmlformats.org/drawingml/2006/main" xmlns:r="http://schemas.openxmlformats.org/officeDocument/2006/relationships" xmlns:p="http://schemas.openxmlformats.org/presentationml/2006/main">
  <p:tag name="HIGHLIGHTER" val="false"/>
</p:tagLst>
</file>

<file path=ppt/tags/tag34.xml><?xml version="1.0" encoding="utf-8"?>
<p:tagLst xmlns:a="http://schemas.openxmlformats.org/drawingml/2006/main" xmlns:r="http://schemas.openxmlformats.org/officeDocument/2006/relationships" xmlns:p="http://schemas.openxmlformats.org/presentationml/2006/main">
  <p:tag name="HIGHLIGHTER" val="false"/>
</p:tagLst>
</file>

<file path=ppt/tags/tag35.xml><?xml version="1.0" encoding="utf-8"?>
<p:tagLst xmlns:a="http://schemas.openxmlformats.org/drawingml/2006/main" xmlns:r="http://schemas.openxmlformats.org/officeDocument/2006/relationships" xmlns:p="http://schemas.openxmlformats.org/presentationml/2006/main">
  <p:tag name="HIGHLIGHTER" val="false"/>
</p:tagLst>
</file>

<file path=ppt/tags/tag36.xml><?xml version="1.0" encoding="utf-8"?>
<p:tagLst xmlns:a="http://schemas.openxmlformats.org/drawingml/2006/main" xmlns:r="http://schemas.openxmlformats.org/officeDocument/2006/relationships" xmlns:p="http://schemas.openxmlformats.org/presentationml/2006/main">
  <p:tag name="HIGHLIGHTER" val="false"/>
</p:tagLst>
</file>

<file path=ppt/tags/tag37.xml><?xml version="1.0" encoding="utf-8"?>
<p:tagLst xmlns:a="http://schemas.openxmlformats.org/drawingml/2006/main" xmlns:r="http://schemas.openxmlformats.org/officeDocument/2006/relationships" xmlns:p="http://schemas.openxmlformats.org/presentationml/2006/main">
  <p:tag name="HIGHLIGHTER" val="false"/>
</p:tagLst>
</file>

<file path=ppt/tags/tag38.xml><?xml version="1.0" encoding="utf-8"?>
<p:tagLst xmlns:a="http://schemas.openxmlformats.org/drawingml/2006/main" xmlns:r="http://schemas.openxmlformats.org/officeDocument/2006/relationships" xmlns:p="http://schemas.openxmlformats.org/presentationml/2006/main">
  <p:tag name="HIGHLIGHTER" val="false"/>
</p:tagLst>
</file>

<file path=ppt/tags/tag39.xml><?xml version="1.0" encoding="utf-8"?>
<p:tagLst xmlns:a="http://schemas.openxmlformats.org/drawingml/2006/main" xmlns:r="http://schemas.openxmlformats.org/officeDocument/2006/relationships" xmlns:p="http://schemas.openxmlformats.org/presentationml/2006/main">
  <p:tag name="HIGHLIGHTER" val="false"/>
</p:tagLst>
</file>

<file path=ppt/tags/tag4.xml><?xml version="1.0" encoding="utf-8"?>
<p:tagLst xmlns:a="http://schemas.openxmlformats.org/drawingml/2006/main" xmlns:r="http://schemas.openxmlformats.org/officeDocument/2006/relationships" xmlns:p="http://schemas.openxmlformats.org/presentationml/2006/main">
  <p:tag name="HIGHLIGHTER" val="false"/>
</p:tagLst>
</file>

<file path=ppt/tags/tag40.xml><?xml version="1.0" encoding="utf-8"?>
<p:tagLst xmlns:a="http://schemas.openxmlformats.org/drawingml/2006/main" xmlns:r="http://schemas.openxmlformats.org/officeDocument/2006/relationships" xmlns:p="http://schemas.openxmlformats.org/presentationml/2006/main">
  <p:tag name="HIGHLIGHTER" val="false"/>
</p:tagLst>
</file>

<file path=ppt/tags/tag41.xml><?xml version="1.0" encoding="utf-8"?>
<p:tagLst xmlns:a="http://schemas.openxmlformats.org/drawingml/2006/main" xmlns:r="http://schemas.openxmlformats.org/officeDocument/2006/relationships" xmlns:p="http://schemas.openxmlformats.org/presentationml/2006/main">
  <p:tag name="HIGHLIGHTER" val="false"/>
</p:tagLst>
</file>

<file path=ppt/tags/tag42.xml><?xml version="1.0" encoding="utf-8"?>
<p:tagLst xmlns:a="http://schemas.openxmlformats.org/drawingml/2006/main" xmlns:r="http://schemas.openxmlformats.org/officeDocument/2006/relationships" xmlns:p="http://schemas.openxmlformats.org/presentationml/2006/main">
  <p:tag name="HIGHLIGHTER" val="false"/>
</p:tagLst>
</file>

<file path=ppt/tags/tag43.xml><?xml version="1.0" encoding="utf-8"?>
<p:tagLst xmlns:a="http://schemas.openxmlformats.org/drawingml/2006/main" xmlns:r="http://schemas.openxmlformats.org/officeDocument/2006/relationships" xmlns:p="http://schemas.openxmlformats.org/presentationml/2006/main">
  <p:tag name="HIGHLIGHTER" val="false"/>
</p:tagLst>
</file>

<file path=ppt/tags/tag44.xml><?xml version="1.0" encoding="utf-8"?>
<p:tagLst xmlns:a="http://schemas.openxmlformats.org/drawingml/2006/main" xmlns:r="http://schemas.openxmlformats.org/officeDocument/2006/relationships" xmlns:p="http://schemas.openxmlformats.org/presentationml/2006/main">
  <p:tag name="HIGHLIGHTER" val="false"/>
</p:tagLst>
</file>

<file path=ppt/tags/tag45.xml><?xml version="1.0" encoding="utf-8"?>
<p:tagLst xmlns:a="http://schemas.openxmlformats.org/drawingml/2006/main" xmlns:r="http://schemas.openxmlformats.org/officeDocument/2006/relationships" xmlns:p="http://schemas.openxmlformats.org/presentationml/2006/main">
  <p:tag name="HIGHLIGHTER" val="false"/>
</p:tagLst>
</file>

<file path=ppt/tags/tag46.xml><?xml version="1.0" encoding="utf-8"?>
<p:tagLst xmlns:a="http://schemas.openxmlformats.org/drawingml/2006/main" xmlns:r="http://schemas.openxmlformats.org/officeDocument/2006/relationships" xmlns:p="http://schemas.openxmlformats.org/presentationml/2006/main">
  <p:tag name="HIGHLIGHTER" val="false"/>
</p:tagLst>
</file>

<file path=ppt/tags/tag47.xml><?xml version="1.0" encoding="utf-8"?>
<p:tagLst xmlns:a="http://schemas.openxmlformats.org/drawingml/2006/main" xmlns:r="http://schemas.openxmlformats.org/officeDocument/2006/relationships" xmlns:p="http://schemas.openxmlformats.org/presentationml/2006/main">
  <p:tag name="HIGHLIGHTER" val="false"/>
</p:tagLst>
</file>

<file path=ppt/tags/tag48.xml><?xml version="1.0" encoding="utf-8"?>
<p:tagLst xmlns:a="http://schemas.openxmlformats.org/drawingml/2006/main" xmlns:r="http://schemas.openxmlformats.org/officeDocument/2006/relationships" xmlns:p="http://schemas.openxmlformats.org/presentationml/2006/main">
  <p:tag name="HIGHLIGHTER" val="false"/>
</p:tagLst>
</file>

<file path=ppt/tags/tag49.xml><?xml version="1.0" encoding="utf-8"?>
<p:tagLst xmlns:a="http://schemas.openxmlformats.org/drawingml/2006/main" xmlns:r="http://schemas.openxmlformats.org/officeDocument/2006/relationships" xmlns:p="http://schemas.openxmlformats.org/presentationml/2006/main">
  <p:tag name="HIGHLIGHTER" val="false"/>
</p:tagLst>
</file>

<file path=ppt/tags/tag5.xml><?xml version="1.0" encoding="utf-8"?>
<p:tagLst xmlns:a="http://schemas.openxmlformats.org/drawingml/2006/main" xmlns:r="http://schemas.openxmlformats.org/officeDocument/2006/relationships" xmlns:p="http://schemas.openxmlformats.org/presentationml/2006/main">
  <p:tag name="HIGHLIGHTER" val="false"/>
</p:tagLst>
</file>

<file path=ppt/tags/tag50.xml><?xml version="1.0" encoding="utf-8"?>
<p:tagLst xmlns:a="http://schemas.openxmlformats.org/drawingml/2006/main" xmlns:r="http://schemas.openxmlformats.org/officeDocument/2006/relationships" xmlns:p="http://schemas.openxmlformats.org/presentationml/2006/main">
  <p:tag name="HIGHLIGHTER" val="false"/>
</p:tagLst>
</file>

<file path=ppt/tags/tag51.xml><?xml version="1.0" encoding="utf-8"?>
<p:tagLst xmlns:a="http://schemas.openxmlformats.org/drawingml/2006/main" xmlns:r="http://schemas.openxmlformats.org/officeDocument/2006/relationships" xmlns:p="http://schemas.openxmlformats.org/presentationml/2006/main">
  <p:tag name="HIGHLIGHTER" val="false"/>
</p:tagLst>
</file>

<file path=ppt/tags/tag52.xml><?xml version="1.0" encoding="utf-8"?>
<p:tagLst xmlns:a="http://schemas.openxmlformats.org/drawingml/2006/main" xmlns:r="http://schemas.openxmlformats.org/officeDocument/2006/relationships" xmlns:p="http://schemas.openxmlformats.org/presentationml/2006/main">
  <p:tag name="HIGHLIGHTER" val="false"/>
</p:tagLst>
</file>

<file path=ppt/tags/tag6.xml><?xml version="1.0" encoding="utf-8"?>
<p:tagLst xmlns:a="http://schemas.openxmlformats.org/drawingml/2006/main" xmlns:r="http://schemas.openxmlformats.org/officeDocument/2006/relationships" xmlns:p="http://schemas.openxmlformats.org/presentationml/2006/main">
  <p:tag name="HIGHLIGHTER" val="false"/>
</p:tagLst>
</file>

<file path=ppt/tags/tag7.xml><?xml version="1.0" encoding="utf-8"?>
<p:tagLst xmlns:a="http://schemas.openxmlformats.org/drawingml/2006/main" xmlns:r="http://schemas.openxmlformats.org/officeDocument/2006/relationships" xmlns:p="http://schemas.openxmlformats.org/presentationml/2006/main">
  <p:tag name="HIGHLIGHTER" val="false"/>
</p:tagLst>
</file>

<file path=ppt/tags/tag8.xml><?xml version="1.0" encoding="utf-8"?>
<p:tagLst xmlns:a="http://schemas.openxmlformats.org/drawingml/2006/main" xmlns:r="http://schemas.openxmlformats.org/officeDocument/2006/relationships" xmlns:p="http://schemas.openxmlformats.org/presentationml/2006/main">
  <p:tag name="HIGHLIGHTER" val="false"/>
</p:tagLst>
</file>

<file path=ppt/tags/tag9.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3027</TotalTime>
  <Words>736</Words>
  <Application>Microsoft Office PowerPoint</Application>
  <PresentationFormat>Affichage à l'écran (16:9)</PresentationFormat>
  <Paragraphs>201</Paragraphs>
  <Slides>22</Slides>
  <Notes>1</Notes>
  <HiddenSlides>0</HiddenSlides>
  <MMClips>0</MMClips>
  <ScaleCrop>false</ScaleCrop>
  <HeadingPairs>
    <vt:vector size="4" baseType="variant">
      <vt:variant>
        <vt:lpstr>Thème</vt:lpstr>
      </vt:variant>
      <vt:variant>
        <vt:i4>2</vt:i4>
      </vt:variant>
      <vt:variant>
        <vt:lpstr>Titres des diapositives</vt:lpstr>
      </vt:variant>
      <vt:variant>
        <vt:i4>22</vt:i4>
      </vt:variant>
    </vt:vector>
  </HeadingPairs>
  <TitlesOfParts>
    <vt:vector size="24" baseType="lpstr">
      <vt:lpstr>Office Theme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Ministere de l'Education Nationale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Ollivier HUNAULT</dc:creator>
  <cp:lastModifiedBy>Ollivier HUNAULT</cp:lastModifiedBy>
  <cp:revision>157</cp:revision>
  <dcterms:created xsi:type="dcterms:W3CDTF">2020-03-20T11:24:42Z</dcterms:created>
  <dcterms:modified xsi:type="dcterms:W3CDTF">2020-05-05T08:13:36Z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Company">
    <vt:lpwstr>Ministere de l'Education Nationale</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1</vt:i4>
  </property>
  <property fmtid="{D5CDD505-2E9C-101B-9397-08002B2CF9AE}" pid="9" name="PresentationFormat">
    <vt:lpwstr>Affichage à l'écran (16:9)</vt:lpwstr>
  </property>
  <property fmtid="{D5CDD505-2E9C-101B-9397-08002B2CF9AE}" pid="10" name="ScaleCrop">
    <vt:bool>false</vt:bool>
  </property>
  <property fmtid="{D5CDD505-2E9C-101B-9397-08002B2CF9AE}" pid="11" name="ShareDoc">
    <vt:bool>false</vt:bool>
  </property>
  <property fmtid="{D5CDD505-2E9C-101B-9397-08002B2CF9AE}" pid="12" name="Slides">
    <vt:i4>22</vt:i4>
  </property>
</Properties>
</file>