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61" r:id="rId3"/>
    <p:sldId id="314" r:id="rId4"/>
    <p:sldId id="318" r:id="rId5"/>
    <p:sldId id="383" r:id="rId6"/>
    <p:sldId id="322" r:id="rId7"/>
    <p:sldId id="274" r:id="rId8"/>
    <p:sldId id="384" r:id="rId9"/>
    <p:sldId id="332" r:id="rId10"/>
    <p:sldId id="385" r:id="rId11"/>
    <p:sldId id="388" r:id="rId12"/>
    <p:sldId id="389" r:id="rId13"/>
    <p:sldId id="336" r:id="rId14"/>
    <p:sldId id="386" r:id="rId15"/>
    <p:sldId id="341" r:id="rId16"/>
    <p:sldId id="387" r:id="rId17"/>
    <p:sldId id="289" r:id="rId18"/>
    <p:sldId id="344" r:id="rId19"/>
    <p:sldId id="373" r:id="rId20"/>
    <p:sldId id="347" r:id="rId21"/>
    <p:sldId id="375" r:id="rId22"/>
    <p:sldId id="378" r:id="rId23"/>
    <p:sldId id="379" r:id="rId24"/>
    <p:sldId id="376" r:id="rId25"/>
    <p:sldId id="390" r:id="rId26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49" autoAdjust="0"/>
  </p:normalViewPr>
  <p:slideViewPr>
    <p:cSldViewPr>
      <p:cViewPr>
        <p:scale>
          <a:sx n="90" d="100"/>
          <a:sy n="90" d="100"/>
        </p:scale>
        <p:origin x="-1157" y="-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à la plage des secrets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à la plage des sommets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à la plage du petit Poucet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/>
            <a:t> à la </a:t>
          </a:r>
          <a:r>
            <a:rPr lang="fr-FR" b="1" dirty="0"/>
            <a:t>plage de galets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256B10C-88C1-48B5-B8DF-03E51978F360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643772D-CF82-4B13-B84D-C7088A4CC2FF}" type="presOf" srcId="{D865DF60-6A8A-1346-86CF-ADC5241F7441}" destId="{C3381103-080C-D746-8B27-46B2DEE4028C}" srcOrd="0" destOrd="0" presId="urn:microsoft.com/office/officeart/2005/8/layout/vList5"/>
    <dgm:cxn modelId="{C1A920A4-FA7C-456D-907F-F3381E3633AE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1A97D05-B9F6-445C-9286-05A655E52B11}" type="presOf" srcId="{DD6BBC1B-D149-744A-A30E-EFE273F02222}" destId="{B2E2EFB5-3D81-DA40-B0AB-7277103CCFA5}" srcOrd="0" destOrd="0" presId="urn:microsoft.com/office/officeart/2005/8/layout/vList5"/>
    <dgm:cxn modelId="{329D85CC-E4E5-4F6C-AFC5-E0A32C980BE5}" type="presOf" srcId="{C98D5B68-7884-6648-A6A0-2E344EE2F2C1}" destId="{70B8D9E0-4A6D-2F44-B595-4E51FB1CC510}" srcOrd="0" destOrd="0" presId="urn:microsoft.com/office/officeart/2005/8/layout/vList5"/>
    <dgm:cxn modelId="{E0D9034C-FEC0-4100-9E84-6F90A296A850}" type="presOf" srcId="{2C8EC395-066D-984E-8F48-1D03BBA365D6}" destId="{FBE9ED35-B856-174C-8737-A32D2C924CA6}" srcOrd="0" destOrd="0" presId="urn:microsoft.com/office/officeart/2005/8/layout/vList5"/>
    <dgm:cxn modelId="{C83D1423-5C73-42CA-8B5F-469FEF673592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F7C92360-482A-4100-AC49-E711185C08E5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5EAD40E4-5DA4-4997-B1B0-FE013FFBD26A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CAEFE19-B561-4E18-8FB3-F12F9301F500}" type="presParOf" srcId="{82B71E07-46A9-1F4C-9980-576B2FA3ADD8}" destId="{A3A8D8DA-067B-EC42-9EAF-7E4FD8AA6489}" srcOrd="0" destOrd="0" presId="urn:microsoft.com/office/officeart/2005/8/layout/vList5"/>
    <dgm:cxn modelId="{50FF7DF3-55D7-4789-AE04-F7C23D7E0C46}" type="presParOf" srcId="{A3A8D8DA-067B-EC42-9EAF-7E4FD8AA6489}" destId="{5131D196-118F-ED4B-8F8C-9F861CEE6268}" srcOrd="0" destOrd="0" presId="urn:microsoft.com/office/officeart/2005/8/layout/vList5"/>
    <dgm:cxn modelId="{E5CFE8A9-FA60-4D4A-82E3-1A8FDC8D8B6E}" type="presParOf" srcId="{A3A8D8DA-067B-EC42-9EAF-7E4FD8AA6489}" destId="{B2E2EFB5-3D81-DA40-B0AB-7277103CCFA5}" srcOrd="1" destOrd="0" presId="urn:microsoft.com/office/officeart/2005/8/layout/vList5"/>
    <dgm:cxn modelId="{2B3148D4-FA9D-435C-9A75-650F72DB889E}" type="presParOf" srcId="{82B71E07-46A9-1F4C-9980-576B2FA3ADD8}" destId="{86757E5C-20F4-E745-A720-B10E686939A4}" srcOrd="1" destOrd="0" presId="urn:microsoft.com/office/officeart/2005/8/layout/vList5"/>
    <dgm:cxn modelId="{371C6F61-30E0-42EB-AA2E-AB1CFCDDF0DD}" type="presParOf" srcId="{82B71E07-46A9-1F4C-9980-576B2FA3ADD8}" destId="{0760AE06-7B56-494A-A0E8-36B594643D8E}" srcOrd="2" destOrd="0" presId="urn:microsoft.com/office/officeart/2005/8/layout/vList5"/>
    <dgm:cxn modelId="{4B1C6E53-F9E0-4AFB-A691-1F05D64CC126}" type="presParOf" srcId="{0760AE06-7B56-494A-A0E8-36B594643D8E}" destId="{C3381103-080C-D746-8B27-46B2DEE4028C}" srcOrd="0" destOrd="0" presId="urn:microsoft.com/office/officeart/2005/8/layout/vList5"/>
    <dgm:cxn modelId="{05C67A1C-9833-4DF6-AD55-2DCD5140DF82}" type="presParOf" srcId="{0760AE06-7B56-494A-A0E8-36B594643D8E}" destId="{FBE9ED35-B856-174C-8737-A32D2C924CA6}" srcOrd="1" destOrd="0" presId="urn:microsoft.com/office/officeart/2005/8/layout/vList5"/>
    <dgm:cxn modelId="{A53897E3-02FB-45F9-9E3A-C101A9326DF7}" type="presParOf" srcId="{82B71E07-46A9-1F4C-9980-576B2FA3ADD8}" destId="{42D27948-8160-FF47-9116-9786F5E669CE}" srcOrd="3" destOrd="0" presId="urn:microsoft.com/office/officeart/2005/8/layout/vList5"/>
    <dgm:cxn modelId="{3EC79B20-88EE-4EA9-AADB-D4C20825865C}" type="presParOf" srcId="{82B71E07-46A9-1F4C-9980-576B2FA3ADD8}" destId="{39BBA486-03BD-2144-ABBF-AE369E5400B7}" srcOrd="4" destOrd="0" presId="urn:microsoft.com/office/officeart/2005/8/layout/vList5"/>
    <dgm:cxn modelId="{9A8C13A4-EDFA-4DE3-A847-9B8D19F6F2A4}" type="presParOf" srcId="{39BBA486-03BD-2144-ABBF-AE369E5400B7}" destId="{70B8D9E0-4A6D-2F44-B595-4E51FB1CC510}" srcOrd="0" destOrd="0" presId="urn:microsoft.com/office/officeart/2005/8/layout/vList5"/>
    <dgm:cxn modelId="{62B70663-C3A0-42F4-9B6F-049FD7A9A72E}" type="presParOf" srcId="{39BBA486-03BD-2144-ABBF-AE369E5400B7}" destId="{09F84ED2-5430-D348-8351-1C588DA968EF}" srcOrd="1" destOrd="0" presId="urn:microsoft.com/office/officeart/2005/8/layout/vList5"/>
    <dgm:cxn modelId="{992FED51-B86D-4AEE-A527-39BA37C2C606}" type="presParOf" srcId="{82B71E07-46A9-1F4C-9980-576B2FA3ADD8}" destId="{26A10C18-A8F4-6A4C-BDEE-6F7DE3CE4615}" srcOrd="5" destOrd="0" presId="urn:microsoft.com/office/officeart/2005/8/layout/vList5"/>
    <dgm:cxn modelId="{0FAEFE89-7A53-472F-A173-A478EC09066B}" type="presParOf" srcId="{82B71E07-46A9-1F4C-9980-576B2FA3ADD8}" destId="{4ECD3363-8FE6-2E4D-AEB8-DD61ACBB9653}" srcOrd="6" destOrd="0" presId="urn:microsoft.com/office/officeart/2005/8/layout/vList5"/>
    <dgm:cxn modelId="{9A8D2C43-2B42-4840-80D7-6CC076B78F3B}" type="presParOf" srcId="{4ECD3363-8FE6-2E4D-AEB8-DD61ACBB9653}" destId="{E895D6B0-A2C0-8846-B022-1C147093D231}" srcOrd="0" destOrd="0" presId="urn:microsoft.com/office/officeart/2005/8/layout/vList5"/>
    <dgm:cxn modelId="{E0F916C9-983B-449A-8163-1B4F8450312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rien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deux euros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cinq euros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dix euros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D56ADB-2F8D-4B82-B9D7-3AAD7141E4D1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731DCA9-D82B-4AC1-BC85-F94025413EC3}" type="presOf" srcId="{D865DF60-6A8A-1346-86CF-ADC5241F7441}" destId="{C3381103-080C-D746-8B27-46B2DEE4028C}" srcOrd="0" destOrd="0" presId="urn:microsoft.com/office/officeart/2005/8/layout/vList5"/>
    <dgm:cxn modelId="{31B1EEB0-8718-4818-897D-C989C8A4443D}" type="presOf" srcId="{2C8EC395-066D-984E-8F48-1D03BBA365D6}" destId="{FBE9ED35-B856-174C-8737-A32D2C924CA6}" srcOrd="0" destOrd="0" presId="urn:microsoft.com/office/officeart/2005/8/layout/vList5"/>
    <dgm:cxn modelId="{3BF9C237-DC78-4015-B8C1-2F4B5F3B72D3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F0039CF-A0A8-4886-8D6E-C3135F52761D}" type="presOf" srcId="{8943F2E6-3B0D-E448-9217-B317A1C852F5}" destId="{1017B7CB-13B4-9B4A-A898-E550BB19290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83DE64F-7A99-4C92-8233-684210CE9A6A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EBF7548F-A345-4920-9D12-91774DD4C463}" type="presOf" srcId="{39104730-2024-374C-98E0-3A4CE7ED9881}" destId="{82B71E07-46A9-1F4C-9980-576B2FA3ADD8}" srcOrd="0" destOrd="0" presId="urn:microsoft.com/office/officeart/2005/8/layout/vList5"/>
    <dgm:cxn modelId="{42F9BBC2-0EBB-416B-B256-5608A47DB8F1}" type="presOf" srcId="{877D7047-60CD-754B-B94B-0D52DA8802EF}" destId="{E895D6B0-A2C0-8846-B022-1C147093D23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EB53ACFC-8244-4219-9B7D-E01F70B0D0D8}" type="presOf" srcId="{31427C3A-E33A-4C40-B6A8-DF440F9FA9C2}" destId="{09F84ED2-5430-D348-8351-1C588DA968EF}" srcOrd="0" destOrd="0" presId="urn:microsoft.com/office/officeart/2005/8/layout/vList5"/>
    <dgm:cxn modelId="{850A6017-0595-4388-A6D4-093E8E4D8C9C}" type="presParOf" srcId="{82B71E07-46A9-1F4C-9980-576B2FA3ADD8}" destId="{A3A8D8DA-067B-EC42-9EAF-7E4FD8AA6489}" srcOrd="0" destOrd="0" presId="urn:microsoft.com/office/officeart/2005/8/layout/vList5"/>
    <dgm:cxn modelId="{5577ED3F-2357-4C7B-A317-6184C6C85DE6}" type="presParOf" srcId="{A3A8D8DA-067B-EC42-9EAF-7E4FD8AA6489}" destId="{5131D196-118F-ED4B-8F8C-9F861CEE6268}" srcOrd="0" destOrd="0" presId="urn:microsoft.com/office/officeart/2005/8/layout/vList5"/>
    <dgm:cxn modelId="{2C90D377-18ED-410A-9DEC-05F63C6FD766}" type="presParOf" srcId="{A3A8D8DA-067B-EC42-9EAF-7E4FD8AA6489}" destId="{B2E2EFB5-3D81-DA40-B0AB-7277103CCFA5}" srcOrd="1" destOrd="0" presId="urn:microsoft.com/office/officeart/2005/8/layout/vList5"/>
    <dgm:cxn modelId="{35ED59BF-D1D8-4C55-9871-8878E12173EF}" type="presParOf" srcId="{82B71E07-46A9-1F4C-9980-576B2FA3ADD8}" destId="{86757E5C-20F4-E745-A720-B10E686939A4}" srcOrd="1" destOrd="0" presId="urn:microsoft.com/office/officeart/2005/8/layout/vList5"/>
    <dgm:cxn modelId="{51AC2C2E-614D-4E36-B3F8-D203D9339952}" type="presParOf" srcId="{82B71E07-46A9-1F4C-9980-576B2FA3ADD8}" destId="{0760AE06-7B56-494A-A0E8-36B594643D8E}" srcOrd="2" destOrd="0" presId="urn:microsoft.com/office/officeart/2005/8/layout/vList5"/>
    <dgm:cxn modelId="{AF451C42-0220-42C7-B8FD-8B91E6B998C0}" type="presParOf" srcId="{0760AE06-7B56-494A-A0E8-36B594643D8E}" destId="{C3381103-080C-D746-8B27-46B2DEE4028C}" srcOrd="0" destOrd="0" presId="urn:microsoft.com/office/officeart/2005/8/layout/vList5"/>
    <dgm:cxn modelId="{D3C0F74A-A69F-4692-947E-6A546D95D0CD}" type="presParOf" srcId="{0760AE06-7B56-494A-A0E8-36B594643D8E}" destId="{FBE9ED35-B856-174C-8737-A32D2C924CA6}" srcOrd="1" destOrd="0" presId="urn:microsoft.com/office/officeart/2005/8/layout/vList5"/>
    <dgm:cxn modelId="{F686BB8F-7AAD-40F8-A5FA-8640934894DA}" type="presParOf" srcId="{82B71E07-46A9-1F4C-9980-576B2FA3ADD8}" destId="{42D27948-8160-FF47-9116-9786F5E669CE}" srcOrd="3" destOrd="0" presId="urn:microsoft.com/office/officeart/2005/8/layout/vList5"/>
    <dgm:cxn modelId="{F58F9A08-915E-40B1-BDAD-ED5F3DBF2DAF}" type="presParOf" srcId="{82B71E07-46A9-1F4C-9980-576B2FA3ADD8}" destId="{39BBA486-03BD-2144-ABBF-AE369E5400B7}" srcOrd="4" destOrd="0" presId="urn:microsoft.com/office/officeart/2005/8/layout/vList5"/>
    <dgm:cxn modelId="{9E73D84F-3D29-4A7D-AEDC-FFB210B8F628}" type="presParOf" srcId="{39BBA486-03BD-2144-ABBF-AE369E5400B7}" destId="{70B8D9E0-4A6D-2F44-B595-4E51FB1CC510}" srcOrd="0" destOrd="0" presId="urn:microsoft.com/office/officeart/2005/8/layout/vList5"/>
    <dgm:cxn modelId="{01CC6AB0-A2E6-439A-9736-10CD40693F05}" type="presParOf" srcId="{39BBA486-03BD-2144-ABBF-AE369E5400B7}" destId="{09F84ED2-5430-D348-8351-1C588DA968EF}" srcOrd="1" destOrd="0" presId="urn:microsoft.com/office/officeart/2005/8/layout/vList5"/>
    <dgm:cxn modelId="{FB2BBEF2-4248-4D01-B8D9-1681D587D478}" type="presParOf" srcId="{82B71E07-46A9-1F4C-9980-576B2FA3ADD8}" destId="{26A10C18-A8F4-6A4C-BDEE-6F7DE3CE4615}" srcOrd="5" destOrd="0" presId="urn:microsoft.com/office/officeart/2005/8/layout/vList5"/>
    <dgm:cxn modelId="{A1FD4820-1A0B-4DAB-81AF-FC3F170F0E01}" type="presParOf" srcId="{82B71E07-46A9-1F4C-9980-576B2FA3ADD8}" destId="{4ECD3363-8FE6-2E4D-AEB8-DD61ACBB9653}" srcOrd="6" destOrd="0" presId="urn:microsoft.com/office/officeart/2005/8/layout/vList5"/>
    <dgm:cxn modelId="{8E602158-2787-4374-927B-1CAE87EBD6F8}" type="presParOf" srcId="{4ECD3363-8FE6-2E4D-AEB8-DD61ACBB9653}" destId="{E895D6B0-A2C0-8846-B022-1C147093D231}" srcOrd="0" destOrd="0" presId="urn:microsoft.com/office/officeart/2005/8/layout/vList5"/>
    <dgm:cxn modelId="{74337629-9FE6-4846-9083-F84D274EE67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balai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la baleine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l’évier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forêt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1D6F8C-5C0C-4910-92EB-A8629FFA492D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2232AFF-A0A2-4014-A775-AFD667E3F74C}" type="presOf" srcId="{5A256FE1-617A-F64B-AAA5-E71BA3D8E71B}" destId="{5131D196-118F-ED4B-8F8C-9F861CEE6268}" srcOrd="0" destOrd="0" presId="urn:microsoft.com/office/officeart/2005/8/layout/vList5"/>
    <dgm:cxn modelId="{89874334-AABD-4FA3-ABFA-ACEA05E4E704}" type="presOf" srcId="{C98D5B68-7884-6648-A6A0-2E344EE2F2C1}" destId="{70B8D9E0-4A6D-2F44-B595-4E51FB1CC510}" srcOrd="0" destOrd="0" presId="urn:microsoft.com/office/officeart/2005/8/layout/vList5"/>
    <dgm:cxn modelId="{D14111AD-61B3-406E-9985-4D27A91D0538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AC517AF-6064-4838-B2A7-88B23AB62258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0DFE3D8F-205E-4997-84ED-4EA87F5EB565}" type="presOf" srcId="{877D7047-60CD-754B-B94B-0D52DA8802EF}" destId="{E895D6B0-A2C0-8846-B022-1C147093D23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D37F43E-4FFB-4298-A890-EDC92570B69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5A41928E-3021-4BC6-9F83-B3DD5777FD47}" type="presOf" srcId="{D865DF60-6A8A-1346-86CF-ADC5241F7441}" destId="{C3381103-080C-D746-8B27-46B2DEE4028C}" srcOrd="0" destOrd="0" presId="urn:microsoft.com/office/officeart/2005/8/layout/vList5"/>
    <dgm:cxn modelId="{38FD5D86-42E8-4633-9935-265162AB586E}" type="presOf" srcId="{8943F2E6-3B0D-E448-9217-B317A1C852F5}" destId="{1017B7CB-13B4-9B4A-A898-E550BB192901}" srcOrd="0" destOrd="0" presId="urn:microsoft.com/office/officeart/2005/8/layout/vList5"/>
    <dgm:cxn modelId="{4383DB7F-6152-47B0-BCAD-D87EA23F9052}" type="presParOf" srcId="{82B71E07-46A9-1F4C-9980-576B2FA3ADD8}" destId="{A3A8D8DA-067B-EC42-9EAF-7E4FD8AA6489}" srcOrd="0" destOrd="0" presId="urn:microsoft.com/office/officeart/2005/8/layout/vList5"/>
    <dgm:cxn modelId="{F18BEEBE-BFA7-482A-910B-F17A02DE6EB5}" type="presParOf" srcId="{A3A8D8DA-067B-EC42-9EAF-7E4FD8AA6489}" destId="{5131D196-118F-ED4B-8F8C-9F861CEE6268}" srcOrd="0" destOrd="0" presId="urn:microsoft.com/office/officeart/2005/8/layout/vList5"/>
    <dgm:cxn modelId="{25DBC91E-4BAC-4640-8213-D8226683B99A}" type="presParOf" srcId="{A3A8D8DA-067B-EC42-9EAF-7E4FD8AA6489}" destId="{B2E2EFB5-3D81-DA40-B0AB-7277103CCFA5}" srcOrd="1" destOrd="0" presId="urn:microsoft.com/office/officeart/2005/8/layout/vList5"/>
    <dgm:cxn modelId="{8AA20DBF-EFEB-46DC-B61D-24417555C89A}" type="presParOf" srcId="{82B71E07-46A9-1F4C-9980-576B2FA3ADD8}" destId="{86757E5C-20F4-E745-A720-B10E686939A4}" srcOrd="1" destOrd="0" presId="urn:microsoft.com/office/officeart/2005/8/layout/vList5"/>
    <dgm:cxn modelId="{F8E24520-0492-40C1-9202-86AE2D8342A3}" type="presParOf" srcId="{82B71E07-46A9-1F4C-9980-576B2FA3ADD8}" destId="{0760AE06-7B56-494A-A0E8-36B594643D8E}" srcOrd="2" destOrd="0" presId="urn:microsoft.com/office/officeart/2005/8/layout/vList5"/>
    <dgm:cxn modelId="{125207CC-3372-42EF-B625-4437C379D3D5}" type="presParOf" srcId="{0760AE06-7B56-494A-A0E8-36B594643D8E}" destId="{C3381103-080C-D746-8B27-46B2DEE4028C}" srcOrd="0" destOrd="0" presId="urn:microsoft.com/office/officeart/2005/8/layout/vList5"/>
    <dgm:cxn modelId="{DC56881F-D5BE-40BA-9D20-4016DD5452AC}" type="presParOf" srcId="{0760AE06-7B56-494A-A0E8-36B594643D8E}" destId="{FBE9ED35-B856-174C-8737-A32D2C924CA6}" srcOrd="1" destOrd="0" presId="urn:microsoft.com/office/officeart/2005/8/layout/vList5"/>
    <dgm:cxn modelId="{414AF769-7876-4B58-838E-81ED7806E91D}" type="presParOf" srcId="{82B71E07-46A9-1F4C-9980-576B2FA3ADD8}" destId="{42D27948-8160-FF47-9116-9786F5E669CE}" srcOrd="3" destOrd="0" presId="urn:microsoft.com/office/officeart/2005/8/layout/vList5"/>
    <dgm:cxn modelId="{64F71BB1-F1D4-4560-85A2-6107B981C575}" type="presParOf" srcId="{82B71E07-46A9-1F4C-9980-576B2FA3ADD8}" destId="{39BBA486-03BD-2144-ABBF-AE369E5400B7}" srcOrd="4" destOrd="0" presId="urn:microsoft.com/office/officeart/2005/8/layout/vList5"/>
    <dgm:cxn modelId="{CD0E6D46-2E59-4ADE-8D8B-2370DEB788AE}" type="presParOf" srcId="{39BBA486-03BD-2144-ABBF-AE369E5400B7}" destId="{70B8D9E0-4A6D-2F44-B595-4E51FB1CC510}" srcOrd="0" destOrd="0" presId="urn:microsoft.com/office/officeart/2005/8/layout/vList5"/>
    <dgm:cxn modelId="{F7DA42F0-35F7-4E3B-9592-8069A7BC680C}" type="presParOf" srcId="{39BBA486-03BD-2144-ABBF-AE369E5400B7}" destId="{09F84ED2-5430-D348-8351-1C588DA968EF}" srcOrd="1" destOrd="0" presId="urn:microsoft.com/office/officeart/2005/8/layout/vList5"/>
    <dgm:cxn modelId="{604CC465-53EE-4A84-8C5C-A83329F679BB}" type="presParOf" srcId="{82B71E07-46A9-1F4C-9980-576B2FA3ADD8}" destId="{26A10C18-A8F4-6A4C-BDEE-6F7DE3CE4615}" srcOrd="5" destOrd="0" presId="urn:microsoft.com/office/officeart/2005/8/layout/vList5"/>
    <dgm:cxn modelId="{0097CB9E-1C86-463B-818B-CCE0CAB99E67}" type="presParOf" srcId="{82B71E07-46A9-1F4C-9980-576B2FA3ADD8}" destId="{4ECD3363-8FE6-2E4D-AEB8-DD61ACBB9653}" srcOrd="6" destOrd="0" presId="urn:microsoft.com/office/officeart/2005/8/layout/vList5"/>
    <dgm:cxn modelId="{37602D80-B038-4F5A-8EC9-88D9468A1DA8}" type="presParOf" srcId="{4ECD3363-8FE6-2E4D-AEB8-DD61ACBB9653}" destId="{E895D6B0-A2C0-8846-B022-1C147093D231}" srcOrd="0" destOrd="0" presId="urn:microsoft.com/office/officeart/2005/8/layout/vList5"/>
    <dgm:cxn modelId="{09EE8F9B-A966-4B79-A64A-9E1CC9026DF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balai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la baleine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l’évier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forêt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BF83073-D68A-49EE-BB9F-D6FF491D0BF7}" type="presOf" srcId="{5A256FE1-617A-F64B-AAA5-E71BA3D8E71B}" destId="{5131D196-118F-ED4B-8F8C-9F861CEE6268}" srcOrd="0" destOrd="0" presId="urn:microsoft.com/office/officeart/2005/8/layout/vList5"/>
    <dgm:cxn modelId="{51F6FE54-4E10-4DDC-8702-9AA104671168}" type="presOf" srcId="{8943F2E6-3B0D-E448-9217-B317A1C852F5}" destId="{1017B7CB-13B4-9B4A-A898-E550BB192901}" srcOrd="0" destOrd="0" presId="urn:microsoft.com/office/officeart/2005/8/layout/vList5"/>
    <dgm:cxn modelId="{D56D1927-88D4-4911-8D9A-2B469E4DCEA9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A1E9EBD-9F05-4DB5-9251-97C4FFDA3DB3}" type="presOf" srcId="{D865DF60-6A8A-1346-86CF-ADC5241F7441}" destId="{C3381103-080C-D746-8B27-46B2DEE4028C}" srcOrd="0" destOrd="0" presId="urn:microsoft.com/office/officeart/2005/8/layout/vList5"/>
    <dgm:cxn modelId="{5D8DBB96-8055-4C47-9122-FA86A79E5187}" type="presOf" srcId="{DD6BBC1B-D149-744A-A30E-EFE273F02222}" destId="{B2E2EFB5-3D81-DA40-B0AB-7277103CCFA5}" srcOrd="0" destOrd="0" presId="urn:microsoft.com/office/officeart/2005/8/layout/vList5"/>
    <dgm:cxn modelId="{E6E319B8-D47E-4E06-828C-617584E65DFC}" type="presOf" srcId="{C98D5B68-7884-6648-A6A0-2E344EE2F2C1}" destId="{70B8D9E0-4A6D-2F44-B595-4E51FB1CC510}" srcOrd="0" destOrd="0" presId="urn:microsoft.com/office/officeart/2005/8/layout/vList5"/>
    <dgm:cxn modelId="{E59BC607-9A80-4A8B-9BB7-7C41A039658D}" type="presOf" srcId="{2C8EC395-066D-984E-8F48-1D03BBA365D6}" destId="{FBE9ED35-B856-174C-8737-A32D2C924CA6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C35A1A59-1731-408E-9042-4934814974AC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89AEC1D4-A918-4F23-809B-BD2ED824F378}" type="presOf" srcId="{877D7047-60CD-754B-B94B-0D52DA8802EF}" destId="{E895D6B0-A2C0-8846-B022-1C147093D23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5F54BF8-D90F-417C-BF58-64E16812CC98}" type="presParOf" srcId="{82B71E07-46A9-1F4C-9980-576B2FA3ADD8}" destId="{A3A8D8DA-067B-EC42-9EAF-7E4FD8AA6489}" srcOrd="0" destOrd="0" presId="urn:microsoft.com/office/officeart/2005/8/layout/vList5"/>
    <dgm:cxn modelId="{82A1DD52-D9E5-4A69-AFCB-4D9EF8FC9B28}" type="presParOf" srcId="{A3A8D8DA-067B-EC42-9EAF-7E4FD8AA6489}" destId="{5131D196-118F-ED4B-8F8C-9F861CEE6268}" srcOrd="0" destOrd="0" presId="urn:microsoft.com/office/officeart/2005/8/layout/vList5"/>
    <dgm:cxn modelId="{3CCC47A5-83D0-41BE-B72D-AA93524601D7}" type="presParOf" srcId="{A3A8D8DA-067B-EC42-9EAF-7E4FD8AA6489}" destId="{B2E2EFB5-3D81-DA40-B0AB-7277103CCFA5}" srcOrd="1" destOrd="0" presId="urn:microsoft.com/office/officeart/2005/8/layout/vList5"/>
    <dgm:cxn modelId="{C31F5DFF-DC2E-46B5-93E5-6CF65B17C0A0}" type="presParOf" srcId="{82B71E07-46A9-1F4C-9980-576B2FA3ADD8}" destId="{86757E5C-20F4-E745-A720-B10E686939A4}" srcOrd="1" destOrd="0" presId="urn:microsoft.com/office/officeart/2005/8/layout/vList5"/>
    <dgm:cxn modelId="{2AE355C5-3557-4F2C-9202-4D78E931400A}" type="presParOf" srcId="{82B71E07-46A9-1F4C-9980-576B2FA3ADD8}" destId="{0760AE06-7B56-494A-A0E8-36B594643D8E}" srcOrd="2" destOrd="0" presId="urn:microsoft.com/office/officeart/2005/8/layout/vList5"/>
    <dgm:cxn modelId="{C269CDA3-B082-4E5E-980F-40D14FED1509}" type="presParOf" srcId="{0760AE06-7B56-494A-A0E8-36B594643D8E}" destId="{C3381103-080C-D746-8B27-46B2DEE4028C}" srcOrd="0" destOrd="0" presId="urn:microsoft.com/office/officeart/2005/8/layout/vList5"/>
    <dgm:cxn modelId="{48176815-058A-4119-AC9E-4C391A0A8142}" type="presParOf" srcId="{0760AE06-7B56-494A-A0E8-36B594643D8E}" destId="{FBE9ED35-B856-174C-8737-A32D2C924CA6}" srcOrd="1" destOrd="0" presId="urn:microsoft.com/office/officeart/2005/8/layout/vList5"/>
    <dgm:cxn modelId="{376D5362-DDCA-4893-A6F6-95493C6F7929}" type="presParOf" srcId="{82B71E07-46A9-1F4C-9980-576B2FA3ADD8}" destId="{42D27948-8160-FF47-9116-9786F5E669CE}" srcOrd="3" destOrd="0" presId="urn:microsoft.com/office/officeart/2005/8/layout/vList5"/>
    <dgm:cxn modelId="{49C992D5-3F4F-434C-AE1E-0652C147CF63}" type="presParOf" srcId="{82B71E07-46A9-1F4C-9980-576B2FA3ADD8}" destId="{39BBA486-03BD-2144-ABBF-AE369E5400B7}" srcOrd="4" destOrd="0" presId="urn:microsoft.com/office/officeart/2005/8/layout/vList5"/>
    <dgm:cxn modelId="{F492A113-4333-440E-A175-DE9AF626D961}" type="presParOf" srcId="{39BBA486-03BD-2144-ABBF-AE369E5400B7}" destId="{70B8D9E0-4A6D-2F44-B595-4E51FB1CC510}" srcOrd="0" destOrd="0" presId="urn:microsoft.com/office/officeart/2005/8/layout/vList5"/>
    <dgm:cxn modelId="{4952E37D-0577-477F-A0C0-BA38B099016F}" type="presParOf" srcId="{39BBA486-03BD-2144-ABBF-AE369E5400B7}" destId="{09F84ED2-5430-D348-8351-1C588DA968EF}" srcOrd="1" destOrd="0" presId="urn:microsoft.com/office/officeart/2005/8/layout/vList5"/>
    <dgm:cxn modelId="{AA3E7483-8738-49B2-A9AE-D0EF29478503}" type="presParOf" srcId="{82B71E07-46A9-1F4C-9980-576B2FA3ADD8}" destId="{26A10C18-A8F4-6A4C-BDEE-6F7DE3CE4615}" srcOrd="5" destOrd="0" presId="urn:microsoft.com/office/officeart/2005/8/layout/vList5"/>
    <dgm:cxn modelId="{2395ACB6-AFF3-47B8-99DD-7E0A23168D68}" type="presParOf" srcId="{82B71E07-46A9-1F4C-9980-576B2FA3ADD8}" destId="{4ECD3363-8FE6-2E4D-AEB8-DD61ACBB9653}" srcOrd="6" destOrd="0" presId="urn:microsoft.com/office/officeart/2005/8/layout/vList5"/>
    <dgm:cxn modelId="{D7417D29-6F02-4B7F-8CBC-172CC53AB182}" type="presParOf" srcId="{4ECD3363-8FE6-2E4D-AEB8-DD61ACBB9653}" destId="{E895D6B0-A2C0-8846-B022-1C147093D231}" srcOrd="0" destOrd="0" presId="urn:microsoft.com/office/officeart/2005/8/layout/vList5"/>
    <dgm:cxn modelId="{B559B684-CBF5-4A54-87AB-AFE0171A24E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promener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parquet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poucet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poignet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428229-3789-487D-A0C3-03BE257AE5D9}" type="presOf" srcId="{877D7047-60CD-754B-B94B-0D52DA8802EF}" destId="{E895D6B0-A2C0-8846-B022-1C147093D23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8163201F-762C-4B2E-9D2D-47BDCBF857EF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6972E4B-256A-4E21-A9E7-ECA3DD4DCE9E}" type="presOf" srcId="{D865DF60-6A8A-1346-86CF-ADC5241F7441}" destId="{C3381103-080C-D746-8B27-46B2DEE4028C}" srcOrd="0" destOrd="0" presId="urn:microsoft.com/office/officeart/2005/8/layout/vList5"/>
    <dgm:cxn modelId="{B88DCE23-3A5B-438C-B372-C59D6CC86E86}" type="presOf" srcId="{8943F2E6-3B0D-E448-9217-B317A1C852F5}" destId="{1017B7CB-13B4-9B4A-A898-E550BB192901}" srcOrd="0" destOrd="0" presId="urn:microsoft.com/office/officeart/2005/8/layout/vList5"/>
    <dgm:cxn modelId="{A9251A26-60FA-4CEE-BB5F-095F039EAE07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803F8BF2-83AD-4F51-B541-93D3EA392833}" type="presOf" srcId="{5A256FE1-617A-F64B-AAA5-E71BA3D8E71B}" destId="{5131D196-118F-ED4B-8F8C-9F861CEE626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5DD416F7-036E-4C16-9CA0-7065BEA921A1}" type="presOf" srcId="{39104730-2024-374C-98E0-3A4CE7ED9881}" destId="{82B71E07-46A9-1F4C-9980-576B2FA3ADD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80685140-508F-4FDB-950B-38E8EF41C3EF}" type="presOf" srcId="{2C8EC395-066D-984E-8F48-1D03BBA365D6}" destId="{FBE9ED35-B856-174C-8737-A32D2C924CA6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6D677C62-4D97-476C-AD66-48873F09969D}" type="presOf" srcId="{31427C3A-E33A-4C40-B6A8-DF440F9FA9C2}" destId="{09F84ED2-5430-D348-8351-1C588DA968EF}" srcOrd="0" destOrd="0" presId="urn:microsoft.com/office/officeart/2005/8/layout/vList5"/>
    <dgm:cxn modelId="{0791399F-2349-4571-A6ED-648D9F732AEB}" type="presParOf" srcId="{82B71E07-46A9-1F4C-9980-576B2FA3ADD8}" destId="{A3A8D8DA-067B-EC42-9EAF-7E4FD8AA6489}" srcOrd="0" destOrd="0" presId="urn:microsoft.com/office/officeart/2005/8/layout/vList5"/>
    <dgm:cxn modelId="{91965F56-89A1-40DD-8C42-26D3A38C48C0}" type="presParOf" srcId="{A3A8D8DA-067B-EC42-9EAF-7E4FD8AA6489}" destId="{5131D196-118F-ED4B-8F8C-9F861CEE6268}" srcOrd="0" destOrd="0" presId="urn:microsoft.com/office/officeart/2005/8/layout/vList5"/>
    <dgm:cxn modelId="{FE8FBCBE-C809-43FD-899E-68287D5AA026}" type="presParOf" srcId="{A3A8D8DA-067B-EC42-9EAF-7E4FD8AA6489}" destId="{B2E2EFB5-3D81-DA40-B0AB-7277103CCFA5}" srcOrd="1" destOrd="0" presId="urn:microsoft.com/office/officeart/2005/8/layout/vList5"/>
    <dgm:cxn modelId="{00D96C26-F656-4DBF-BAA3-8713120CD81B}" type="presParOf" srcId="{82B71E07-46A9-1F4C-9980-576B2FA3ADD8}" destId="{86757E5C-20F4-E745-A720-B10E686939A4}" srcOrd="1" destOrd="0" presId="urn:microsoft.com/office/officeart/2005/8/layout/vList5"/>
    <dgm:cxn modelId="{D4B753C4-FC4E-4D3C-960F-2BC5759490F3}" type="presParOf" srcId="{82B71E07-46A9-1F4C-9980-576B2FA3ADD8}" destId="{0760AE06-7B56-494A-A0E8-36B594643D8E}" srcOrd="2" destOrd="0" presId="urn:microsoft.com/office/officeart/2005/8/layout/vList5"/>
    <dgm:cxn modelId="{38ADD18F-10EF-4C1A-BE44-79CF3C697ABE}" type="presParOf" srcId="{0760AE06-7B56-494A-A0E8-36B594643D8E}" destId="{C3381103-080C-D746-8B27-46B2DEE4028C}" srcOrd="0" destOrd="0" presId="urn:microsoft.com/office/officeart/2005/8/layout/vList5"/>
    <dgm:cxn modelId="{6C32A7E8-3215-493B-9E99-2A19E7EAC5D1}" type="presParOf" srcId="{0760AE06-7B56-494A-A0E8-36B594643D8E}" destId="{FBE9ED35-B856-174C-8737-A32D2C924CA6}" srcOrd="1" destOrd="0" presId="urn:microsoft.com/office/officeart/2005/8/layout/vList5"/>
    <dgm:cxn modelId="{513F351F-4B58-4878-9880-5BC9BA73F4BC}" type="presParOf" srcId="{82B71E07-46A9-1F4C-9980-576B2FA3ADD8}" destId="{42D27948-8160-FF47-9116-9786F5E669CE}" srcOrd="3" destOrd="0" presId="urn:microsoft.com/office/officeart/2005/8/layout/vList5"/>
    <dgm:cxn modelId="{B911F7A3-F704-40CF-BA22-0E924A29A94B}" type="presParOf" srcId="{82B71E07-46A9-1F4C-9980-576B2FA3ADD8}" destId="{39BBA486-03BD-2144-ABBF-AE369E5400B7}" srcOrd="4" destOrd="0" presId="urn:microsoft.com/office/officeart/2005/8/layout/vList5"/>
    <dgm:cxn modelId="{E1C9B534-F3C5-4914-8B97-84ACBCDD1599}" type="presParOf" srcId="{39BBA486-03BD-2144-ABBF-AE369E5400B7}" destId="{70B8D9E0-4A6D-2F44-B595-4E51FB1CC510}" srcOrd="0" destOrd="0" presId="urn:microsoft.com/office/officeart/2005/8/layout/vList5"/>
    <dgm:cxn modelId="{545F0BFB-B832-4A79-BE2C-B56B2AAD394F}" type="presParOf" srcId="{39BBA486-03BD-2144-ABBF-AE369E5400B7}" destId="{09F84ED2-5430-D348-8351-1C588DA968EF}" srcOrd="1" destOrd="0" presId="urn:microsoft.com/office/officeart/2005/8/layout/vList5"/>
    <dgm:cxn modelId="{1E97C38A-A404-49A6-BEC0-1023B1538E60}" type="presParOf" srcId="{82B71E07-46A9-1F4C-9980-576B2FA3ADD8}" destId="{26A10C18-A8F4-6A4C-BDEE-6F7DE3CE4615}" srcOrd="5" destOrd="0" presId="urn:microsoft.com/office/officeart/2005/8/layout/vList5"/>
    <dgm:cxn modelId="{05CBDA4B-E86B-4E6D-9FCF-84AA1461EA20}" type="presParOf" srcId="{82B71E07-46A9-1F4C-9980-576B2FA3ADD8}" destId="{4ECD3363-8FE6-2E4D-AEB8-DD61ACBB9653}" srcOrd="6" destOrd="0" presId="urn:microsoft.com/office/officeart/2005/8/layout/vList5"/>
    <dgm:cxn modelId="{61C6A579-2CE0-41CC-990B-5C33F3E017A5}" type="presParOf" srcId="{4ECD3363-8FE6-2E4D-AEB8-DD61ACBB9653}" destId="{E895D6B0-A2C0-8846-B022-1C147093D231}" srcOrd="0" destOrd="0" presId="urn:microsoft.com/office/officeart/2005/8/layout/vList5"/>
    <dgm:cxn modelId="{78C857DF-F857-4E2C-A6AF-045869C964C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promener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parquet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poucet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poignet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C2068D1-91E3-4662-9EE3-286C3F3539F8}" type="presOf" srcId="{8943F2E6-3B0D-E448-9217-B317A1C852F5}" destId="{1017B7CB-13B4-9B4A-A898-E550BB192901}" srcOrd="0" destOrd="0" presId="urn:microsoft.com/office/officeart/2005/8/layout/vList5"/>
    <dgm:cxn modelId="{8DAF54BC-6F6C-4CC8-B628-2996D48B1185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F05E3CB-0158-4797-97C3-A78F63A31B8B}" type="presOf" srcId="{DD6BBC1B-D149-744A-A30E-EFE273F02222}" destId="{B2E2EFB5-3D81-DA40-B0AB-7277103CCFA5}" srcOrd="0" destOrd="0" presId="urn:microsoft.com/office/officeart/2005/8/layout/vList5"/>
    <dgm:cxn modelId="{EA868E17-72F7-41FA-B0B0-43F8AB16BE93}" type="presOf" srcId="{877D7047-60CD-754B-B94B-0D52DA8802EF}" destId="{E895D6B0-A2C0-8846-B022-1C147093D231}" srcOrd="0" destOrd="0" presId="urn:microsoft.com/office/officeart/2005/8/layout/vList5"/>
    <dgm:cxn modelId="{4B502647-8B70-44EF-99FB-70D4CCC83D0D}" type="presOf" srcId="{C98D5B68-7884-6648-A6A0-2E344EE2F2C1}" destId="{70B8D9E0-4A6D-2F44-B595-4E51FB1CC510}" srcOrd="0" destOrd="0" presId="urn:microsoft.com/office/officeart/2005/8/layout/vList5"/>
    <dgm:cxn modelId="{0312E7F1-6CB7-4ED2-9CB1-EE2124ECDFAA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BBD73CA-24A3-47A3-A58B-6BDD73ED513F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FA4F8934-3C09-4772-8CDE-3D52CF71B6A7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C00EBC46-640B-4203-AED6-1D2AC2BA670B}" type="presOf" srcId="{2C8EC395-066D-984E-8F48-1D03BBA365D6}" destId="{FBE9ED35-B856-174C-8737-A32D2C924CA6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C0139EA-4C70-4F2A-8FD8-FB1E8B3F79BD}" type="presParOf" srcId="{82B71E07-46A9-1F4C-9980-576B2FA3ADD8}" destId="{A3A8D8DA-067B-EC42-9EAF-7E4FD8AA6489}" srcOrd="0" destOrd="0" presId="urn:microsoft.com/office/officeart/2005/8/layout/vList5"/>
    <dgm:cxn modelId="{1303D2B9-049B-4798-9F15-1A6F982CF0BC}" type="presParOf" srcId="{A3A8D8DA-067B-EC42-9EAF-7E4FD8AA6489}" destId="{5131D196-118F-ED4B-8F8C-9F861CEE6268}" srcOrd="0" destOrd="0" presId="urn:microsoft.com/office/officeart/2005/8/layout/vList5"/>
    <dgm:cxn modelId="{23585359-A2BF-4E94-873E-FC7636C51362}" type="presParOf" srcId="{A3A8D8DA-067B-EC42-9EAF-7E4FD8AA6489}" destId="{B2E2EFB5-3D81-DA40-B0AB-7277103CCFA5}" srcOrd="1" destOrd="0" presId="urn:microsoft.com/office/officeart/2005/8/layout/vList5"/>
    <dgm:cxn modelId="{8CE9002C-CA91-4D4D-A08B-7BEB80C86B87}" type="presParOf" srcId="{82B71E07-46A9-1F4C-9980-576B2FA3ADD8}" destId="{86757E5C-20F4-E745-A720-B10E686939A4}" srcOrd="1" destOrd="0" presId="urn:microsoft.com/office/officeart/2005/8/layout/vList5"/>
    <dgm:cxn modelId="{BF710BDF-5212-4FA4-964F-AD58F92F1465}" type="presParOf" srcId="{82B71E07-46A9-1F4C-9980-576B2FA3ADD8}" destId="{0760AE06-7B56-494A-A0E8-36B594643D8E}" srcOrd="2" destOrd="0" presId="urn:microsoft.com/office/officeart/2005/8/layout/vList5"/>
    <dgm:cxn modelId="{0A55A9B0-18B6-4C67-99D5-BE1012ED9770}" type="presParOf" srcId="{0760AE06-7B56-494A-A0E8-36B594643D8E}" destId="{C3381103-080C-D746-8B27-46B2DEE4028C}" srcOrd="0" destOrd="0" presId="urn:microsoft.com/office/officeart/2005/8/layout/vList5"/>
    <dgm:cxn modelId="{98595EFE-15E1-48A7-98CA-E980317EEB93}" type="presParOf" srcId="{0760AE06-7B56-494A-A0E8-36B594643D8E}" destId="{FBE9ED35-B856-174C-8737-A32D2C924CA6}" srcOrd="1" destOrd="0" presId="urn:microsoft.com/office/officeart/2005/8/layout/vList5"/>
    <dgm:cxn modelId="{35A7E126-1660-438B-9DA7-D6464A2B659F}" type="presParOf" srcId="{82B71E07-46A9-1F4C-9980-576B2FA3ADD8}" destId="{42D27948-8160-FF47-9116-9786F5E669CE}" srcOrd="3" destOrd="0" presId="urn:microsoft.com/office/officeart/2005/8/layout/vList5"/>
    <dgm:cxn modelId="{532A3DF8-2766-4D79-B879-18BE5EDA8F91}" type="presParOf" srcId="{82B71E07-46A9-1F4C-9980-576B2FA3ADD8}" destId="{39BBA486-03BD-2144-ABBF-AE369E5400B7}" srcOrd="4" destOrd="0" presId="urn:microsoft.com/office/officeart/2005/8/layout/vList5"/>
    <dgm:cxn modelId="{EC157A5D-EB20-4740-8DE1-C088BEA634E0}" type="presParOf" srcId="{39BBA486-03BD-2144-ABBF-AE369E5400B7}" destId="{70B8D9E0-4A6D-2F44-B595-4E51FB1CC510}" srcOrd="0" destOrd="0" presId="urn:microsoft.com/office/officeart/2005/8/layout/vList5"/>
    <dgm:cxn modelId="{D1EC4364-F51F-44BD-AD6F-6D8946177194}" type="presParOf" srcId="{39BBA486-03BD-2144-ABBF-AE369E5400B7}" destId="{09F84ED2-5430-D348-8351-1C588DA968EF}" srcOrd="1" destOrd="0" presId="urn:microsoft.com/office/officeart/2005/8/layout/vList5"/>
    <dgm:cxn modelId="{202331E5-4AE4-434F-8D8D-CB564FC96EF9}" type="presParOf" srcId="{82B71E07-46A9-1F4C-9980-576B2FA3ADD8}" destId="{26A10C18-A8F4-6A4C-BDEE-6F7DE3CE4615}" srcOrd="5" destOrd="0" presId="urn:microsoft.com/office/officeart/2005/8/layout/vList5"/>
    <dgm:cxn modelId="{890027DD-BD66-4D3C-A986-5EA9F8D3D1BB}" type="presParOf" srcId="{82B71E07-46A9-1F4C-9980-576B2FA3ADD8}" destId="{4ECD3363-8FE6-2E4D-AEB8-DD61ACBB9653}" srcOrd="6" destOrd="0" presId="urn:microsoft.com/office/officeart/2005/8/layout/vList5"/>
    <dgm:cxn modelId="{4C72F817-408E-4CBC-A854-EE013A779FD8}" type="presParOf" srcId="{4ECD3363-8FE6-2E4D-AEB8-DD61ACBB9653}" destId="{E895D6B0-A2C0-8846-B022-1C147093D231}" srcOrd="0" destOrd="0" presId="urn:microsoft.com/office/officeart/2005/8/layout/vList5"/>
    <dgm:cxn modelId="{9C91D1FC-D5C3-496C-BA20-AFF99FB625E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à la plage des secrets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à la plage des sommets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à la plage du petit Poucet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/>
            <a:t> à la </a:t>
          </a:r>
          <a:r>
            <a:rPr lang="fr-FR" b="1" dirty="0"/>
            <a:t>plage de galets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0D88F37-3C78-480B-97C6-63FBB02D4FB6}" type="presOf" srcId="{877D7047-60CD-754B-B94B-0D52DA8802EF}" destId="{E895D6B0-A2C0-8846-B022-1C147093D23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8148548-81A0-48AF-8AD7-0B0BD191E855}" type="presOf" srcId="{39104730-2024-374C-98E0-3A4CE7ED9881}" destId="{82B71E07-46A9-1F4C-9980-576B2FA3ADD8}" srcOrd="0" destOrd="0" presId="urn:microsoft.com/office/officeart/2005/8/layout/vList5"/>
    <dgm:cxn modelId="{6DA69831-EDC5-4E1E-B475-CE553C3358E7}" type="presOf" srcId="{2C8EC395-066D-984E-8F48-1D03BBA365D6}" destId="{FBE9ED35-B856-174C-8737-A32D2C924CA6}" srcOrd="0" destOrd="0" presId="urn:microsoft.com/office/officeart/2005/8/layout/vList5"/>
    <dgm:cxn modelId="{C61D222C-78E9-4DF4-AF6D-ADBD28EF49F3}" type="presOf" srcId="{C98D5B68-7884-6648-A6A0-2E344EE2F2C1}" destId="{70B8D9E0-4A6D-2F44-B595-4E51FB1CC510}" srcOrd="0" destOrd="0" presId="urn:microsoft.com/office/officeart/2005/8/layout/vList5"/>
    <dgm:cxn modelId="{3C656A86-8201-499A-A8BB-5AEF74B04114}" type="presOf" srcId="{31427C3A-E33A-4C40-B6A8-DF440F9FA9C2}" destId="{09F84ED2-5430-D348-8351-1C588DA968EF}" srcOrd="0" destOrd="0" presId="urn:microsoft.com/office/officeart/2005/8/layout/vList5"/>
    <dgm:cxn modelId="{87BDF2E0-CE69-480E-887D-E5ECCBFF06C3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952213DB-E69A-4824-9DC3-228AA65D26FF}" type="presOf" srcId="{5A256FE1-617A-F64B-AAA5-E71BA3D8E71B}" destId="{5131D196-118F-ED4B-8F8C-9F861CEE6268}" srcOrd="0" destOrd="0" presId="urn:microsoft.com/office/officeart/2005/8/layout/vList5"/>
    <dgm:cxn modelId="{84BA5959-427B-412C-90E2-E6EAD7D98309}" type="presOf" srcId="{D865DF60-6A8A-1346-86CF-ADC5241F7441}" destId="{C3381103-080C-D746-8B27-46B2DEE4028C}" srcOrd="0" destOrd="0" presId="urn:microsoft.com/office/officeart/2005/8/layout/vList5"/>
    <dgm:cxn modelId="{633652D3-1D3C-48D7-9954-7966B724AEA4}" type="presOf" srcId="{8943F2E6-3B0D-E448-9217-B317A1C852F5}" destId="{1017B7CB-13B4-9B4A-A898-E550BB19290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BE8B47AF-6BE2-4D20-AD15-CCE07D29C34D}" type="presParOf" srcId="{82B71E07-46A9-1F4C-9980-576B2FA3ADD8}" destId="{A3A8D8DA-067B-EC42-9EAF-7E4FD8AA6489}" srcOrd="0" destOrd="0" presId="urn:microsoft.com/office/officeart/2005/8/layout/vList5"/>
    <dgm:cxn modelId="{C9D0EDD5-EB90-4982-8E39-1B486E79193A}" type="presParOf" srcId="{A3A8D8DA-067B-EC42-9EAF-7E4FD8AA6489}" destId="{5131D196-118F-ED4B-8F8C-9F861CEE6268}" srcOrd="0" destOrd="0" presId="urn:microsoft.com/office/officeart/2005/8/layout/vList5"/>
    <dgm:cxn modelId="{400C3AD9-56B9-4C7D-AB67-EB2C6E3375CC}" type="presParOf" srcId="{A3A8D8DA-067B-EC42-9EAF-7E4FD8AA6489}" destId="{B2E2EFB5-3D81-DA40-B0AB-7277103CCFA5}" srcOrd="1" destOrd="0" presId="urn:microsoft.com/office/officeart/2005/8/layout/vList5"/>
    <dgm:cxn modelId="{1AA21B20-11CE-4B3C-84CE-2B6CCB274E99}" type="presParOf" srcId="{82B71E07-46A9-1F4C-9980-576B2FA3ADD8}" destId="{86757E5C-20F4-E745-A720-B10E686939A4}" srcOrd="1" destOrd="0" presId="urn:microsoft.com/office/officeart/2005/8/layout/vList5"/>
    <dgm:cxn modelId="{DF43D4DF-E072-4DD5-B152-BBD581195EB2}" type="presParOf" srcId="{82B71E07-46A9-1F4C-9980-576B2FA3ADD8}" destId="{0760AE06-7B56-494A-A0E8-36B594643D8E}" srcOrd="2" destOrd="0" presId="urn:microsoft.com/office/officeart/2005/8/layout/vList5"/>
    <dgm:cxn modelId="{0511C71F-4D1C-469D-8DA3-DAD8967AB91D}" type="presParOf" srcId="{0760AE06-7B56-494A-A0E8-36B594643D8E}" destId="{C3381103-080C-D746-8B27-46B2DEE4028C}" srcOrd="0" destOrd="0" presId="urn:microsoft.com/office/officeart/2005/8/layout/vList5"/>
    <dgm:cxn modelId="{AF28CA59-60D1-46A0-A837-015D717839B8}" type="presParOf" srcId="{0760AE06-7B56-494A-A0E8-36B594643D8E}" destId="{FBE9ED35-B856-174C-8737-A32D2C924CA6}" srcOrd="1" destOrd="0" presId="urn:microsoft.com/office/officeart/2005/8/layout/vList5"/>
    <dgm:cxn modelId="{0167AA4D-70F7-497D-AB1A-1A096B690C2B}" type="presParOf" srcId="{82B71E07-46A9-1F4C-9980-576B2FA3ADD8}" destId="{42D27948-8160-FF47-9116-9786F5E669CE}" srcOrd="3" destOrd="0" presId="urn:microsoft.com/office/officeart/2005/8/layout/vList5"/>
    <dgm:cxn modelId="{9723A3E8-85D2-4617-B08C-D762B3A932A8}" type="presParOf" srcId="{82B71E07-46A9-1F4C-9980-576B2FA3ADD8}" destId="{39BBA486-03BD-2144-ABBF-AE369E5400B7}" srcOrd="4" destOrd="0" presId="urn:microsoft.com/office/officeart/2005/8/layout/vList5"/>
    <dgm:cxn modelId="{1C9AADB0-147D-415C-9BFE-2AE837D01D1D}" type="presParOf" srcId="{39BBA486-03BD-2144-ABBF-AE369E5400B7}" destId="{70B8D9E0-4A6D-2F44-B595-4E51FB1CC510}" srcOrd="0" destOrd="0" presId="urn:microsoft.com/office/officeart/2005/8/layout/vList5"/>
    <dgm:cxn modelId="{88495BE5-1EC5-48F1-8153-A0B90FD792A0}" type="presParOf" srcId="{39BBA486-03BD-2144-ABBF-AE369E5400B7}" destId="{09F84ED2-5430-D348-8351-1C588DA968EF}" srcOrd="1" destOrd="0" presId="urn:microsoft.com/office/officeart/2005/8/layout/vList5"/>
    <dgm:cxn modelId="{46F24D75-D084-4E7C-BE9E-8C2AF9912C8C}" type="presParOf" srcId="{82B71E07-46A9-1F4C-9980-576B2FA3ADD8}" destId="{26A10C18-A8F4-6A4C-BDEE-6F7DE3CE4615}" srcOrd="5" destOrd="0" presId="urn:microsoft.com/office/officeart/2005/8/layout/vList5"/>
    <dgm:cxn modelId="{26388132-6F2B-47E4-A228-F9B438FB3526}" type="presParOf" srcId="{82B71E07-46A9-1F4C-9980-576B2FA3ADD8}" destId="{4ECD3363-8FE6-2E4D-AEB8-DD61ACBB9653}" srcOrd="6" destOrd="0" presId="urn:microsoft.com/office/officeart/2005/8/layout/vList5"/>
    <dgm:cxn modelId="{0C731F6D-D056-40B1-87E2-DC6B629CC531}" type="presParOf" srcId="{4ECD3363-8FE6-2E4D-AEB8-DD61ACBB9653}" destId="{E895D6B0-A2C0-8846-B022-1C147093D231}" srcOrd="0" destOrd="0" presId="urn:microsoft.com/office/officeart/2005/8/layout/vList5"/>
    <dgm:cxn modelId="{483B285A-1602-46B2-8802-C9C71AB40B9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qu’il pleut.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qu’il fait froid.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qu’il y a de l’orage.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qu’il fait très chaud.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180ED9C0-C20B-4A21-8C7F-D16C520B2F62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77D7FE8-DEAD-4F0C-82D4-02BB0A266BD2}" type="presOf" srcId="{C98D5B68-7884-6648-A6A0-2E344EE2F2C1}" destId="{70B8D9E0-4A6D-2F44-B595-4E51FB1CC510}" srcOrd="0" destOrd="0" presId="urn:microsoft.com/office/officeart/2005/8/layout/vList5"/>
    <dgm:cxn modelId="{C4F6CD66-40AE-4F52-9815-ACBE458DEEAF}" type="presOf" srcId="{DD6BBC1B-D149-744A-A30E-EFE273F02222}" destId="{B2E2EFB5-3D81-DA40-B0AB-7277103CCFA5}" srcOrd="0" destOrd="0" presId="urn:microsoft.com/office/officeart/2005/8/layout/vList5"/>
    <dgm:cxn modelId="{21A4A89C-6B12-4D63-A15D-337517532E02}" type="presOf" srcId="{39104730-2024-374C-98E0-3A4CE7ED9881}" destId="{82B71E07-46A9-1F4C-9980-576B2FA3ADD8}" srcOrd="0" destOrd="0" presId="urn:microsoft.com/office/officeart/2005/8/layout/vList5"/>
    <dgm:cxn modelId="{48432764-7FC2-4040-BA5B-57EEBDADE9D1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166DF08-3F8A-4941-BE90-CC71EF54EBEF}" type="presOf" srcId="{5A256FE1-617A-F64B-AAA5-E71BA3D8E71B}" destId="{5131D196-118F-ED4B-8F8C-9F861CEE6268}" srcOrd="0" destOrd="0" presId="urn:microsoft.com/office/officeart/2005/8/layout/vList5"/>
    <dgm:cxn modelId="{021D07CF-1392-46FD-A20D-D86E6D7DC0E4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BBCD704-FFB5-4DDE-9A4C-9A254F03AFAB}" type="presOf" srcId="{2C8EC395-066D-984E-8F48-1D03BBA365D6}" destId="{FBE9ED35-B856-174C-8737-A32D2C924CA6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2D2B606-C385-4AFB-A37E-2D8D2332FB83}" type="presOf" srcId="{D865DF60-6A8A-1346-86CF-ADC5241F7441}" destId="{C3381103-080C-D746-8B27-46B2DEE4028C}" srcOrd="0" destOrd="0" presId="urn:microsoft.com/office/officeart/2005/8/layout/vList5"/>
    <dgm:cxn modelId="{60D6E3AD-D45F-418D-86B7-212692A5C80E}" type="presParOf" srcId="{82B71E07-46A9-1F4C-9980-576B2FA3ADD8}" destId="{A3A8D8DA-067B-EC42-9EAF-7E4FD8AA6489}" srcOrd="0" destOrd="0" presId="urn:microsoft.com/office/officeart/2005/8/layout/vList5"/>
    <dgm:cxn modelId="{D65B1D30-5FE1-483C-B10B-1FCD308868F0}" type="presParOf" srcId="{A3A8D8DA-067B-EC42-9EAF-7E4FD8AA6489}" destId="{5131D196-118F-ED4B-8F8C-9F861CEE6268}" srcOrd="0" destOrd="0" presId="urn:microsoft.com/office/officeart/2005/8/layout/vList5"/>
    <dgm:cxn modelId="{052C4DD1-0748-4219-B5F5-14B5202E6423}" type="presParOf" srcId="{A3A8D8DA-067B-EC42-9EAF-7E4FD8AA6489}" destId="{B2E2EFB5-3D81-DA40-B0AB-7277103CCFA5}" srcOrd="1" destOrd="0" presId="urn:microsoft.com/office/officeart/2005/8/layout/vList5"/>
    <dgm:cxn modelId="{B75092CA-E5CA-4BEE-812A-957D720AC503}" type="presParOf" srcId="{82B71E07-46A9-1F4C-9980-576B2FA3ADD8}" destId="{86757E5C-20F4-E745-A720-B10E686939A4}" srcOrd="1" destOrd="0" presId="urn:microsoft.com/office/officeart/2005/8/layout/vList5"/>
    <dgm:cxn modelId="{9E722DE6-D371-4272-8D1B-C1BF48380C09}" type="presParOf" srcId="{82B71E07-46A9-1F4C-9980-576B2FA3ADD8}" destId="{0760AE06-7B56-494A-A0E8-36B594643D8E}" srcOrd="2" destOrd="0" presId="urn:microsoft.com/office/officeart/2005/8/layout/vList5"/>
    <dgm:cxn modelId="{8949D067-5F19-4460-999F-9F7A4D4D744D}" type="presParOf" srcId="{0760AE06-7B56-494A-A0E8-36B594643D8E}" destId="{C3381103-080C-D746-8B27-46B2DEE4028C}" srcOrd="0" destOrd="0" presId="urn:microsoft.com/office/officeart/2005/8/layout/vList5"/>
    <dgm:cxn modelId="{244E5553-6C47-4B3B-9059-352670BFEABA}" type="presParOf" srcId="{0760AE06-7B56-494A-A0E8-36B594643D8E}" destId="{FBE9ED35-B856-174C-8737-A32D2C924CA6}" srcOrd="1" destOrd="0" presId="urn:microsoft.com/office/officeart/2005/8/layout/vList5"/>
    <dgm:cxn modelId="{70392341-DA7F-4A5C-BB50-DC31E0125959}" type="presParOf" srcId="{82B71E07-46A9-1F4C-9980-576B2FA3ADD8}" destId="{42D27948-8160-FF47-9116-9786F5E669CE}" srcOrd="3" destOrd="0" presId="urn:microsoft.com/office/officeart/2005/8/layout/vList5"/>
    <dgm:cxn modelId="{7AA07A52-A1B9-45C2-88CB-510D3FC65920}" type="presParOf" srcId="{82B71E07-46A9-1F4C-9980-576B2FA3ADD8}" destId="{39BBA486-03BD-2144-ABBF-AE369E5400B7}" srcOrd="4" destOrd="0" presId="urn:microsoft.com/office/officeart/2005/8/layout/vList5"/>
    <dgm:cxn modelId="{6E2337F0-00B7-43C4-9089-4668F60FE4FE}" type="presParOf" srcId="{39BBA486-03BD-2144-ABBF-AE369E5400B7}" destId="{70B8D9E0-4A6D-2F44-B595-4E51FB1CC510}" srcOrd="0" destOrd="0" presId="urn:microsoft.com/office/officeart/2005/8/layout/vList5"/>
    <dgm:cxn modelId="{8A392457-DF60-46C0-90F0-54EAE6679C88}" type="presParOf" srcId="{39BBA486-03BD-2144-ABBF-AE369E5400B7}" destId="{09F84ED2-5430-D348-8351-1C588DA968EF}" srcOrd="1" destOrd="0" presId="urn:microsoft.com/office/officeart/2005/8/layout/vList5"/>
    <dgm:cxn modelId="{2D225FF1-D111-43A4-B7C5-D92167ABC64C}" type="presParOf" srcId="{82B71E07-46A9-1F4C-9980-576B2FA3ADD8}" destId="{26A10C18-A8F4-6A4C-BDEE-6F7DE3CE4615}" srcOrd="5" destOrd="0" presId="urn:microsoft.com/office/officeart/2005/8/layout/vList5"/>
    <dgm:cxn modelId="{E3AE145C-A1AE-4BC4-8A4F-8A89D632DBCE}" type="presParOf" srcId="{82B71E07-46A9-1F4C-9980-576B2FA3ADD8}" destId="{4ECD3363-8FE6-2E4D-AEB8-DD61ACBB9653}" srcOrd="6" destOrd="0" presId="urn:microsoft.com/office/officeart/2005/8/layout/vList5"/>
    <dgm:cxn modelId="{423D781E-B316-469A-9747-3EC3293F6FDB}" type="presParOf" srcId="{4ECD3363-8FE6-2E4D-AEB8-DD61ACBB9653}" destId="{E895D6B0-A2C0-8846-B022-1C147093D231}" srcOrd="0" destOrd="0" presId="urn:microsoft.com/office/officeart/2005/8/layout/vList5"/>
    <dgm:cxn modelId="{D9F62A4E-5BF3-412A-B00F-3EF0FA36779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qu’il pleut.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qu’il fait froid.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qu’il y a de l’orage.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qu’il fait très chaud.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F3BBCB-8838-4BCD-B748-8BBB437E789A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771A595-6806-41B5-ADE9-BA5F28E42C6C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CF1247A-B41F-4B3E-98D3-C9B200DC8A3F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DA5F205-C838-46A1-BCF5-9A6A41DC3B2E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10E35D8B-7F37-4773-B5EF-F0D564219442}" type="presOf" srcId="{877D7047-60CD-754B-B94B-0D52DA8802EF}" destId="{E895D6B0-A2C0-8846-B022-1C147093D231}" srcOrd="0" destOrd="0" presId="urn:microsoft.com/office/officeart/2005/8/layout/vList5"/>
    <dgm:cxn modelId="{D9B09CD3-F481-4D32-8D09-DA41A30D4079}" type="presOf" srcId="{D865DF60-6A8A-1346-86CF-ADC5241F7441}" destId="{C3381103-080C-D746-8B27-46B2DEE4028C}" srcOrd="0" destOrd="0" presId="urn:microsoft.com/office/officeart/2005/8/layout/vList5"/>
    <dgm:cxn modelId="{3232BC9E-5CC5-4706-846A-C5A42F3B364B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D39F597-24EA-4EA4-84AC-45CC924760DF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43AC2A1-3C3C-4AF4-9B94-1D1E36CAC794}" type="presOf" srcId="{DD6BBC1B-D149-744A-A30E-EFE273F02222}" destId="{B2E2EFB5-3D81-DA40-B0AB-7277103CCFA5}" srcOrd="0" destOrd="0" presId="urn:microsoft.com/office/officeart/2005/8/layout/vList5"/>
    <dgm:cxn modelId="{E6D4753E-1E8D-479E-8C47-694A50E12794}" type="presParOf" srcId="{82B71E07-46A9-1F4C-9980-576B2FA3ADD8}" destId="{A3A8D8DA-067B-EC42-9EAF-7E4FD8AA6489}" srcOrd="0" destOrd="0" presId="urn:microsoft.com/office/officeart/2005/8/layout/vList5"/>
    <dgm:cxn modelId="{BBA861BC-321D-47BD-BD61-B3718F0258E9}" type="presParOf" srcId="{A3A8D8DA-067B-EC42-9EAF-7E4FD8AA6489}" destId="{5131D196-118F-ED4B-8F8C-9F861CEE6268}" srcOrd="0" destOrd="0" presId="urn:microsoft.com/office/officeart/2005/8/layout/vList5"/>
    <dgm:cxn modelId="{C75EA897-9E96-4D64-B640-10931A499CD3}" type="presParOf" srcId="{A3A8D8DA-067B-EC42-9EAF-7E4FD8AA6489}" destId="{B2E2EFB5-3D81-DA40-B0AB-7277103CCFA5}" srcOrd="1" destOrd="0" presId="urn:microsoft.com/office/officeart/2005/8/layout/vList5"/>
    <dgm:cxn modelId="{B5E96D15-1BC3-4422-B02C-1424944AB671}" type="presParOf" srcId="{82B71E07-46A9-1F4C-9980-576B2FA3ADD8}" destId="{86757E5C-20F4-E745-A720-B10E686939A4}" srcOrd="1" destOrd="0" presId="urn:microsoft.com/office/officeart/2005/8/layout/vList5"/>
    <dgm:cxn modelId="{59688549-6259-4F82-9450-61A1049DF53F}" type="presParOf" srcId="{82B71E07-46A9-1F4C-9980-576B2FA3ADD8}" destId="{0760AE06-7B56-494A-A0E8-36B594643D8E}" srcOrd="2" destOrd="0" presId="urn:microsoft.com/office/officeart/2005/8/layout/vList5"/>
    <dgm:cxn modelId="{E675FAB8-87E4-4E33-8772-51CF17E81E3B}" type="presParOf" srcId="{0760AE06-7B56-494A-A0E8-36B594643D8E}" destId="{C3381103-080C-D746-8B27-46B2DEE4028C}" srcOrd="0" destOrd="0" presId="urn:microsoft.com/office/officeart/2005/8/layout/vList5"/>
    <dgm:cxn modelId="{28460CE3-4AF7-4026-8524-6A533497A81C}" type="presParOf" srcId="{0760AE06-7B56-494A-A0E8-36B594643D8E}" destId="{FBE9ED35-B856-174C-8737-A32D2C924CA6}" srcOrd="1" destOrd="0" presId="urn:microsoft.com/office/officeart/2005/8/layout/vList5"/>
    <dgm:cxn modelId="{3B954864-F994-48D6-85AB-3A78C00F801B}" type="presParOf" srcId="{82B71E07-46A9-1F4C-9980-576B2FA3ADD8}" destId="{42D27948-8160-FF47-9116-9786F5E669CE}" srcOrd="3" destOrd="0" presId="urn:microsoft.com/office/officeart/2005/8/layout/vList5"/>
    <dgm:cxn modelId="{28E0263D-423B-42CE-9D5D-C7680DCBF5FE}" type="presParOf" srcId="{82B71E07-46A9-1F4C-9980-576B2FA3ADD8}" destId="{39BBA486-03BD-2144-ABBF-AE369E5400B7}" srcOrd="4" destOrd="0" presId="urn:microsoft.com/office/officeart/2005/8/layout/vList5"/>
    <dgm:cxn modelId="{046F5112-DCDC-4ED1-9151-F956D62AF97A}" type="presParOf" srcId="{39BBA486-03BD-2144-ABBF-AE369E5400B7}" destId="{70B8D9E0-4A6D-2F44-B595-4E51FB1CC510}" srcOrd="0" destOrd="0" presId="urn:microsoft.com/office/officeart/2005/8/layout/vList5"/>
    <dgm:cxn modelId="{9B5E69FB-3F4B-4318-8E51-C6383C1F3F56}" type="presParOf" srcId="{39BBA486-03BD-2144-ABBF-AE369E5400B7}" destId="{09F84ED2-5430-D348-8351-1C588DA968EF}" srcOrd="1" destOrd="0" presId="urn:microsoft.com/office/officeart/2005/8/layout/vList5"/>
    <dgm:cxn modelId="{ACD35EF9-8A12-4E3E-AF53-3E65D8AE6C2B}" type="presParOf" srcId="{82B71E07-46A9-1F4C-9980-576B2FA3ADD8}" destId="{26A10C18-A8F4-6A4C-BDEE-6F7DE3CE4615}" srcOrd="5" destOrd="0" presId="urn:microsoft.com/office/officeart/2005/8/layout/vList5"/>
    <dgm:cxn modelId="{5D100869-B924-407B-8A8C-C8101F4D2715}" type="presParOf" srcId="{82B71E07-46A9-1F4C-9980-576B2FA3ADD8}" destId="{4ECD3363-8FE6-2E4D-AEB8-DD61ACBB9653}" srcOrd="6" destOrd="0" presId="urn:microsoft.com/office/officeart/2005/8/layout/vList5"/>
    <dgm:cxn modelId="{9C4FB369-B679-4064-9CDD-612F9A4B3394}" type="presParOf" srcId="{4ECD3363-8FE6-2E4D-AEB8-DD61ACBB9653}" destId="{E895D6B0-A2C0-8846-B022-1C147093D231}" srcOrd="0" destOrd="0" presId="urn:microsoft.com/office/officeart/2005/8/layout/vList5"/>
    <dgm:cxn modelId="{E6546B91-0CFE-4C14-99E8-7E49279BA86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Aymeric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la sœur d’Aymeric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le marchand de beignets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le petit frère d’Aymeric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B38B19-A746-442A-BE05-BF85473C0B3A}" type="presOf" srcId="{31427C3A-E33A-4C40-B6A8-DF440F9FA9C2}" destId="{09F84ED2-5430-D348-8351-1C588DA968EF}" srcOrd="0" destOrd="0" presId="urn:microsoft.com/office/officeart/2005/8/layout/vList5"/>
    <dgm:cxn modelId="{82CB1308-D71F-4CDF-BE08-7CEBE8E48FCD}" type="presOf" srcId="{D865DF60-6A8A-1346-86CF-ADC5241F7441}" destId="{C3381103-080C-D746-8B27-46B2DEE4028C}" srcOrd="0" destOrd="0" presId="urn:microsoft.com/office/officeart/2005/8/layout/vList5"/>
    <dgm:cxn modelId="{EFE7F492-6B28-442D-AA93-EB2579E419A1}" type="presOf" srcId="{8943F2E6-3B0D-E448-9217-B317A1C852F5}" destId="{1017B7CB-13B4-9B4A-A898-E550BB192901}" srcOrd="0" destOrd="0" presId="urn:microsoft.com/office/officeart/2005/8/layout/vList5"/>
    <dgm:cxn modelId="{BFC736C6-5D12-44A8-B7D1-27EFCCD1900C}" type="presOf" srcId="{5A256FE1-617A-F64B-AAA5-E71BA3D8E71B}" destId="{5131D196-118F-ED4B-8F8C-9F861CEE6268}" srcOrd="0" destOrd="0" presId="urn:microsoft.com/office/officeart/2005/8/layout/vList5"/>
    <dgm:cxn modelId="{1EB4CDC0-CAC5-4539-9410-B331F99CE058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13C0A6A5-0DAD-4D75-802D-0A8858123430}" type="presOf" srcId="{2C8EC395-066D-984E-8F48-1D03BBA365D6}" destId="{FBE9ED35-B856-174C-8737-A32D2C924CA6}" srcOrd="0" destOrd="0" presId="urn:microsoft.com/office/officeart/2005/8/layout/vList5"/>
    <dgm:cxn modelId="{014172A7-7B93-410A-A067-2AC21A9421E2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3840060D-A580-4676-8B88-4D905FEB5E41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2588E8C-9956-436B-BED2-6E3495A690DD}" type="presOf" srcId="{877D7047-60CD-754B-B94B-0D52DA8802EF}" destId="{E895D6B0-A2C0-8846-B022-1C147093D23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DEBE5D0-57BF-4DD2-AC11-EF8FF20D5397}" type="presParOf" srcId="{82B71E07-46A9-1F4C-9980-576B2FA3ADD8}" destId="{A3A8D8DA-067B-EC42-9EAF-7E4FD8AA6489}" srcOrd="0" destOrd="0" presId="urn:microsoft.com/office/officeart/2005/8/layout/vList5"/>
    <dgm:cxn modelId="{DA8FD096-551A-44BB-809A-068462A2125A}" type="presParOf" srcId="{A3A8D8DA-067B-EC42-9EAF-7E4FD8AA6489}" destId="{5131D196-118F-ED4B-8F8C-9F861CEE6268}" srcOrd="0" destOrd="0" presId="urn:microsoft.com/office/officeart/2005/8/layout/vList5"/>
    <dgm:cxn modelId="{BA89404A-9795-47D1-8DCD-F85D7D7C5F5B}" type="presParOf" srcId="{A3A8D8DA-067B-EC42-9EAF-7E4FD8AA6489}" destId="{B2E2EFB5-3D81-DA40-B0AB-7277103CCFA5}" srcOrd="1" destOrd="0" presId="urn:microsoft.com/office/officeart/2005/8/layout/vList5"/>
    <dgm:cxn modelId="{136BC05C-8C76-4B4F-A6FE-45401EE8190B}" type="presParOf" srcId="{82B71E07-46A9-1F4C-9980-576B2FA3ADD8}" destId="{86757E5C-20F4-E745-A720-B10E686939A4}" srcOrd="1" destOrd="0" presId="urn:microsoft.com/office/officeart/2005/8/layout/vList5"/>
    <dgm:cxn modelId="{74D7F20E-91E7-4ACB-A46D-09FB0EDDEB79}" type="presParOf" srcId="{82B71E07-46A9-1F4C-9980-576B2FA3ADD8}" destId="{0760AE06-7B56-494A-A0E8-36B594643D8E}" srcOrd="2" destOrd="0" presId="urn:microsoft.com/office/officeart/2005/8/layout/vList5"/>
    <dgm:cxn modelId="{B8B1CC77-E038-4EEB-A53C-39A9C90FEB3B}" type="presParOf" srcId="{0760AE06-7B56-494A-A0E8-36B594643D8E}" destId="{C3381103-080C-D746-8B27-46B2DEE4028C}" srcOrd="0" destOrd="0" presId="urn:microsoft.com/office/officeart/2005/8/layout/vList5"/>
    <dgm:cxn modelId="{7847DDE8-A760-423B-B74F-3C95D4FD3BF5}" type="presParOf" srcId="{0760AE06-7B56-494A-A0E8-36B594643D8E}" destId="{FBE9ED35-B856-174C-8737-A32D2C924CA6}" srcOrd="1" destOrd="0" presId="urn:microsoft.com/office/officeart/2005/8/layout/vList5"/>
    <dgm:cxn modelId="{9DCFFD54-F127-41AF-A1DC-3DBD71A7A696}" type="presParOf" srcId="{82B71E07-46A9-1F4C-9980-576B2FA3ADD8}" destId="{42D27948-8160-FF47-9116-9786F5E669CE}" srcOrd="3" destOrd="0" presId="urn:microsoft.com/office/officeart/2005/8/layout/vList5"/>
    <dgm:cxn modelId="{73477265-4583-4060-ACE9-A4CA35E3BF14}" type="presParOf" srcId="{82B71E07-46A9-1F4C-9980-576B2FA3ADD8}" destId="{39BBA486-03BD-2144-ABBF-AE369E5400B7}" srcOrd="4" destOrd="0" presId="urn:microsoft.com/office/officeart/2005/8/layout/vList5"/>
    <dgm:cxn modelId="{80B48D54-C06A-4BDA-9560-51B65FE3C970}" type="presParOf" srcId="{39BBA486-03BD-2144-ABBF-AE369E5400B7}" destId="{70B8D9E0-4A6D-2F44-B595-4E51FB1CC510}" srcOrd="0" destOrd="0" presId="urn:microsoft.com/office/officeart/2005/8/layout/vList5"/>
    <dgm:cxn modelId="{F640F795-46DC-46E2-ADA2-4CFDDBD21904}" type="presParOf" srcId="{39BBA486-03BD-2144-ABBF-AE369E5400B7}" destId="{09F84ED2-5430-D348-8351-1C588DA968EF}" srcOrd="1" destOrd="0" presId="urn:microsoft.com/office/officeart/2005/8/layout/vList5"/>
    <dgm:cxn modelId="{41429045-5FD9-4923-9BAC-4AD90ED46AC4}" type="presParOf" srcId="{82B71E07-46A9-1F4C-9980-576B2FA3ADD8}" destId="{26A10C18-A8F4-6A4C-BDEE-6F7DE3CE4615}" srcOrd="5" destOrd="0" presId="urn:microsoft.com/office/officeart/2005/8/layout/vList5"/>
    <dgm:cxn modelId="{B6C8334A-D57A-4CD8-984A-786664FCF15F}" type="presParOf" srcId="{82B71E07-46A9-1F4C-9980-576B2FA3ADD8}" destId="{4ECD3363-8FE6-2E4D-AEB8-DD61ACBB9653}" srcOrd="6" destOrd="0" presId="urn:microsoft.com/office/officeart/2005/8/layout/vList5"/>
    <dgm:cxn modelId="{ACBA4A60-1B80-4C9A-88E8-9254CD620D13}" type="presParOf" srcId="{4ECD3363-8FE6-2E4D-AEB8-DD61ACBB9653}" destId="{E895D6B0-A2C0-8846-B022-1C147093D231}" srcOrd="0" destOrd="0" presId="urn:microsoft.com/office/officeart/2005/8/layout/vList5"/>
    <dgm:cxn modelId="{209B6D6D-83FD-49C0-AF02-A9B03F26BA7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Aymeric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la sœur d’Aymeric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 marchand de beignets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le petit frère d’Aymeric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0FBE64E-74C5-43D6-ABD1-B7F310702418}" type="presOf" srcId="{877D7047-60CD-754B-B94B-0D52DA8802EF}" destId="{E895D6B0-A2C0-8846-B022-1C147093D231}" srcOrd="0" destOrd="0" presId="urn:microsoft.com/office/officeart/2005/8/layout/vList5"/>
    <dgm:cxn modelId="{50972504-8550-4FF4-BC67-9603C4E3E503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0E24102-9730-4215-BE4E-36F7549987D6}" type="presOf" srcId="{C98D5B68-7884-6648-A6A0-2E344EE2F2C1}" destId="{70B8D9E0-4A6D-2F44-B595-4E51FB1CC510}" srcOrd="0" destOrd="0" presId="urn:microsoft.com/office/officeart/2005/8/layout/vList5"/>
    <dgm:cxn modelId="{E8954838-E6EB-4B23-A1AD-5A94161A482E}" type="presOf" srcId="{DD6BBC1B-D149-744A-A30E-EFE273F02222}" destId="{B2E2EFB5-3D81-DA40-B0AB-7277103CCFA5}" srcOrd="0" destOrd="0" presId="urn:microsoft.com/office/officeart/2005/8/layout/vList5"/>
    <dgm:cxn modelId="{B6EBC9CB-3F0F-4020-A413-3519364AD3DD}" type="presOf" srcId="{D865DF60-6A8A-1346-86CF-ADC5241F7441}" destId="{C3381103-080C-D746-8B27-46B2DEE4028C}" srcOrd="0" destOrd="0" presId="urn:microsoft.com/office/officeart/2005/8/layout/vList5"/>
    <dgm:cxn modelId="{DBDF540E-0A0A-48FA-B5A5-0AF3E0EA4EDD}" type="presOf" srcId="{2C8EC395-066D-984E-8F48-1D03BBA365D6}" destId="{FBE9ED35-B856-174C-8737-A32D2C924CA6}" srcOrd="0" destOrd="0" presId="urn:microsoft.com/office/officeart/2005/8/layout/vList5"/>
    <dgm:cxn modelId="{85085C7B-4EB1-4FD4-9E3A-C217F4E4D1FD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F35DA38A-4C2D-45AD-AD79-CBBDBDCE4150}" type="presOf" srcId="{39104730-2024-374C-98E0-3A4CE7ED9881}" destId="{82B71E07-46A9-1F4C-9980-576B2FA3ADD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3AE664D-F66F-4FF4-B3DF-9BC5740E08DF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EC353A66-36AC-4006-91AE-206F1B17F95F}" type="presParOf" srcId="{82B71E07-46A9-1F4C-9980-576B2FA3ADD8}" destId="{A3A8D8DA-067B-EC42-9EAF-7E4FD8AA6489}" srcOrd="0" destOrd="0" presId="urn:microsoft.com/office/officeart/2005/8/layout/vList5"/>
    <dgm:cxn modelId="{AD17DBB8-1D1C-4CFB-A792-C36FE8EC8B26}" type="presParOf" srcId="{A3A8D8DA-067B-EC42-9EAF-7E4FD8AA6489}" destId="{5131D196-118F-ED4B-8F8C-9F861CEE6268}" srcOrd="0" destOrd="0" presId="urn:microsoft.com/office/officeart/2005/8/layout/vList5"/>
    <dgm:cxn modelId="{220F02C5-7293-4B39-B0F0-71C3C38E4EA4}" type="presParOf" srcId="{A3A8D8DA-067B-EC42-9EAF-7E4FD8AA6489}" destId="{B2E2EFB5-3D81-DA40-B0AB-7277103CCFA5}" srcOrd="1" destOrd="0" presId="urn:microsoft.com/office/officeart/2005/8/layout/vList5"/>
    <dgm:cxn modelId="{1F6733E1-B33B-44E2-A711-5E8D08B28CA1}" type="presParOf" srcId="{82B71E07-46A9-1F4C-9980-576B2FA3ADD8}" destId="{86757E5C-20F4-E745-A720-B10E686939A4}" srcOrd="1" destOrd="0" presId="urn:microsoft.com/office/officeart/2005/8/layout/vList5"/>
    <dgm:cxn modelId="{D7F874A3-B6BA-40A6-832A-BE69DD99E4BE}" type="presParOf" srcId="{82B71E07-46A9-1F4C-9980-576B2FA3ADD8}" destId="{0760AE06-7B56-494A-A0E8-36B594643D8E}" srcOrd="2" destOrd="0" presId="urn:microsoft.com/office/officeart/2005/8/layout/vList5"/>
    <dgm:cxn modelId="{C097CEC8-89CF-4396-89A9-2FA139F3F64A}" type="presParOf" srcId="{0760AE06-7B56-494A-A0E8-36B594643D8E}" destId="{C3381103-080C-D746-8B27-46B2DEE4028C}" srcOrd="0" destOrd="0" presId="urn:microsoft.com/office/officeart/2005/8/layout/vList5"/>
    <dgm:cxn modelId="{9C2193D7-EC3F-4513-A2B2-FCC98A9D8051}" type="presParOf" srcId="{0760AE06-7B56-494A-A0E8-36B594643D8E}" destId="{FBE9ED35-B856-174C-8737-A32D2C924CA6}" srcOrd="1" destOrd="0" presId="urn:microsoft.com/office/officeart/2005/8/layout/vList5"/>
    <dgm:cxn modelId="{77795D76-B4FC-4512-8914-8ED6893768FC}" type="presParOf" srcId="{82B71E07-46A9-1F4C-9980-576B2FA3ADD8}" destId="{42D27948-8160-FF47-9116-9786F5E669CE}" srcOrd="3" destOrd="0" presId="urn:microsoft.com/office/officeart/2005/8/layout/vList5"/>
    <dgm:cxn modelId="{9BD374C5-113E-45DF-B61B-8C7D9B71EAA8}" type="presParOf" srcId="{82B71E07-46A9-1F4C-9980-576B2FA3ADD8}" destId="{39BBA486-03BD-2144-ABBF-AE369E5400B7}" srcOrd="4" destOrd="0" presId="urn:microsoft.com/office/officeart/2005/8/layout/vList5"/>
    <dgm:cxn modelId="{60114374-E854-46DE-AA48-3F976CB510DE}" type="presParOf" srcId="{39BBA486-03BD-2144-ABBF-AE369E5400B7}" destId="{70B8D9E0-4A6D-2F44-B595-4E51FB1CC510}" srcOrd="0" destOrd="0" presId="urn:microsoft.com/office/officeart/2005/8/layout/vList5"/>
    <dgm:cxn modelId="{F37A7C42-0FFD-49DE-B599-09154E5273AC}" type="presParOf" srcId="{39BBA486-03BD-2144-ABBF-AE369E5400B7}" destId="{09F84ED2-5430-D348-8351-1C588DA968EF}" srcOrd="1" destOrd="0" presId="urn:microsoft.com/office/officeart/2005/8/layout/vList5"/>
    <dgm:cxn modelId="{7687B6C2-20E1-4259-ACFA-CA6E3100A331}" type="presParOf" srcId="{82B71E07-46A9-1F4C-9980-576B2FA3ADD8}" destId="{26A10C18-A8F4-6A4C-BDEE-6F7DE3CE4615}" srcOrd="5" destOrd="0" presId="urn:microsoft.com/office/officeart/2005/8/layout/vList5"/>
    <dgm:cxn modelId="{36E65352-33ED-4D9A-8BB5-6F2394FADB0C}" type="presParOf" srcId="{82B71E07-46A9-1F4C-9980-576B2FA3ADD8}" destId="{4ECD3363-8FE6-2E4D-AEB8-DD61ACBB9653}" srcOrd="6" destOrd="0" presId="urn:microsoft.com/office/officeart/2005/8/layout/vList5"/>
    <dgm:cxn modelId="{055EDC08-4634-49C7-9740-BC9D791A43E8}" type="presParOf" srcId="{4ECD3363-8FE6-2E4D-AEB8-DD61ACBB9653}" destId="{E895D6B0-A2C0-8846-B022-1C147093D231}" srcOrd="0" destOrd="0" presId="urn:microsoft.com/office/officeart/2005/8/layout/vList5"/>
    <dgm:cxn modelId="{B413659C-FC78-4F03-B58B-E1DF7CC9CC0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Ils achètent des beignets aux fraises.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Ils font leurs lacets.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Ils font du crochet.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Ils lancent des galets dans l’eau.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A239163-4951-4626-94A7-666EEF83F82F}" type="presOf" srcId="{DD6BBC1B-D149-744A-A30E-EFE273F02222}" destId="{B2E2EFB5-3D81-DA40-B0AB-7277103CCFA5}" srcOrd="0" destOrd="0" presId="urn:microsoft.com/office/officeart/2005/8/layout/vList5"/>
    <dgm:cxn modelId="{EE65C35E-ADE5-4FC5-AF6F-6D8E04276DF9}" type="presOf" srcId="{39104730-2024-374C-98E0-3A4CE7ED9881}" destId="{82B71E07-46A9-1F4C-9980-576B2FA3ADD8}" srcOrd="0" destOrd="0" presId="urn:microsoft.com/office/officeart/2005/8/layout/vList5"/>
    <dgm:cxn modelId="{1C0948AB-A779-4041-AE65-BFA9298DFBD8}" type="presOf" srcId="{2C8EC395-066D-984E-8F48-1D03BBA365D6}" destId="{FBE9ED35-B856-174C-8737-A32D2C924CA6}" srcOrd="0" destOrd="0" presId="urn:microsoft.com/office/officeart/2005/8/layout/vList5"/>
    <dgm:cxn modelId="{057F314A-5134-411E-86B1-8F1D073133D5}" type="presOf" srcId="{31427C3A-E33A-4C40-B6A8-DF440F9FA9C2}" destId="{09F84ED2-5430-D348-8351-1C588DA968EF}" srcOrd="0" destOrd="0" presId="urn:microsoft.com/office/officeart/2005/8/layout/vList5"/>
    <dgm:cxn modelId="{B7C1762A-2E6B-43AF-8360-9A77A48220CB}" type="presOf" srcId="{877D7047-60CD-754B-B94B-0D52DA8802EF}" destId="{E895D6B0-A2C0-8846-B022-1C147093D23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949927CC-6402-472E-9585-85708F7ACD45}" type="presOf" srcId="{D865DF60-6A8A-1346-86CF-ADC5241F7441}" destId="{C3381103-080C-D746-8B27-46B2DEE4028C}" srcOrd="0" destOrd="0" presId="urn:microsoft.com/office/officeart/2005/8/layout/vList5"/>
    <dgm:cxn modelId="{431B6206-5244-42DA-9A03-230BCCF2B50B}" type="presOf" srcId="{C98D5B68-7884-6648-A6A0-2E344EE2F2C1}" destId="{70B8D9E0-4A6D-2F44-B595-4E51FB1CC510}" srcOrd="0" destOrd="0" presId="urn:microsoft.com/office/officeart/2005/8/layout/vList5"/>
    <dgm:cxn modelId="{EAD8CA14-FEB5-41E7-9465-BB5EDCAD0D13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80124D4-8C4F-482B-B915-F4AC7ED88853}" type="presOf" srcId="{8943F2E6-3B0D-E448-9217-B317A1C852F5}" destId="{1017B7CB-13B4-9B4A-A898-E550BB192901}" srcOrd="0" destOrd="0" presId="urn:microsoft.com/office/officeart/2005/8/layout/vList5"/>
    <dgm:cxn modelId="{A16F1ABA-5D6F-4D6D-971C-857A0AC33A3E}" type="presParOf" srcId="{82B71E07-46A9-1F4C-9980-576B2FA3ADD8}" destId="{A3A8D8DA-067B-EC42-9EAF-7E4FD8AA6489}" srcOrd="0" destOrd="0" presId="urn:microsoft.com/office/officeart/2005/8/layout/vList5"/>
    <dgm:cxn modelId="{E7E5AFCA-BCFB-4C2C-A55B-1E0AA05AC71E}" type="presParOf" srcId="{A3A8D8DA-067B-EC42-9EAF-7E4FD8AA6489}" destId="{5131D196-118F-ED4B-8F8C-9F861CEE6268}" srcOrd="0" destOrd="0" presId="urn:microsoft.com/office/officeart/2005/8/layout/vList5"/>
    <dgm:cxn modelId="{DDA8E976-C38F-4D90-99FB-FECC8CA9B1E7}" type="presParOf" srcId="{A3A8D8DA-067B-EC42-9EAF-7E4FD8AA6489}" destId="{B2E2EFB5-3D81-DA40-B0AB-7277103CCFA5}" srcOrd="1" destOrd="0" presId="urn:microsoft.com/office/officeart/2005/8/layout/vList5"/>
    <dgm:cxn modelId="{54555CA5-24B5-4F99-99AB-8EE235CFDEAA}" type="presParOf" srcId="{82B71E07-46A9-1F4C-9980-576B2FA3ADD8}" destId="{86757E5C-20F4-E745-A720-B10E686939A4}" srcOrd="1" destOrd="0" presId="urn:microsoft.com/office/officeart/2005/8/layout/vList5"/>
    <dgm:cxn modelId="{CBCA624E-5CBC-4C68-B63C-C5F08DC3DDDF}" type="presParOf" srcId="{82B71E07-46A9-1F4C-9980-576B2FA3ADD8}" destId="{0760AE06-7B56-494A-A0E8-36B594643D8E}" srcOrd="2" destOrd="0" presId="urn:microsoft.com/office/officeart/2005/8/layout/vList5"/>
    <dgm:cxn modelId="{227F0B4C-7379-4A58-912B-C1695984FD38}" type="presParOf" srcId="{0760AE06-7B56-494A-A0E8-36B594643D8E}" destId="{C3381103-080C-D746-8B27-46B2DEE4028C}" srcOrd="0" destOrd="0" presId="urn:microsoft.com/office/officeart/2005/8/layout/vList5"/>
    <dgm:cxn modelId="{D2BA6B4C-0306-42BD-986D-ACC3B3CB3D47}" type="presParOf" srcId="{0760AE06-7B56-494A-A0E8-36B594643D8E}" destId="{FBE9ED35-B856-174C-8737-A32D2C924CA6}" srcOrd="1" destOrd="0" presId="urn:microsoft.com/office/officeart/2005/8/layout/vList5"/>
    <dgm:cxn modelId="{032A7E33-C82E-47FA-93DF-96F40D136B04}" type="presParOf" srcId="{82B71E07-46A9-1F4C-9980-576B2FA3ADD8}" destId="{42D27948-8160-FF47-9116-9786F5E669CE}" srcOrd="3" destOrd="0" presId="urn:microsoft.com/office/officeart/2005/8/layout/vList5"/>
    <dgm:cxn modelId="{6FFA30E2-5E4A-47CC-9CAC-FBF551C4FC73}" type="presParOf" srcId="{82B71E07-46A9-1F4C-9980-576B2FA3ADD8}" destId="{39BBA486-03BD-2144-ABBF-AE369E5400B7}" srcOrd="4" destOrd="0" presId="urn:microsoft.com/office/officeart/2005/8/layout/vList5"/>
    <dgm:cxn modelId="{E53E98D5-DFB1-4165-A40F-B1CC95D6F0D1}" type="presParOf" srcId="{39BBA486-03BD-2144-ABBF-AE369E5400B7}" destId="{70B8D9E0-4A6D-2F44-B595-4E51FB1CC510}" srcOrd="0" destOrd="0" presId="urn:microsoft.com/office/officeart/2005/8/layout/vList5"/>
    <dgm:cxn modelId="{E44881F8-EDBC-40DF-86DB-C3476A943307}" type="presParOf" srcId="{39BBA486-03BD-2144-ABBF-AE369E5400B7}" destId="{09F84ED2-5430-D348-8351-1C588DA968EF}" srcOrd="1" destOrd="0" presId="urn:microsoft.com/office/officeart/2005/8/layout/vList5"/>
    <dgm:cxn modelId="{E2FBE475-ED80-4EFC-8B4D-C9C816CCEE70}" type="presParOf" srcId="{82B71E07-46A9-1F4C-9980-576B2FA3ADD8}" destId="{26A10C18-A8F4-6A4C-BDEE-6F7DE3CE4615}" srcOrd="5" destOrd="0" presId="urn:microsoft.com/office/officeart/2005/8/layout/vList5"/>
    <dgm:cxn modelId="{99EB4FB0-6F74-4495-A3BD-5E2B14AF17E0}" type="presParOf" srcId="{82B71E07-46A9-1F4C-9980-576B2FA3ADD8}" destId="{4ECD3363-8FE6-2E4D-AEB8-DD61ACBB9653}" srcOrd="6" destOrd="0" presId="urn:microsoft.com/office/officeart/2005/8/layout/vList5"/>
    <dgm:cxn modelId="{FB0D5F53-B1C2-4581-93F3-3D8AB32C5B84}" type="presParOf" srcId="{4ECD3363-8FE6-2E4D-AEB8-DD61ACBB9653}" destId="{E895D6B0-A2C0-8846-B022-1C147093D231}" srcOrd="0" destOrd="0" presId="urn:microsoft.com/office/officeart/2005/8/layout/vList5"/>
    <dgm:cxn modelId="{A2170BD6-BD48-48FC-8BFC-DB6BF13C8614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achètent des beignets aux fraises.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font leurs lacets.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font du crochet.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Ils lancent des galets dans l’eau.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4DC917A-65DC-4FA8-B525-D757D07CD801}" type="presOf" srcId="{D865DF60-6A8A-1346-86CF-ADC5241F7441}" destId="{C3381103-080C-D746-8B27-46B2DEE4028C}" srcOrd="0" destOrd="0" presId="urn:microsoft.com/office/officeart/2005/8/layout/vList5"/>
    <dgm:cxn modelId="{B6ECF137-5BF3-4C98-BF90-21D245AEC585}" type="presOf" srcId="{877D7047-60CD-754B-B94B-0D52DA8802EF}" destId="{E895D6B0-A2C0-8846-B022-1C147093D231}" srcOrd="0" destOrd="0" presId="urn:microsoft.com/office/officeart/2005/8/layout/vList5"/>
    <dgm:cxn modelId="{B5C11F67-E7EF-4475-B121-C0B6C1727403}" type="presOf" srcId="{DD6BBC1B-D149-744A-A30E-EFE273F02222}" destId="{B2E2EFB5-3D81-DA40-B0AB-7277103CCFA5}" srcOrd="0" destOrd="0" presId="urn:microsoft.com/office/officeart/2005/8/layout/vList5"/>
    <dgm:cxn modelId="{06C99BD3-C674-49F9-B95F-5CC8596001EE}" type="presOf" srcId="{39104730-2024-374C-98E0-3A4CE7ED9881}" destId="{82B71E07-46A9-1F4C-9980-576B2FA3ADD8}" srcOrd="0" destOrd="0" presId="urn:microsoft.com/office/officeart/2005/8/layout/vList5"/>
    <dgm:cxn modelId="{A39B0034-E26C-447D-A2DC-52D5681D4D9F}" type="presOf" srcId="{2C8EC395-066D-984E-8F48-1D03BBA365D6}" destId="{FBE9ED35-B856-174C-8737-A32D2C924CA6}" srcOrd="0" destOrd="0" presId="urn:microsoft.com/office/officeart/2005/8/layout/vList5"/>
    <dgm:cxn modelId="{776EDAE7-547C-4838-936A-67E713F378A1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9F6C38D-4979-4FFC-B5D9-C8F6A412F5A6}" type="presOf" srcId="{8943F2E6-3B0D-E448-9217-B317A1C852F5}" destId="{1017B7CB-13B4-9B4A-A898-E550BB19290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0A4FEDB0-F9FF-4A03-B112-5A2002B3E77F}" type="presOf" srcId="{31427C3A-E33A-4C40-B6A8-DF440F9FA9C2}" destId="{09F84ED2-5430-D348-8351-1C588DA968E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1F13B7DE-9468-4C11-9CA0-BAF53BC020F6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9AFEB45C-6AD6-4785-82A8-A7677AE0D421}" type="presParOf" srcId="{82B71E07-46A9-1F4C-9980-576B2FA3ADD8}" destId="{A3A8D8DA-067B-EC42-9EAF-7E4FD8AA6489}" srcOrd="0" destOrd="0" presId="urn:microsoft.com/office/officeart/2005/8/layout/vList5"/>
    <dgm:cxn modelId="{FE1B2AF7-1457-4D46-9EBC-2D2C49CD5513}" type="presParOf" srcId="{A3A8D8DA-067B-EC42-9EAF-7E4FD8AA6489}" destId="{5131D196-118F-ED4B-8F8C-9F861CEE6268}" srcOrd="0" destOrd="0" presId="urn:microsoft.com/office/officeart/2005/8/layout/vList5"/>
    <dgm:cxn modelId="{21210734-EF7E-4E2F-A873-1025B342838E}" type="presParOf" srcId="{A3A8D8DA-067B-EC42-9EAF-7E4FD8AA6489}" destId="{B2E2EFB5-3D81-DA40-B0AB-7277103CCFA5}" srcOrd="1" destOrd="0" presId="urn:microsoft.com/office/officeart/2005/8/layout/vList5"/>
    <dgm:cxn modelId="{2BD90C2E-240D-426D-A739-6979534DEFE3}" type="presParOf" srcId="{82B71E07-46A9-1F4C-9980-576B2FA3ADD8}" destId="{86757E5C-20F4-E745-A720-B10E686939A4}" srcOrd="1" destOrd="0" presId="urn:microsoft.com/office/officeart/2005/8/layout/vList5"/>
    <dgm:cxn modelId="{62516153-BBD8-4EAF-8FB1-8E9E2D9F44F0}" type="presParOf" srcId="{82B71E07-46A9-1F4C-9980-576B2FA3ADD8}" destId="{0760AE06-7B56-494A-A0E8-36B594643D8E}" srcOrd="2" destOrd="0" presId="urn:microsoft.com/office/officeart/2005/8/layout/vList5"/>
    <dgm:cxn modelId="{2CC69AD3-6FF2-4BA5-B8DC-C386875BBEFB}" type="presParOf" srcId="{0760AE06-7B56-494A-A0E8-36B594643D8E}" destId="{C3381103-080C-D746-8B27-46B2DEE4028C}" srcOrd="0" destOrd="0" presId="urn:microsoft.com/office/officeart/2005/8/layout/vList5"/>
    <dgm:cxn modelId="{460BA1C8-7D1C-417D-8E63-8CBAD133DC9A}" type="presParOf" srcId="{0760AE06-7B56-494A-A0E8-36B594643D8E}" destId="{FBE9ED35-B856-174C-8737-A32D2C924CA6}" srcOrd="1" destOrd="0" presId="urn:microsoft.com/office/officeart/2005/8/layout/vList5"/>
    <dgm:cxn modelId="{7D03F5B6-1216-436E-8125-78CF7DF7AAB0}" type="presParOf" srcId="{82B71E07-46A9-1F4C-9980-576B2FA3ADD8}" destId="{42D27948-8160-FF47-9116-9786F5E669CE}" srcOrd="3" destOrd="0" presId="urn:microsoft.com/office/officeart/2005/8/layout/vList5"/>
    <dgm:cxn modelId="{ED2BA127-16B5-471D-9A08-8D3DAD02BF4E}" type="presParOf" srcId="{82B71E07-46A9-1F4C-9980-576B2FA3ADD8}" destId="{39BBA486-03BD-2144-ABBF-AE369E5400B7}" srcOrd="4" destOrd="0" presId="urn:microsoft.com/office/officeart/2005/8/layout/vList5"/>
    <dgm:cxn modelId="{A02D2D94-2533-4CC8-9533-356AD542DEA7}" type="presParOf" srcId="{39BBA486-03BD-2144-ABBF-AE369E5400B7}" destId="{70B8D9E0-4A6D-2F44-B595-4E51FB1CC510}" srcOrd="0" destOrd="0" presId="urn:microsoft.com/office/officeart/2005/8/layout/vList5"/>
    <dgm:cxn modelId="{7C3115C8-6A1A-4529-BB0C-80C9C4F88B28}" type="presParOf" srcId="{39BBA486-03BD-2144-ABBF-AE369E5400B7}" destId="{09F84ED2-5430-D348-8351-1C588DA968EF}" srcOrd="1" destOrd="0" presId="urn:microsoft.com/office/officeart/2005/8/layout/vList5"/>
    <dgm:cxn modelId="{20F5C766-60E9-4E59-8300-B5D7961551E8}" type="presParOf" srcId="{82B71E07-46A9-1F4C-9980-576B2FA3ADD8}" destId="{26A10C18-A8F4-6A4C-BDEE-6F7DE3CE4615}" srcOrd="5" destOrd="0" presId="urn:microsoft.com/office/officeart/2005/8/layout/vList5"/>
    <dgm:cxn modelId="{5ED9E0DE-50C0-4479-9DFC-991A16F074E4}" type="presParOf" srcId="{82B71E07-46A9-1F4C-9980-576B2FA3ADD8}" destId="{4ECD3363-8FE6-2E4D-AEB8-DD61ACBB9653}" srcOrd="6" destOrd="0" presId="urn:microsoft.com/office/officeart/2005/8/layout/vList5"/>
    <dgm:cxn modelId="{C8843409-47DC-4D91-8D54-444124BCE56E}" type="presParOf" srcId="{4ECD3363-8FE6-2E4D-AEB8-DD61ACBB9653}" destId="{E895D6B0-A2C0-8846-B022-1C147093D231}" srcOrd="0" destOrd="0" presId="urn:microsoft.com/office/officeart/2005/8/layout/vList5"/>
    <dgm:cxn modelId="{75D8D876-E140-4C1E-90F2-0106B289716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rien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deux euros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cinq euros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dix euros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62DD6D-366E-403E-816D-312652FDFC57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986240D-0ECE-43FB-A306-13A3803D88B3}" type="presOf" srcId="{31427C3A-E33A-4C40-B6A8-DF440F9FA9C2}" destId="{09F84ED2-5430-D348-8351-1C588DA968EF}" srcOrd="0" destOrd="0" presId="urn:microsoft.com/office/officeart/2005/8/layout/vList5"/>
    <dgm:cxn modelId="{9E304BC7-82F0-48D2-B641-171B6C8300E4}" type="presOf" srcId="{877D7047-60CD-754B-B94B-0D52DA8802EF}" destId="{E895D6B0-A2C0-8846-B022-1C147093D231}" srcOrd="0" destOrd="0" presId="urn:microsoft.com/office/officeart/2005/8/layout/vList5"/>
    <dgm:cxn modelId="{6E8D8E97-4C9C-4F1F-99B9-21A9B51CD847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4C378C88-ED50-4148-980F-006B25FBC135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E23DD646-27A3-438D-AD72-6482E62AB245}" type="presOf" srcId="{8943F2E6-3B0D-E448-9217-B317A1C852F5}" destId="{1017B7CB-13B4-9B4A-A898-E550BB192901}" srcOrd="0" destOrd="0" presId="urn:microsoft.com/office/officeart/2005/8/layout/vList5"/>
    <dgm:cxn modelId="{0CBA8325-CEE0-4BAF-8DD0-10EF7B9454F1}" type="presOf" srcId="{39104730-2024-374C-98E0-3A4CE7ED9881}" destId="{82B71E07-46A9-1F4C-9980-576B2FA3ADD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79A42F4E-9316-41A9-AB1E-297AC15E5B3D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C89A15C-6E9A-43E3-ABD0-AF234BB00DE9}" type="presOf" srcId="{D865DF60-6A8A-1346-86CF-ADC5241F7441}" destId="{C3381103-080C-D746-8B27-46B2DEE4028C}" srcOrd="0" destOrd="0" presId="urn:microsoft.com/office/officeart/2005/8/layout/vList5"/>
    <dgm:cxn modelId="{C4948B5A-2B34-4A3B-855C-DC8BEB52106B}" type="presParOf" srcId="{82B71E07-46A9-1F4C-9980-576B2FA3ADD8}" destId="{A3A8D8DA-067B-EC42-9EAF-7E4FD8AA6489}" srcOrd="0" destOrd="0" presId="urn:microsoft.com/office/officeart/2005/8/layout/vList5"/>
    <dgm:cxn modelId="{02DACEAB-E6B8-4510-B961-1B24E7E38C24}" type="presParOf" srcId="{A3A8D8DA-067B-EC42-9EAF-7E4FD8AA6489}" destId="{5131D196-118F-ED4B-8F8C-9F861CEE6268}" srcOrd="0" destOrd="0" presId="urn:microsoft.com/office/officeart/2005/8/layout/vList5"/>
    <dgm:cxn modelId="{6700A05A-6C97-46D2-9BD4-CC362FBDB503}" type="presParOf" srcId="{A3A8D8DA-067B-EC42-9EAF-7E4FD8AA6489}" destId="{B2E2EFB5-3D81-DA40-B0AB-7277103CCFA5}" srcOrd="1" destOrd="0" presId="urn:microsoft.com/office/officeart/2005/8/layout/vList5"/>
    <dgm:cxn modelId="{3A1167CC-DCC3-478A-94CC-6331770CF5E9}" type="presParOf" srcId="{82B71E07-46A9-1F4C-9980-576B2FA3ADD8}" destId="{86757E5C-20F4-E745-A720-B10E686939A4}" srcOrd="1" destOrd="0" presId="urn:microsoft.com/office/officeart/2005/8/layout/vList5"/>
    <dgm:cxn modelId="{A58CEDEC-BAB1-4AEB-9054-66B6C43C572C}" type="presParOf" srcId="{82B71E07-46A9-1F4C-9980-576B2FA3ADD8}" destId="{0760AE06-7B56-494A-A0E8-36B594643D8E}" srcOrd="2" destOrd="0" presId="urn:microsoft.com/office/officeart/2005/8/layout/vList5"/>
    <dgm:cxn modelId="{8164C118-B436-442C-8EDB-1EFD5E6C88E5}" type="presParOf" srcId="{0760AE06-7B56-494A-A0E8-36B594643D8E}" destId="{C3381103-080C-D746-8B27-46B2DEE4028C}" srcOrd="0" destOrd="0" presId="urn:microsoft.com/office/officeart/2005/8/layout/vList5"/>
    <dgm:cxn modelId="{AFCF9877-AFE2-45F1-87E7-4973704C61A3}" type="presParOf" srcId="{0760AE06-7B56-494A-A0E8-36B594643D8E}" destId="{FBE9ED35-B856-174C-8737-A32D2C924CA6}" srcOrd="1" destOrd="0" presId="urn:microsoft.com/office/officeart/2005/8/layout/vList5"/>
    <dgm:cxn modelId="{C2C82801-464D-4DDD-97AF-6DA627084AB2}" type="presParOf" srcId="{82B71E07-46A9-1F4C-9980-576B2FA3ADD8}" destId="{42D27948-8160-FF47-9116-9786F5E669CE}" srcOrd="3" destOrd="0" presId="urn:microsoft.com/office/officeart/2005/8/layout/vList5"/>
    <dgm:cxn modelId="{A94C6099-7D39-4735-A5E2-EB5CFAA642DB}" type="presParOf" srcId="{82B71E07-46A9-1F4C-9980-576B2FA3ADD8}" destId="{39BBA486-03BD-2144-ABBF-AE369E5400B7}" srcOrd="4" destOrd="0" presId="urn:microsoft.com/office/officeart/2005/8/layout/vList5"/>
    <dgm:cxn modelId="{099BEE48-7019-4756-9CDE-88D0218701BE}" type="presParOf" srcId="{39BBA486-03BD-2144-ABBF-AE369E5400B7}" destId="{70B8D9E0-4A6D-2F44-B595-4E51FB1CC510}" srcOrd="0" destOrd="0" presId="urn:microsoft.com/office/officeart/2005/8/layout/vList5"/>
    <dgm:cxn modelId="{1682633C-0FF5-4203-AAEF-9116B6DBD89B}" type="presParOf" srcId="{39BBA486-03BD-2144-ABBF-AE369E5400B7}" destId="{09F84ED2-5430-D348-8351-1C588DA968EF}" srcOrd="1" destOrd="0" presId="urn:microsoft.com/office/officeart/2005/8/layout/vList5"/>
    <dgm:cxn modelId="{EB595D6B-5B25-4537-9FF2-59A51875E814}" type="presParOf" srcId="{82B71E07-46A9-1F4C-9980-576B2FA3ADD8}" destId="{26A10C18-A8F4-6A4C-BDEE-6F7DE3CE4615}" srcOrd="5" destOrd="0" presId="urn:microsoft.com/office/officeart/2005/8/layout/vList5"/>
    <dgm:cxn modelId="{9F4B9915-DDBC-49EA-B04D-487665F5C2D4}" type="presParOf" srcId="{82B71E07-46A9-1F4C-9980-576B2FA3ADD8}" destId="{4ECD3363-8FE6-2E4D-AEB8-DD61ACBB9653}" srcOrd="6" destOrd="0" presId="urn:microsoft.com/office/officeart/2005/8/layout/vList5"/>
    <dgm:cxn modelId="{3CE349DF-F493-48E8-8A22-79AE66246332}" type="presParOf" srcId="{4ECD3363-8FE6-2E4D-AEB8-DD61ACBB9653}" destId="{E895D6B0-A2C0-8846-B022-1C147093D231}" srcOrd="0" destOrd="0" presId="urn:microsoft.com/office/officeart/2005/8/layout/vList5"/>
    <dgm:cxn modelId="{9BBD0A51-1A66-4BC7-87FD-C06F1A8DFE5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/>
            <a:t> à la </a:t>
          </a:r>
          <a:r>
            <a:rPr lang="fr-FR" sz="2800" b="1" kern="1200" dirty="0"/>
            <a:t>plage de galets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à la plage du petit Poucet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à la plage des secrets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à la plage des sommets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dix euros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cinq euros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rien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deux euros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 balai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une forêt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la baleine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l’évier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 balai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une forêt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la baleine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l’évier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promener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poignet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parquet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poucet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promener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poignet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parquet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poucet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/>
            <a:t> à la </a:t>
          </a:r>
          <a:r>
            <a:rPr lang="fr-FR" sz="2800" b="1" kern="1200" dirty="0"/>
            <a:t>plage de galets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à la plage du petit Poucet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à la plage des secrets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à la plage des sommets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qu’il fait très chaud.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qu’il y a de l’orage.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qu’il pleut.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qu’il fait froid.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qu’il fait très chaud.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qu’il y a de l’orage.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qu’il pleut.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qu’il fait froid.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le petit frère d’Aymeric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 marchand de beignets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Aymeric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la sœur d’Aymeric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le petit frère d’Aymeric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 marchand de beignets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Aymeric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la sœur d’Aymeric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/>
            <a:t> Ils lancent des galets dans l’eau.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/>
            <a:t>Ils font du crochet.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/>
            <a:t>Ils achètent des beignets aux fraises.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/>
            <a:t>Ils font leurs lacets.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/>
            <a:t> Ils lancent des galets dans l’eau.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/>
            <a:t>Ils font du crochet.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/>
            <a:t>Ils achètent des beignets aux fraises.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/>
            <a:t>Ils font leurs lacets.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dix euros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cinq euros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rien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deux euros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B4C990-3513-46D1-AEB9-2719370F9F69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6ED70B-C35A-47EC-A4E5-33DBDBBB28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80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9B4EBD-CA4B-4000-ABC5-55ECE1757598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6FD7AD-DB7B-4B7E-A0C1-7FC14363290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F0EDC-CB29-43DD-9FBF-70D7C7133EC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E946C-B681-4E61-8076-BDCF34425F5D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75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FE791-02BD-4F10-AE9F-4C0B1584C9B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75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B3F83-656B-4BFE-A817-AFB2FAA99E7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75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C5EE0-C95F-4B21-BBEC-CED93A4B26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75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E7A6E-99E7-4F33-B1A2-543DED5AB58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4E6E30-2556-4A22-B820-848910C30A2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CCD35-082C-4E04-9D8A-D881F9EFB13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DD483-124F-48E2-9170-041DC543DD7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1EEA8-5D72-4C17-A079-25E84809CC1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68DAB7-04B5-4F50-835D-3F9419154D2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10360D-AFFF-42FA-877B-F9E2AB92F89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AE4E05-6B9E-4CC3-B269-0F2714AA737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3EF9BC-42A4-4F34-9C74-2393F65ADF9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7AFC80-2A6F-4D2D-82E2-12CCBECB29D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0198-B997-48F9-8A6D-B512FBD3734E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A2E6-0BE8-482E-B9C0-A418C56F07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59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8A1B-C833-49FC-99AB-DE3B441F8146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A864-8EF4-4DE3-B0CE-579751CED6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69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E7DF-A57D-4009-872F-D5F19F8867E7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1D40-1C85-41CF-B12F-A9799EBC1E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13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6DF9-2BB3-4DA5-B8A1-0E4D75AE5375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C685-6A4E-41B6-8132-CE700522F3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9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F67E-A87B-440A-B3C9-16011538F3CF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D138-943D-4C81-801B-95137E62C3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50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40B0-CFB5-47C9-B6D9-0A07AF319DA1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348FC-1779-4739-900F-7A24CA99DA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8EF7-2125-40D1-B9DE-B3D457677398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4765-4508-4C3B-B5FA-D3D0ACE1D5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29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4F38-0CDA-47CB-8237-15DFAE6A4723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3B36-AE8F-4163-A8B1-BB7F9263DF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27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9454-BC21-4B5D-8572-BAF5A093CCE0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ABC0-E377-4D34-9186-DBC04B1327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96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86CF-AFE8-4F63-87B4-1248CE4DFA91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1F5B-6C66-4427-AD01-C03A456F39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61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1803-C927-4C0A-8C4A-123EDA6973A5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1510-32F0-4773-A460-119C6132B3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37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50DF1-D45D-4A29-9670-6C75474B66EA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6C7C49-72B7-4BF8-A3CF-4A15835AE4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notesSlide" Target="../notesSlides/notesSlide1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image" Target="../media/image11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image" Target="../media/image9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5400" b="1"/>
              <a:t>Français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Que remarque leur mère en ouvrant les volets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>
                <a:latin typeface="Arial" pitchFamily="34" charset="0"/>
                <a:cs typeface="Arial" pitchFamily="34" charset="0"/>
              </a:rPr>
              <a:t>Qui est le garçonnet qui fait ses lacets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628650" y="14287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>
                <a:latin typeface="Arial" pitchFamily="34" charset="0"/>
                <a:cs typeface="Arial" pitchFamily="34" charset="0"/>
              </a:rPr>
              <a:t>Qui est le garçonnet qui fait ses lacets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300">
                <a:latin typeface="Arial" pitchFamily="34" charset="0"/>
                <a:cs typeface="Arial" pitchFamily="34" charset="0"/>
              </a:rPr>
              <a:t>Que font les enfants sur le trajet de la plage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300">
                <a:latin typeface="Arial" pitchFamily="34" charset="0"/>
                <a:cs typeface="Arial" pitchFamily="34" charset="0"/>
              </a:rPr>
              <a:t>Que font les enfants sur le trajet de la plage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Century Gothic" pitchFamily="34" charset="0"/>
              </a:rPr>
              <a:t>Combien le marchand rend-t-il de monnaie à Aimeric </a:t>
            </a:r>
            <a:r>
              <a:rPr lang="fr-FR" altLang="fr-FR" sz="200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Century Gothic" pitchFamily="34" charset="0"/>
              </a:rPr>
              <a:t>Combien le marchand rend-t-il de monnaie à Aimeric </a:t>
            </a:r>
            <a:r>
              <a:rPr lang="fr-FR" altLang="fr-FR" sz="200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22313"/>
          </a:xfrm>
        </p:spPr>
        <p:txBody>
          <a:bodyPr/>
          <a:lstStyle/>
          <a:p>
            <a:pPr eaLnBrk="1" hangingPunct="1"/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  </a:t>
            </a:r>
            <a:r>
              <a:rPr lang="fr-FR" altLang="fr-FR" sz="2800" b="1">
                <a:latin typeface="Arial" pitchFamily="34" charset="0"/>
                <a:cs typeface="Arial" pitchFamily="34" charset="0"/>
              </a:rPr>
              <a:t>prononcé « 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è</a:t>
            </a:r>
            <a:r>
              <a:rPr lang="fr-FR" altLang="fr-FR" sz="2800" b="1"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19459" name="Image 3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1241425"/>
            <a:ext cx="855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2_0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6741"/>
          <a:stretch>
            <a:fillRect/>
          </a:stretch>
        </p:blipFill>
        <p:spPr bwMode="auto">
          <a:xfrm>
            <a:off x="395288" y="252413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4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71450"/>
            <a:ext cx="715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MARTInkShape-Group221">
            <a:extLst>
              <a:ext uri="{FF2B5EF4-FFF2-40B4-BE49-F238E27FC236}">
                <a16:creationId xmlns:a16="http://schemas.microsoft.com/office/drawing/2014/main" xmlns="" id="{79C43390-206F-4F26-93B7-B717315E2155}"/>
              </a:ext>
            </a:extLst>
          </p:cNvPr>
          <p:cNvGrpSpPr/>
          <p:nvPr/>
        </p:nvGrpSpPr>
        <p:grpSpPr>
          <a:xfrm>
            <a:off x="1143000" y="1576417"/>
            <a:ext cx="402432" cy="299901"/>
            <a:chOff x="1143000" y="1576417"/>
            <a:chExt cx="402432" cy="299901"/>
          </a:xfrm>
        </p:grpSpPr>
        <p:sp>
          <p:nvSpPr>
            <p:cNvPr id="2" name="SMARTInkShape-434">
              <a:extLst>
                <a:ext uri="{FF2B5EF4-FFF2-40B4-BE49-F238E27FC236}">
                  <a16:creationId xmlns:a16="http://schemas.microsoft.com/office/drawing/2014/main" xmlns="" id="{C945AF64-6DA1-4C14-B5B9-5B47BFCB171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423988" y="1681523"/>
              <a:ext cx="59532" cy="4403"/>
            </a:xfrm>
            <a:custGeom>
              <a:avLst/>
              <a:gdLst/>
              <a:ahLst/>
              <a:cxnLst/>
              <a:rect l="0" t="0" r="0" b="0"/>
              <a:pathLst>
                <a:path w="59532" h="4403">
                  <a:moveTo>
                    <a:pt x="2381" y="4402"/>
                  </a:moveTo>
                  <a:lnTo>
                    <a:pt x="2381" y="4402"/>
                  </a:lnTo>
                  <a:lnTo>
                    <a:pt x="2" y="2023"/>
                  </a:lnTo>
                  <a:lnTo>
                    <a:pt x="0" y="3286"/>
                  </a:lnTo>
                  <a:lnTo>
                    <a:pt x="265" y="3658"/>
                  </a:lnTo>
                  <a:lnTo>
                    <a:pt x="705" y="3906"/>
                  </a:lnTo>
                  <a:lnTo>
                    <a:pt x="3314" y="4304"/>
                  </a:lnTo>
                  <a:lnTo>
                    <a:pt x="38583" y="1977"/>
                  </a:lnTo>
                  <a:lnTo>
                    <a:pt x="51334" y="0"/>
                  </a:lnTo>
                  <a:lnTo>
                    <a:pt x="59531" y="202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435">
              <a:extLst>
                <a:ext uri="{FF2B5EF4-FFF2-40B4-BE49-F238E27FC236}">
                  <a16:creationId xmlns:a16="http://schemas.microsoft.com/office/drawing/2014/main" xmlns="" id="{737F8C3F-D804-4BD7-84E3-6B6FEDB232B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43000" y="1576417"/>
              <a:ext cx="402432" cy="299901"/>
            </a:xfrm>
            <a:custGeom>
              <a:avLst/>
              <a:gdLst/>
              <a:ahLst/>
              <a:cxnLst/>
              <a:rect l="0" t="0" r="0" b="0"/>
              <a:pathLst>
                <a:path w="402432" h="299901">
                  <a:moveTo>
                    <a:pt x="0" y="278577"/>
                  </a:moveTo>
                  <a:lnTo>
                    <a:pt x="0" y="278577"/>
                  </a:lnTo>
                  <a:lnTo>
                    <a:pt x="2352" y="276225"/>
                  </a:lnTo>
                  <a:lnTo>
                    <a:pt x="36914" y="271624"/>
                  </a:lnTo>
                  <a:lnTo>
                    <a:pt x="53722" y="268130"/>
                  </a:lnTo>
                  <a:lnTo>
                    <a:pt x="64087" y="264529"/>
                  </a:lnTo>
                  <a:lnTo>
                    <a:pt x="97822" y="245719"/>
                  </a:lnTo>
                  <a:lnTo>
                    <a:pt x="133026" y="215275"/>
                  </a:lnTo>
                  <a:lnTo>
                    <a:pt x="150250" y="193916"/>
                  </a:lnTo>
                  <a:lnTo>
                    <a:pt x="156665" y="174880"/>
                  </a:lnTo>
                  <a:lnTo>
                    <a:pt x="157097" y="166633"/>
                  </a:lnTo>
                  <a:lnTo>
                    <a:pt x="154615" y="161183"/>
                  </a:lnTo>
                  <a:lnTo>
                    <a:pt x="148016" y="152910"/>
                  </a:lnTo>
                  <a:lnTo>
                    <a:pt x="143546" y="149591"/>
                  </a:lnTo>
                  <a:lnTo>
                    <a:pt x="138870" y="148195"/>
                  </a:lnTo>
                  <a:lnTo>
                    <a:pt x="131605" y="147782"/>
                  </a:lnTo>
                  <a:lnTo>
                    <a:pt x="115553" y="154453"/>
                  </a:lnTo>
                  <a:lnTo>
                    <a:pt x="105786" y="161324"/>
                  </a:lnTo>
                  <a:lnTo>
                    <a:pt x="93583" y="177929"/>
                  </a:lnTo>
                  <a:lnTo>
                    <a:pt x="80377" y="206642"/>
                  </a:lnTo>
                  <a:lnTo>
                    <a:pt x="78739" y="226270"/>
                  </a:lnTo>
                  <a:lnTo>
                    <a:pt x="81192" y="241170"/>
                  </a:lnTo>
                  <a:lnTo>
                    <a:pt x="88818" y="265339"/>
                  </a:lnTo>
                  <a:lnTo>
                    <a:pt x="101943" y="286856"/>
                  </a:lnTo>
                  <a:lnTo>
                    <a:pt x="110257" y="293201"/>
                  </a:lnTo>
                  <a:lnTo>
                    <a:pt x="116648" y="295660"/>
                  </a:lnTo>
                  <a:lnTo>
                    <a:pt x="146868" y="299900"/>
                  </a:lnTo>
                  <a:lnTo>
                    <a:pt x="173177" y="295001"/>
                  </a:lnTo>
                  <a:lnTo>
                    <a:pt x="198046" y="279284"/>
                  </a:lnTo>
                  <a:lnTo>
                    <a:pt x="214670" y="264331"/>
                  </a:lnTo>
                  <a:lnTo>
                    <a:pt x="239673" y="231750"/>
                  </a:lnTo>
                  <a:lnTo>
                    <a:pt x="255496" y="197880"/>
                  </a:lnTo>
                  <a:lnTo>
                    <a:pt x="268802" y="163294"/>
                  </a:lnTo>
                  <a:lnTo>
                    <a:pt x="274621" y="130765"/>
                  </a:lnTo>
                  <a:lnTo>
                    <a:pt x="282575" y="96459"/>
                  </a:lnTo>
                  <a:lnTo>
                    <a:pt x="287759" y="62359"/>
                  </a:lnTo>
                  <a:lnTo>
                    <a:pt x="289959" y="51345"/>
                  </a:lnTo>
                  <a:lnTo>
                    <a:pt x="296820" y="28402"/>
                  </a:lnTo>
                  <a:lnTo>
                    <a:pt x="298955" y="16647"/>
                  </a:lnTo>
                  <a:lnTo>
                    <a:pt x="297656" y="0"/>
                  </a:lnTo>
                  <a:lnTo>
                    <a:pt x="296392" y="1243"/>
                  </a:lnTo>
                  <a:lnTo>
                    <a:pt x="295771" y="3270"/>
                  </a:lnTo>
                  <a:lnTo>
                    <a:pt x="295304" y="12254"/>
                  </a:lnTo>
                  <a:lnTo>
                    <a:pt x="289319" y="26855"/>
                  </a:lnTo>
                  <a:lnTo>
                    <a:pt x="283733" y="62128"/>
                  </a:lnTo>
                  <a:lnTo>
                    <a:pt x="281474" y="86916"/>
                  </a:lnTo>
                  <a:lnTo>
                    <a:pt x="279036" y="99079"/>
                  </a:lnTo>
                  <a:lnTo>
                    <a:pt x="278162" y="106321"/>
                  </a:lnTo>
                  <a:lnTo>
                    <a:pt x="274517" y="117610"/>
                  </a:lnTo>
                  <a:lnTo>
                    <a:pt x="270058" y="152118"/>
                  </a:lnTo>
                  <a:lnTo>
                    <a:pt x="264561" y="187564"/>
                  </a:lnTo>
                  <a:lnTo>
                    <a:pt x="263661" y="196805"/>
                  </a:lnTo>
                  <a:lnTo>
                    <a:pt x="262278" y="205069"/>
                  </a:lnTo>
                  <a:lnTo>
                    <a:pt x="263906" y="212708"/>
                  </a:lnTo>
                  <a:lnTo>
                    <a:pt x="272563" y="237481"/>
                  </a:lnTo>
                  <a:lnTo>
                    <a:pt x="282296" y="253126"/>
                  </a:lnTo>
                  <a:lnTo>
                    <a:pt x="288691" y="265652"/>
                  </a:lnTo>
                  <a:lnTo>
                    <a:pt x="291114" y="268246"/>
                  </a:lnTo>
                  <a:lnTo>
                    <a:pt x="304613" y="277007"/>
                  </a:lnTo>
                  <a:lnTo>
                    <a:pt x="311888" y="279670"/>
                  </a:lnTo>
                  <a:lnTo>
                    <a:pt x="341432" y="283237"/>
                  </a:lnTo>
                  <a:lnTo>
                    <a:pt x="352125" y="281153"/>
                  </a:lnTo>
                  <a:lnTo>
                    <a:pt x="376805" y="271820"/>
                  </a:lnTo>
                  <a:lnTo>
                    <a:pt x="395714" y="259948"/>
                  </a:lnTo>
                  <a:lnTo>
                    <a:pt x="402431" y="25238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SMARTInkShape-Group222">
            <a:extLst>
              <a:ext uri="{FF2B5EF4-FFF2-40B4-BE49-F238E27FC236}">
                <a16:creationId xmlns:a16="http://schemas.microsoft.com/office/drawing/2014/main" xmlns="" id="{C275126F-A963-41BA-97FA-5805582452CD}"/>
              </a:ext>
            </a:extLst>
          </p:cNvPr>
          <p:cNvGrpSpPr/>
          <p:nvPr/>
        </p:nvGrpSpPr>
        <p:grpSpPr>
          <a:xfrm>
            <a:off x="1814513" y="1569251"/>
            <a:ext cx="390526" cy="309039"/>
            <a:chOff x="1814513" y="1569251"/>
            <a:chExt cx="390526" cy="309039"/>
          </a:xfrm>
        </p:grpSpPr>
        <p:sp>
          <p:nvSpPr>
            <p:cNvPr id="5" name="SMARTInkShape-436">
              <a:extLst>
                <a:ext uri="{FF2B5EF4-FFF2-40B4-BE49-F238E27FC236}">
                  <a16:creationId xmlns:a16="http://schemas.microsoft.com/office/drawing/2014/main" xmlns="" id="{A693273A-F4A7-4FCB-9E18-EF05941CAE8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050256" y="1672633"/>
              <a:ext cx="90489" cy="3670"/>
            </a:xfrm>
            <a:custGeom>
              <a:avLst/>
              <a:gdLst/>
              <a:ahLst/>
              <a:cxnLst/>
              <a:rect l="0" t="0" r="0" b="0"/>
              <a:pathLst>
                <a:path w="90489" h="3670">
                  <a:moveTo>
                    <a:pt x="0" y="1386"/>
                  </a:moveTo>
                  <a:lnTo>
                    <a:pt x="0" y="1386"/>
                  </a:lnTo>
                  <a:lnTo>
                    <a:pt x="11417" y="1386"/>
                  </a:lnTo>
                  <a:lnTo>
                    <a:pt x="13026" y="2650"/>
                  </a:lnTo>
                  <a:lnTo>
                    <a:pt x="40214" y="3669"/>
                  </a:lnTo>
                  <a:lnTo>
                    <a:pt x="67743" y="0"/>
                  </a:lnTo>
                  <a:lnTo>
                    <a:pt x="90488" y="138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437">
              <a:extLst>
                <a:ext uri="{FF2B5EF4-FFF2-40B4-BE49-F238E27FC236}">
                  <a16:creationId xmlns:a16="http://schemas.microsoft.com/office/drawing/2014/main" xmlns="" id="{60C20CF3-9CE9-41EA-92D2-C4AF3C17CCC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814513" y="1569251"/>
              <a:ext cx="390526" cy="309039"/>
            </a:xfrm>
            <a:custGeom>
              <a:avLst/>
              <a:gdLst/>
              <a:ahLst/>
              <a:cxnLst/>
              <a:rect l="0" t="0" r="0" b="0"/>
              <a:pathLst>
                <a:path w="390526" h="309039">
                  <a:moveTo>
                    <a:pt x="0" y="292887"/>
                  </a:moveTo>
                  <a:lnTo>
                    <a:pt x="0" y="292887"/>
                  </a:lnTo>
                  <a:lnTo>
                    <a:pt x="4100" y="294937"/>
                  </a:lnTo>
                  <a:lnTo>
                    <a:pt x="20536" y="295265"/>
                  </a:lnTo>
                  <a:lnTo>
                    <a:pt x="33494" y="293102"/>
                  </a:lnTo>
                  <a:lnTo>
                    <a:pt x="68178" y="278925"/>
                  </a:lnTo>
                  <a:lnTo>
                    <a:pt x="101751" y="258842"/>
                  </a:lnTo>
                  <a:lnTo>
                    <a:pt x="111022" y="251549"/>
                  </a:lnTo>
                  <a:lnTo>
                    <a:pt x="136837" y="218667"/>
                  </a:lnTo>
                  <a:lnTo>
                    <a:pt x="147587" y="198594"/>
                  </a:lnTo>
                  <a:lnTo>
                    <a:pt x="149876" y="175331"/>
                  </a:lnTo>
                  <a:lnTo>
                    <a:pt x="147962" y="157584"/>
                  </a:lnTo>
                  <a:lnTo>
                    <a:pt x="144959" y="153906"/>
                  </a:lnTo>
                  <a:lnTo>
                    <a:pt x="138024" y="148784"/>
                  </a:lnTo>
                  <a:lnTo>
                    <a:pt x="128570" y="144683"/>
                  </a:lnTo>
                  <a:lnTo>
                    <a:pt x="122406" y="145791"/>
                  </a:lnTo>
                  <a:lnTo>
                    <a:pt x="113614" y="150172"/>
                  </a:lnTo>
                  <a:lnTo>
                    <a:pt x="92538" y="164300"/>
                  </a:lnTo>
                  <a:lnTo>
                    <a:pt x="80655" y="183729"/>
                  </a:lnTo>
                  <a:lnTo>
                    <a:pt x="75196" y="202165"/>
                  </a:lnTo>
                  <a:lnTo>
                    <a:pt x="77254" y="228781"/>
                  </a:lnTo>
                  <a:lnTo>
                    <a:pt x="80749" y="242241"/>
                  </a:lnTo>
                  <a:lnTo>
                    <a:pt x="106908" y="277343"/>
                  </a:lnTo>
                  <a:lnTo>
                    <a:pt x="125567" y="299700"/>
                  </a:lnTo>
                  <a:lnTo>
                    <a:pt x="135284" y="306023"/>
                  </a:lnTo>
                  <a:lnTo>
                    <a:pt x="149541" y="309038"/>
                  </a:lnTo>
                  <a:lnTo>
                    <a:pt x="174041" y="307492"/>
                  </a:lnTo>
                  <a:lnTo>
                    <a:pt x="186670" y="303434"/>
                  </a:lnTo>
                  <a:lnTo>
                    <a:pt x="195097" y="298540"/>
                  </a:lnTo>
                  <a:lnTo>
                    <a:pt x="210036" y="284582"/>
                  </a:lnTo>
                  <a:lnTo>
                    <a:pt x="216308" y="274610"/>
                  </a:lnTo>
                  <a:lnTo>
                    <a:pt x="230303" y="239717"/>
                  </a:lnTo>
                  <a:lnTo>
                    <a:pt x="238456" y="207560"/>
                  </a:lnTo>
                  <a:lnTo>
                    <a:pt x="243699" y="175417"/>
                  </a:lnTo>
                  <a:lnTo>
                    <a:pt x="245130" y="144157"/>
                  </a:lnTo>
                  <a:lnTo>
                    <a:pt x="245966" y="112219"/>
                  </a:lnTo>
                  <a:lnTo>
                    <a:pt x="247606" y="77605"/>
                  </a:lnTo>
                  <a:lnTo>
                    <a:pt x="247649" y="44225"/>
                  </a:lnTo>
                  <a:lnTo>
                    <a:pt x="246944" y="26228"/>
                  </a:lnTo>
                  <a:lnTo>
                    <a:pt x="242694" y="2164"/>
                  </a:lnTo>
                  <a:lnTo>
                    <a:pt x="242229" y="1440"/>
                  </a:lnTo>
                  <a:lnTo>
                    <a:pt x="240514" y="0"/>
                  </a:lnTo>
                  <a:lnTo>
                    <a:pt x="239025" y="34093"/>
                  </a:lnTo>
                  <a:lnTo>
                    <a:pt x="239008" y="45201"/>
                  </a:lnTo>
                  <a:lnTo>
                    <a:pt x="241744" y="77999"/>
                  </a:lnTo>
                  <a:lnTo>
                    <a:pt x="245141" y="113063"/>
                  </a:lnTo>
                  <a:lnTo>
                    <a:pt x="247148" y="145883"/>
                  </a:lnTo>
                  <a:lnTo>
                    <a:pt x="249791" y="180355"/>
                  </a:lnTo>
                  <a:lnTo>
                    <a:pt x="251911" y="196838"/>
                  </a:lnTo>
                  <a:lnTo>
                    <a:pt x="257716" y="231898"/>
                  </a:lnTo>
                  <a:lnTo>
                    <a:pt x="262008" y="245168"/>
                  </a:lnTo>
                  <a:lnTo>
                    <a:pt x="282921" y="275323"/>
                  </a:lnTo>
                  <a:lnTo>
                    <a:pt x="291652" y="282412"/>
                  </a:lnTo>
                  <a:lnTo>
                    <a:pt x="298935" y="285328"/>
                  </a:lnTo>
                  <a:lnTo>
                    <a:pt x="303503" y="285620"/>
                  </a:lnTo>
                  <a:lnTo>
                    <a:pt x="327870" y="280208"/>
                  </a:lnTo>
                  <a:lnTo>
                    <a:pt x="361317" y="263140"/>
                  </a:lnTo>
                  <a:lnTo>
                    <a:pt x="376396" y="254117"/>
                  </a:lnTo>
                  <a:lnTo>
                    <a:pt x="390525" y="24049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SMARTInkShape-Group223">
            <a:extLst>
              <a:ext uri="{FF2B5EF4-FFF2-40B4-BE49-F238E27FC236}">
                <a16:creationId xmlns:a16="http://schemas.microsoft.com/office/drawing/2014/main" xmlns="" id="{6A0CB594-4786-4838-8560-E6951571E853}"/>
              </a:ext>
            </a:extLst>
          </p:cNvPr>
          <p:cNvGrpSpPr/>
          <p:nvPr/>
        </p:nvGrpSpPr>
        <p:grpSpPr>
          <a:xfrm>
            <a:off x="2407444" y="1562105"/>
            <a:ext cx="330995" cy="315444"/>
            <a:chOff x="2407444" y="1562105"/>
            <a:chExt cx="330995" cy="315444"/>
          </a:xfrm>
        </p:grpSpPr>
        <p:sp>
          <p:nvSpPr>
            <p:cNvPr id="8" name="SMARTInkShape-438">
              <a:extLst>
                <a:ext uri="{FF2B5EF4-FFF2-40B4-BE49-F238E27FC236}">
                  <a16:creationId xmlns:a16="http://schemas.microsoft.com/office/drawing/2014/main" xmlns="" id="{0EEF8F30-3463-4767-9C02-A5BF4B6D77A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622766" y="1662113"/>
              <a:ext cx="103766" cy="4763"/>
            </a:xfrm>
            <a:custGeom>
              <a:avLst/>
              <a:gdLst/>
              <a:ahLst/>
              <a:cxnLst/>
              <a:rect l="0" t="0" r="0" b="0"/>
              <a:pathLst>
                <a:path w="103766" h="4763">
                  <a:moveTo>
                    <a:pt x="1372" y="4762"/>
                  </a:moveTo>
                  <a:lnTo>
                    <a:pt x="1372" y="4762"/>
                  </a:lnTo>
                  <a:lnTo>
                    <a:pt x="107" y="4762"/>
                  </a:lnTo>
                  <a:lnTo>
                    <a:pt x="0" y="4497"/>
                  </a:lnTo>
                  <a:lnTo>
                    <a:pt x="1351" y="2410"/>
                  </a:lnTo>
                  <a:lnTo>
                    <a:pt x="36836" y="2381"/>
                  </a:lnTo>
                  <a:lnTo>
                    <a:pt x="71812" y="220"/>
                  </a:lnTo>
                  <a:lnTo>
                    <a:pt x="10376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439">
              <a:extLst>
                <a:ext uri="{FF2B5EF4-FFF2-40B4-BE49-F238E27FC236}">
                  <a16:creationId xmlns:a16="http://schemas.microsoft.com/office/drawing/2014/main" xmlns="" id="{234C93C5-BE62-4D24-A19B-0E5B3B309CB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407444" y="1562105"/>
              <a:ext cx="330995" cy="315444"/>
            </a:xfrm>
            <a:custGeom>
              <a:avLst/>
              <a:gdLst/>
              <a:ahLst/>
              <a:cxnLst/>
              <a:rect l="0" t="0" r="0" b="0"/>
              <a:pathLst>
                <a:path w="330995" h="315444">
                  <a:moveTo>
                    <a:pt x="0" y="304795"/>
                  </a:moveTo>
                  <a:lnTo>
                    <a:pt x="0" y="304795"/>
                  </a:lnTo>
                  <a:lnTo>
                    <a:pt x="2528" y="307323"/>
                  </a:lnTo>
                  <a:lnTo>
                    <a:pt x="4331" y="307539"/>
                  </a:lnTo>
                  <a:lnTo>
                    <a:pt x="27499" y="301015"/>
                  </a:lnTo>
                  <a:lnTo>
                    <a:pt x="62888" y="282011"/>
                  </a:lnTo>
                  <a:lnTo>
                    <a:pt x="92425" y="259859"/>
                  </a:lnTo>
                  <a:lnTo>
                    <a:pt x="115849" y="231293"/>
                  </a:lnTo>
                  <a:lnTo>
                    <a:pt x="127320" y="209117"/>
                  </a:lnTo>
                  <a:lnTo>
                    <a:pt x="130436" y="196831"/>
                  </a:lnTo>
                  <a:lnTo>
                    <a:pt x="130673" y="180923"/>
                  </a:lnTo>
                  <a:lnTo>
                    <a:pt x="125335" y="157856"/>
                  </a:lnTo>
                  <a:lnTo>
                    <a:pt x="122644" y="153234"/>
                  </a:lnTo>
                  <a:lnTo>
                    <a:pt x="119684" y="150299"/>
                  </a:lnTo>
                  <a:lnTo>
                    <a:pt x="115899" y="148818"/>
                  </a:lnTo>
                  <a:lnTo>
                    <a:pt x="108266" y="147867"/>
                  </a:lnTo>
                  <a:lnTo>
                    <a:pt x="92302" y="149703"/>
                  </a:lnTo>
                  <a:lnTo>
                    <a:pt x="87854" y="151993"/>
                  </a:lnTo>
                  <a:lnTo>
                    <a:pt x="75681" y="163296"/>
                  </a:lnTo>
                  <a:lnTo>
                    <a:pt x="70313" y="171147"/>
                  </a:lnTo>
                  <a:lnTo>
                    <a:pt x="58443" y="199641"/>
                  </a:lnTo>
                  <a:lnTo>
                    <a:pt x="57798" y="206787"/>
                  </a:lnTo>
                  <a:lnTo>
                    <a:pt x="60044" y="241066"/>
                  </a:lnTo>
                  <a:lnTo>
                    <a:pt x="72269" y="272592"/>
                  </a:lnTo>
                  <a:lnTo>
                    <a:pt x="90587" y="302089"/>
                  </a:lnTo>
                  <a:lnTo>
                    <a:pt x="97749" y="307029"/>
                  </a:lnTo>
                  <a:lnTo>
                    <a:pt x="106533" y="310322"/>
                  </a:lnTo>
                  <a:lnTo>
                    <a:pt x="127957" y="315443"/>
                  </a:lnTo>
                  <a:lnTo>
                    <a:pt x="145731" y="311819"/>
                  </a:lnTo>
                  <a:lnTo>
                    <a:pt x="160059" y="305281"/>
                  </a:lnTo>
                  <a:lnTo>
                    <a:pt x="163212" y="302630"/>
                  </a:lnTo>
                  <a:lnTo>
                    <a:pt x="191373" y="268500"/>
                  </a:lnTo>
                  <a:lnTo>
                    <a:pt x="204340" y="239178"/>
                  </a:lnTo>
                  <a:lnTo>
                    <a:pt x="214869" y="204346"/>
                  </a:lnTo>
                  <a:lnTo>
                    <a:pt x="218896" y="170376"/>
                  </a:lnTo>
                  <a:lnTo>
                    <a:pt x="220704" y="137497"/>
                  </a:lnTo>
                  <a:lnTo>
                    <a:pt x="221436" y="103876"/>
                  </a:lnTo>
                  <a:lnTo>
                    <a:pt x="223739" y="70083"/>
                  </a:lnTo>
                  <a:lnTo>
                    <a:pt x="224530" y="54217"/>
                  </a:lnTo>
                  <a:lnTo>
                    <a:pt x="225885" y="45131"/>
                  </a:lnTo>
                  <a:lnTo>
                    <a:pt x="225406" y="21738"/>
                  </a:lnTo>
                  <a:lnTo>
                    <a:pt x="224302" y="15345"/>
                  </a:lnTo>
                  <a:lnTo>
                    <a:pt x="223845" y="664"/>
                  </a:lnTo>
                  <a:lnTo>
                    <a:pt x="223578" y="441"/>
                  </a:lnTo>
                  <a:lnTo>
                    <a:pt x="221485" y="0"/>
                  </a:lnTo>
                  <a:lnTo>
                    <a:pt x="219575" y="4471"/>
                  </a:lnTo>
                  <a:lnTo>
                    <a:pt x="219075" y="39122"/>
                  </a:lnTo>
                  <a:lnTo>
                    <a:pt x="219075" y="73733"/>
                  </a:lnTo>
                  <a:lnTo>
                    <a:pt x="219780" y="81490"/>
                  </a:lnTo>
                  <a:lnTo>
                    <a:pt x="220447" y="87280"/>
                  </a:lnTo>
                  <a:lnTo>
                    <a:pt x="217880" y="119987"/>
                  </a:lnTo>
                  <a:lnTo>
                    <a:pt x="216740" y="153774"/>
                  </a:lnTo>
                  <a:lnTo>
                    <a:pt x="216694" y="188460"/>
                  </a:lnTo>
                  <a:lnTo>
                    <a:pt x="217399" y="208201"/>
                  </a:lnTo>
                  <a:lnTo>
                    <a:pt x="221170" y="225147"/>
                  </a:lnTo>
                  <a:lnTo>
                    <a:pt x="221960" y="239502"/>
                  </a:lnTo>
                  <a:lnTo>
                    <a:pt x="232176" y="263562"/>
                  </a:lnTo>
                  <a:lnTo>
                    <a:pt x="235392" y="270265"/>
                  </a:lnTo>
                  <a:lnTo>
                    <a:pt x="241279" y="282692"/>
                  </a:lnTo>
                  <a:lnTo>
                    <a:pt x="243584" y="285094"/>
                  </a:lnTo>
                  <a:lnTo>
                    <a:pt x="255350" y="293966"/>
                  </a:lnTo>
                  <a:lnTo>
                    <a:pt x="266352" y="297078"/>
                  </a:lnTo>
                  <a:lnTo>
                    <a:pt x="269720" y="297132"/>
                  </a:lnTo>
                  <a:lnTo>
                    <a:pt x="281684" y="293991"/>
                  </a:lnTo>
                  <a:lnTo>
                    <a:pt x="285530" y="291527"/>
                  </a:lnTo>
                  <a:lnTo>
                    <a:pt x="298752" y="281148"/>
                  </a:lnTo>
                  <a:lnTo>
                    <a:pt x="303082" y="278587"/>
                  </a:lnTo>
                  <a:lnTo>
                    <a:pt x="306065" y="274450"/>
                  </a:lnTo>
                  <a:lnTo>
                    <a:pt x="308537" y="269877"/>
                  </a:lnTo>
                  <a:lnTo>
                    <a:pt x="330994" y="25002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SMARTInkShape-Group224">
            <a:extLst>
              <a:ext uri="{FF2B5EF4-FFF2-40B4-BE49-F238E27FC236}">
                <a16:creationId xmlns:a16="http://schemas.microsoft.com/office/drawing/2014/main" xmlns="" id="{A57EF79E-3A88-41F6-AAA7-5CC943FF9A91}"/>
              </a:ext>
            </a:extLst>
          </p:cNvPr>
          <p:cNvGrpSpPr/>
          <p:nvPr/>
        </p:nvGrpSpPr>
        <p:grpSpPr>
          <a:xfrm>
            <a:off x="2957513" y="1569254"/>
            <a:ext cx="333376" cy="307067"/>
            <a:chOff x="2957513" y="1569254"/>
            <a:chExt cx="333376" cy="307067"/>
          </a:xfrm>
        </p:grpSpPr>
        <p:sp>
          <p:nvSpPr>
            <p:cNvPr id="11" name="SMARTInkShape-440">
              <a:extLst>
                <a:ext uri="{FF2B5EF4-FFF2-40B4-BE49-F238E27FC236}">
                  <a16:creationId xmlns:a16="http://schemas.microsoft.com/office/drawing/2014/main" xmlns="" id="{AB3425AC-B317-4A67-BD74-C4F377BA570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162300" y="1678839"/>
              <a:ext cx="100014" cy="4706"/>
            </a:xfrm>
            <a:custGeom>
              <a:avLst/>
              <a:gdLst/>
              <a:ahLst/>
              <a:cxnLst/>
              <a:rect l="0" t="0" r="0" b="0"/>
              <a:pathLst>
                <a:path w="100014" h="4706">
                  <a:moveTo>
                    <a:pt x="0" y="4705"/>
                  </a:moveTo>
                  <a:lnTo>
                    <a:pt x="0" y="4705"/>
                  </a:lnTo>
                  <a:lnTo>
                    <a:pt x="3538" y="1432"/>
                  </a:lnTo>
                  <a:lnTo>
                    <a:pt x="5365" y="604"/>
                  </a:lnTo>
                  <a:lnTo>
                    <a:pt x="9038" y="0"/>
                  </a:lnTo>
                  <a:lnTo>
                    <a:pt x="14025" y="1590"/>
                  </a:lnTo>
                  <a:lnTo>
                    <a:pt x="47255" y="2311"/>
                  </a:lnTo>
                  <a:lnTo>
                    <a:pt x="80821" y="2323"/>
                  </a:lnTo>
                  <a:lnTo>
                    <a:pt x="88705" y="3029"/>
                  </a:lnTo>
                  <a:lnTo>
                    <a:pt x="92870" y="3695"/>
                  </a:lnTo>
                  <a:lnTo>
                    <a:pt x="100013" y="232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441">
              <a:extLst>
                <a:ext uri="{FF2B5EF4-FFF2-40B4-BE49-F238E27FC236}">
                  <a16:creationId xmlns:a16="http://schemas.microsoft.com/office/drawing/2014/main" xmlns="" id="{8E6A994F-14F4-4F69-A632-9FF994EB03F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957513" y="1569254"/>
              <a:ext cx="333376" cy="307067"/>
            </a:xfrm>
            <a:custGeom>
              <a:avLst/>
              <a:gdLst/>
              <a:ahLst/>
              <a:cxnLst/>
              <a:rect l="0" t="0" r="0" b="0"/>
              <a:pathLst>
                <a:path w="333376" h="307067">
                  <a:moveTo>
                    <a:pt x="0" y="300027"/>
                  </a:moveTo>
                  <a:lnTo>
                    <a:pt x="0" y="300027"/>
                  </a:lnTo>
                  <a:lnTo>
                    <a:pt x="4475" y="298142"/>
                  </a:lnTo>
                  <a:lnTo>
                    <a:pt x="15946" y="293862"/>
                  </a:lnTo>
                  <a:lnTo>
                    <a:pt x="50947" y="273720"/>
                  </a:lnTo>
                  <a:lnTo>
                    <a:pt x="69445" y="261967"/>
                  </a:lnTo>
                  <a:lnTo>
                    <a:pt x="100670" y="228934"/>
                  </a:lnTo>
                  <a:lnTo>
                    <a:pt x="106380" y="220842"/>
                  </a:lnTo>
                  <a:lnTo>
                    <a:pt x="110780" y="215357"/>
                  </a:lnTo>
                  <a:lnTo>
                    <a:pt x="126640" y="179655"/>
                  </a:lnTo>
                  <a:lnTo>
                    <a:pt x="128331" y="167998"/>
                  </a:lnTo>
                  <a:lnTo>
                    <a:pt x="128289" y="156846"/>
                  </a:lnTo>
                  <a:lnTo>
                    <a:pt x="127308" y="153400"/>
                  </a:lnTo>
                  <a:lnTo>
                    <a:pt x="118888" y="140841"/>
                  </a:lnTo>
                  <a:lnTo>
                    <a:pt x="116956" y="139319"/>
                  </a:lnTo>
                  <a:lnTo>
                    <a:pt x="116071" y="138914"/>
                  </a:lnTo>
                  <a:lnTo>
                    <a:pt x="109768" y="138343"/>
                  </a:lnTo>
                  <a:lnTo>
                    <a:pt x="98686" y="141687"/>
                  </a:lnTo>
                  <a:lnTo>
                    <a:pt x="94484" y="143488"/>
                  </a:lnTo>
                  <a:lnTo>
                    <a:pt x="83423" y="154557"/>
                  </a:lnTo>
                  <a:lnTo>
                    <a:pt x="68698" y="183032"/>
                  </a:lnTo>
                  <a:lnTo>
                    <a:pt x="64677" y="205322"/>
                  </a:lnTo>
                  <a:lnTo>
                    <a:pt x="64560" y="239269"/>
                  </a:lnTo>
                  <a:lnTo>
                    <a:pt x="71455" y="266547"/>
                  </a:lnTo>
                  <a:lnTo>
                    <a:pt x="82922" y="286896"/>
                  </a:lnTo>
                  <a:lnTo>
                    <a:pt x="100627" y="301836"/>
                  </a:lnTo>
                  <a:lnTo>
                    <a:pt x="105048" y="303477"/>
                  </a:lnTo>
                  <a:lnTo>
                    <a:pt x="135499" y="307066"/>
                  </a:lnTo>
                  <a:lnTo>
                    <a:pt x="141542" y="305876"/>
                  </a:lnTo>
                  <a:lnTo>
                    <a:pt x="158056" y="295657"/>
                  </a:lnTo>
                  <a:lnTo>
                    <a:pt x="175762" y="276427"/>
                  </a:lnTo>
                  <a:lnTo>
                    <a:pt x="183826" y="264072"/>
                  </a:lnTo>
                  <a:lnTo>
                    <a:pt x="195945" y="231662"/>
                  </a:lnTo>
                  <a:lnTo>
                    <a:pt x="207944" y="196950"/>
                  </a:lnTo>
                  <a:lnTo>
                    <a:pt x="211065" y="185357"/>
                  </a:lnTo>
                  <a:lnTo>
                    <a:pt x="216223" y="153297"/>
                  </a:lnTo>
                  <a:lnTo>
                    <a:pt x="219560" y="133882"/>
                  </a:lnTo>
                  <a:lnTo>
                    <a:pt x="221366" y="98530"/>
                  </a:lnTo>
                  <a:lnTo>
                    <a:pt x="224394" y="70985"/>
                  </a:lnTo>
                  <a:lnTo>
                    <a:pt x="228405" y="46571"/>
                  </a:lnTo>
                  <a:lnTo>
                    <a:pt x="228327" y="32845"/>
                  </a:lnTo>
                  <a:lnTo>
                    <a:pt x="227225" y="26570"/>
                  </a:lnTo>
                  <a:lnTo>
                    <a:pt x="228530" y="15009"/>
                  </a:lnTo>
                  <a:lnTo>
                    <a:pt x="227863" y="12574"/>
                  </a:lnTo>
                  <a:lnTo>
                    <a:pt x="226949" y="10345"/>
                  </a:lnTo>
                  <a:lnTo>
                    <a:pt x="226227" y="1279"/>
                  </a:lnTo>
                  <a:lnTo>
                    <a:pt x="225959" y="849"/>
                  </a:lnTo>
                  <a:lnTo>
                    <a:pt x="225516" y="563"/>
                  </a:lnTo>
                  <a:lnTo>
                    <a:pt x="223866" y="0"/>
                  </a:lnTo>
                  <a:lnTo>
                    <a:pt x="221485" y="34294"/>
                  </a:lnTo>
                  <a:lnTo>
                    <a:pt x="222720" y="68909"/>
                  </a:lnTo>
                  <a:lnTo>
                    <a:pt x="222984" y="84413"/>
                  </a:lnTo>
                  <a:lnTo>
                    <a:pt x="221482" y="119737"/>
                  </a:lnTo>
                  <a:lnTo>
                    <a:pt x="219820" y="154632"/>
                  </a:lnTo>
                  <a:lnTo>
                    <a:pt x="216528" y="178111"/>
                  </a:lnTo>
                  <a:lnTo>
                    <a:pt x="214750" y="188015"/>
                  </a:lnTo>
                  <a:lnTo>
                    <a:pt x="214579" y="223063"/>
                  </a:lnTo>
                  <a:lnTo>
                    <a:pt x="221739" y="258420"/>
                  </a:lnTo>
                  <a:lnTo>
                    <a:pt x="227321" y="273535"/>
                  </a:lnTo>
                  <a:lnTo>
                    <a:pt x="242062" y="293084"/>
                  </a:lnTo>
                  <a:lnTo>
                    <a:pt x="250760" y="298499"/>
                  </a:lnTo>
                  <a:lnTo>
                    <a:pt x="253530" y="299877"/>
                  </a:lnTo>
                  <a:lnTo>
                    <a:pt x="258914" y="303662"/>
                  </a:lnTo>
                  <a:lnTo>
                    <a:pt x="269443" y="306575"/>
                  </a:lnTo>
                  <a:lnTo>
                    <a:pt x="274885" y="307053"/>
                  </a:lnTo>
                  <a:lnTo>
                    <a:pt x="284998" y="304565"/>
                  </a:lnTo>
                  <a:lnTo>
                    <a:pt x="307995" y="292515"/>
                  </a:lnTo>
                  <a:lnTo>
                    <a:pt x="324533" y="277863"/>
                  </a:lnTo>
                  <a:lnTo>
                    <a:pt x="327403" y="273763"/>
                  </a:lnTo>
                  <a:lnTo>
                    <a:pt x="333375" y="25716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SMARTInkShape-Group225">
            <a:extLst>
              <a:ext uri="{FF2B5EF4-FFF2-40B4-BE49-F238E27FC236}">
                <a16:creationId xmlns:a16="http://schemas.microsoft.com/office/drawing/2014/main" xmlns="" id="{18E8AAEC-62F3-49A8-940C-00AEDBC44A6F}"/>
              </a:ext>
            </a:extLst>
          </p:cNvPr>
          <p:cNvGrpSpPr/>
          <p:nvPr/>
        </p:nvGrpSpPr>
        <p:grpSpPr>
          <a:xfrm>
            <a:off x="3671888" y="1576517"/>
            <a:ext cx="328613" cy="292732"/>
            <a:chOff x="3671888" y="1576517"/>
            <a:chExt cx="328613" cy="292732"/>
          </a:xfrm>
        </p:grpSpPr>
        <p:sp>
          <p:nvSpPr>
            <p:cNvPr id="14" name="SMARTInkShape-442">
              <a:extLst>
                <a:ext uri="{FF2B5EF4-FFF2-40B4-BE49-F238E27FC236}">
                  <a16:creationId xmlns:a16="http://schemas.microsoft.com/office/drawing/2014/main" xmlns="" id="{7F0ED0CD-9DFF-4C0B-82D3-1236CDAF12E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867150" y="1645444"/>
              <a:ext cx="133351" cy="30957"/>
            </a:xfrm>
            <a:custGeom>
              <a:avLst/>
              <a:gdLst/>
              <a:ahLst/>
              <a:cxnLst/>
              <a:rect l="0" t="0" r="0" b="0"/>
              <a:pathLst>
                <a:path w="133351" h="30957">
                  <a:moveTo>
                    <a:pt x="0" y="30956"/>
                  </a:moveTo>
                  <a:lnTo>
                    <a:pt x="0" y="30956"/>
                  </a:lnTo>
                  <a:lnTo>
                    <a:pt x="1264" y="29692"/>
                  </a:lnTo>
                  <a:lnTo>
                    <a:pt x="1885" y="28366"/>
                  </a:lnTo>
                  <a:lnTo>
                    <a:pt x="2283" y="25358"/>
                  </a:lnTo>
                  <a:lnTo>
                    <a:pt x="2845" y="24843"/>
                  </a:lnTo>
                  <a:lnTo>
                    <a:pt x="6843" y="23310"/>
                  </a:lnTo>
                  <a:lnTo>
                    <a:pt x="7737" y="22684"/>
                  </a:lnTo>
                  <a:lnTo>
                    <a:pt x="38317" y="17443"/>
                  </a:lnTo>
                  <a:lnTo>
                    <a:pt x="72327" y="11905"/>
                  </a:lnTo>
                  <a:lnTo>
                    <a:pt x="94074" y="7143"/>
                  </a:lnTo>
                  <a:lnTo>
                    <a:pt x="98696" y="5821"/>
                  </a:lnTo>
                  <a:lnTo>
                    <a:pt x="1333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443">
              <a:extLst>
                <a:ext uri="{FF2B5EF4-FFF2-40B4-BE49-F238E27FC236}">
                  <a16:creationId xmlns:a16="http://schemas.microsoft.com/office/drawing/2014/main" xmlns="" id="{22697E8F-E54C-4744-AEFC-952678E9554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671888" y="1576517"/>
              <a:ext cx="326232" cy="292732"/>
            </a:xfrm>
            <a:custGeom>
              <a:avLst/>
              <a:gdLst/>
              <a:ahLst/>
              <a:cxnLst/>
              <a:rect l="0" t="0" r="0" b="0"/>
              <a:pathLst>
                <a:path w="326232" h="292732">
                  <a:moveTo>
                    <a:pt x="0" y="280858"/>
                  </a:moveTo>
                  <a:lnTo>
                    <a:pt x="0" y="280858"/>
                  </a:lnTo>
                  <a:lnTo>
                    <a:pt x="0" y="279594"/>
                  </a:lnTo>
                  <a:lnTo>
                    <a:pt x="705" y="278268"/>
                  </a:lnTo>
                  <a:lnTo>
                    <a:pt x="2050" y="276525"/>
                  </a:lnTo>
                  <a:lnTo>
                    <a:pt x="6452" y="274083"/>
                  </a:lnTo>
                  <a:lnTo>
                    <a:pt x="6682" y="273695"/>
                  </a:lnTo>
                  <a:lnTo>
                    <a:pt x="6938" y="272559"/>
                  </a:lnTo>
                  <a:lnTo>
                    <a:pt x="12139" y="270432"/>
                  </a:lnTo>
                  <a:lnTo>
                    <a:pt x="47003" y="264144"/>
                  </a:lnTo>
                  <a:lnTo>
                    <a:pt x="77121" y="247614"/>
                  </a:lnTo>
                  <a:lnTo>
                    <a:pt x="110375" y="218020"/>
                  </a:lnTo>
                  <a:lnTo>
                    <a:pt x="137335" y="183956"/>
                  </a:lnTo>
                  <a:lnTo>
                    <a:pt x="141134" y="174493"/>
                  </a:lnTo>
                  <a:lnTo>
                    <a:pt x="141395" y="170702"/>
                  </a:lnTo>
                  <a:lnTo>
                    <a:pt x="138446" y="161400"/>
                  </a:lnTo>
                  <a:lnTo>
                    <a:pt x="132861" y="152365"/>
                  </a:lnTo>
                  <a:lnTo>
                    <a:pt x="120405" y="146792"/>
                  </a:lnTo>
                  <a:lnTo>
                    <a:pt x="115256" y="145620"/>
                  </a:lnTo>
                  <a:lnTo>
                    <a:pt x="111991" y="146052"/>
                  </a:lnTo>
                  <a:lnTo>
                    <a:pt x="94181" y="154052"/>
                  </a:lnTo>
                  <a:lnTo>
                    <a:pt x="87377" y="158678"/>
                  </a:lnTo>
                  <a:lnTo>
                    <a:pt x="79399" y="168450"/>
                  </a:lnTo>
                  <a:lnTo>
                    <a:pt x="70891" y="185946"/>
                  </a:lnTo>
                  <a:lnTo>
                    <a:pt x="67077" y="206158"/>
                  </a:lnTo>
                  <a:lnTo>
                    <a:pt x="71080" y="237249"/>
                  </a:lnTo>
                  <a:lnTo>
                    <a:pt x="80717" y="259635"/>
                  </a:lnTo>
                  <a:lnTo>
                    <a:pt x="83829" y="264104"/>
                  </a:lnTo>
                  <a:lnTo>
                    <a:pt x="102465" y="276551"/>
                  </a:lnTo>
                  <a:lnTo>
                    <a:pt x="105864" y="277621"/>
                  </a:lnTo>
                  <a:lnTo>
                    <a:pt x="109492" y="278361"/>
                  </a:lnTo>
                  <a:lnTo>
                    <a:pt x="114878" y="280477"/>
                  </a:lnTo>
                  <a:lnTo>
                    <a:pt x="136614" y="276774"/>
                  </a:lnTo>
                  <a:lnTo>
                    <a:pt x="142989" y="274209"/>
                  </a:lnTo>
                  <a:lnTo>
                    <a:pt x="153398" y="266788"/>
                  </a:lnTo>
                  <a:lnTo>
                    <a:pt x="162827" y="257872"/>
                  </a:lnTo>
                  <a:lnTo>
                    <a:pt x="172275" y="250859"/>
                  </a:lnTo>
                  <a:lnTo>
                    <a:pt x="183281" y="237084"/>
                  </a:lnTo>
                  <a:lnTo>
                    <a:pt x="201316" y="201714"/>
                  </a:lnTo>
                  <a:lnTo>
                    <a:pt x="204464" y="193555"/>
                  </a:lnTo>
                  <a:lnTo>
                    <a:pt x="214303" y="157936"/>
                  </a:lnTo>
                  <a:lnTo>
                    <a:pt x="220222" y="125627"/>
                  </a:lnTo>
                  <a:lnTo>
                    <a:pt x="221424" y="93244"/>
                  </a:lnTo>
                  <a:lnTo>
                    <a:pt x="221455" y="59470"/>
                  </a:lnTo>
                  <a:lnTo>
                    <a:pt x="222161" y="49632"/>
                  </a:lnTo>
                  <a:lnTo>
                    <a:pt x="223739" y="31930"/>
                  </a:lnTo>
                  <a:lnTo>
                    <a:pt x="223567" y="14752"/>
                  </a:lnTo>
                  <a:lnTo>
                    <a:pt x="221257" y="2799"/>
                  </a:lnTo>
                  <a:lnTo>
                    <a:pt x="219175" y="0"/>
                  </a:lnTo>
                  <a:lnTo>
                    <a:pt x="217458" y="3434"/>
                  </a:lnTo>
                  <a:lnTo>
                    <a:pt x="216844" y="8345"/>
                  </a:lnTo>
                  <a:lnTo>
                    <a:pt x="216694" y="43739"/>
                  </a:lnTo>
                  <a:lnTo>
                    <a:pt x="214459" y="78676"/>
                  </a:lnTo>
                  <a:lnTo>
                    <a:pt x="216550" y="112082"/>
                  </a:lnTo>
                  <a:lnTo>
                    <a:pt x="218324" y="144786"/>
                  </a:lnTo>
                  <a:lnTo>
                    <a:pt x="217159" y="179941"/>
                  </a:lnTo>
                  <a:lnTo>
                    <a:pt x="219321" y="215230"/>
                  </a:lnTo>
                  <a:lnTo>
                    <a:pt x="225781" y="250456"/>
                  </a:lnTo>
                  <a:lnTo>
                    <a:pt x="239898" y="276792"/>
                  </a:lnTo>
                  <a:lnTo>
                    <a:pt x="246167" y="283220"/>
                  </a:lnTo>
                  <a:lnTo>
                    <a:pt x="254454" y="289467"/>
                  </a:lnTo>
                  <a:lnTo>
                    <a:pt x="263527" y="292187"/>
                  </a:lnTo>
                  <a:lnTo>
                    <a:pt x="274312" y="292731"/>
                  </a:lnTo>
                  <a:lnTo>
                    <a:pt x="287513" y="287579"/>
                  </a:lnTo>
                  <a:lnTo>
                    <a:pt x="313750" y="271088"/>
                  </a:lnTo>
                  <a:lnTo>
                    <a:pt x="320199" y="263132"/>
                  </a:lnTo>
                  <a:lnTo>
                    <a:pt x="326231" y="25228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SMARTInkShape-Group226">
            <a:extLst>
              <a:ext uri="{FF2B5EF4-FFF2-40B4-BE49-F238E27FC236}">
                <a16:creationId xmlns:a16="http://schemas.microsoft.com/office/drawing/2014/main" xmlns="" id="{44BD5852-7986-405C-AEC5-29D6AB247B7E}"/>
              </a:ext>
            </a:extLst>
          </p:cNvPr>
          <p:cNvGrpSpPr/>
          <p:nvPr/>
        </p:nvGrpSpPr>
        <p:grpSpPr>
          <a:xfrm>
            <a:off x="4262438" y="1569495"/>
            <a:ext cx="328613" cy="304132"/>
            <a:chOff x="4262438" y="1569495"/>
            <a:chExt cx="328613" cy="304132"/>
          </a:xfrm>
        </p:grpSpPr>
        <p:sp>
          <p:nvSpPr>
            <p:cNvPr id="17" name="SMARTInkShape-444">
              <a:extLst>
                <a:ext uri="{FF2B5EF4-FFF2-40B4-BE49-F238E27FC236}">
                  <a16:creationId xmlns:a16="http://schemas.microsoft.com/office/drawing/2014/main" xmlns="" id="{DF7773C7-2A7F-4D8A-838D-6777EFD7C4F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457798" y="1645444"/>
              <a:ext cx="118966" cy="21432"/>
            </a:xfrm>
            <a:custGeom>
              <a:avLst/>
              <a:gdLst/>
              <a:ahLst/>
              <a:cxnLst/>
              <a:rect l="0" t="0" r="0" b="0"/>
              <a:pathLst>
                <a:path w="118966" h="21432">
                  <a:moveTo>
                    <a:pt x="2283" y="21431"/>
                  </a:moveTo>
                  <a:lnTo>
                    <a:pt x="2283" y="21431"/>
                  </a:lnTo>
                  <a:lnTo>
                    <a:pt x="0" y="19148"/>
                  </a:lnTo>
                  <a:lnTo>
                    <a:pt x="4471" y="16769"/>
                  </a:lnTo>
                  <a:lnTo>
                    <a:pt x="37505" y="12609"/>
                  </a:lnTo>
                  <a:lnTo>
                    <a:pt x="73061" y="6346"/>
                  </a:lnTo>
                  <a:lnTo>
                    <a:pt x="107893" y="837"/>
                  </a:lnTo>
                  <a:lnTo>
                    <a:pt x="11896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445">
              <a:extLst>
                <a:ext uri="{FF2B5EF4-FFF2-40B4-BE49-F238E27FC236}">
                  <a16:creationId xmlns:a16="http://schemas.microsoft.com/office/drawing/2014/main" xmlns="" id="{416B3074-14F0-4F38-B006-1482B9039BF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262438" y="1569495"/>
              <a:ext cx="328613" cy="304132"/>
            </a:xfrm>
            <a:custGeom>
              <a:avLst/>
              <a:gdLst/>
              <a:ahLst/>
              <a:cxnLst/>
              <a:rect l="0" t="0" r="0" b="0"/>
              <a:pathLst>
                <a:path w="328613" h="304132">
                  <a:moveTo>
                    <a:pt x="0" y="287880"/>
                  </a:moveTo>
                  <a:lnTo>
                    <a:pt x="0" y="287880"/>
                  </a:lnTo>
                  <a:lnTo>
                    <a:pt x="1263" y="287880"/>
                  </a:lnTo>
                  <a:lnTo>
                    <a:pt x="9360" y="290232"/>
                  </a:lnTo>
                  <a:lnTo>
                    <a:pt x="40245" y="286713"/>
                  </a:lnTo>
                  <a:lnTo>
                    <a:pt x="68214" y="271574"/>
                  </a:lnTo>
                  <a:lnTo>
                    <a:pt x="90485" y="255115"/>
                  </a:lnTo>
                  <a:lnTo>
                    <a:pt x="121018" y="220720"/>
                  </a:lnTo>
                  <a:lnTo>
                    <a:pt x="131267" y="201002"/>
                  </a:lnTo>
                  <a:lnTo>
                    <a:pt x="135474" y="177510"/>
                  </a:lnTo>
                  <a:lnTo>
                    <a:pt x="135616" y="172063"/>
                  </a:lnTo>
                  <a:lnTo>
                    <a:pt x="134269" y="167526"/>
                  </a:lnTo>
                  <a:lnTo>
                    <a:pt x="131946" y="162702"/>
                  </a:lnTo>
                  <a:lnTo>
                    <a:pt x="131620" y="161566"/>
                  </a:lnTo>
                  <a:lnTo>
                    <a:pt x="127369" y="156174"/>
                  </a:lnTo>
                  <a:lnTo>
                    <a:pt x="124694" y="153938"/>
                  </a:lnTo>
                  <a:lnTo>
                    <a:pt x="123611" y="153341"/>
                  </a:lnTo>
                  <a:lnTo>
                    <a:pt x="107590" y="152253"/>
                  </a:lnTo>
                  <a:lnTo>
                    <a:pt x="102586" y="153606"/>
                  </a:lnTo>
                  <a:lnTo>
                    <a:pt x="95434" y="157523"/>
                  </a:lnTo>
                  <a:lnTo>
                    <a:pt x="72054" y="177844"/>
                  </a:lnTo>
                  <a:lnTo>
                    <a:pt x="63954" y="191200"/>
                  </a:lnTo>
                  <a:lnTo>
                    <a:pt x="60679" y="201598"/>
                  </a:lnTo>
                  <a:lnTo>
                    <a:pt x="59896" y="221832"/>
                  </a:lnTo>
                  <a:lnTo>
                    <a:pt x="64346" y="247592"/>
                  </a:lnTo>
                  <a:lnTo>
                    <a:pt x="71049" y="261825"/>
                  </a:lnTo>
                  <a:lnTo>
                    <a:pt x="85949" y="279687"/>
                  </a:lnTo>
                  <a:lnTo>
                    <a:pt x="110327" y="295329"/>
                  </a:lnTo>
                  <a:lnTo>
                    <a:pt x="123416" y="297223"/>
                  </a:lnTo>
                  <a:lnTo>
                    <a:pt x="141625" y="296692"/>
                  </a:lnTo>
                  <a:lnTo>
                    <a:pt x="147082" y="294972"/>
                  </a:lnTo>
                  <a:lnTo>
                    <a:pt x="164615" y="283625"/>
                  </a:lnTo>
                  <a:lnTo>
                    <a:pt x="167795" y="279903"/>
                  </a:lnTo>
                  <a:lnTo>
                    <a:pt x="193484" y="245767"/>
                  </a:lnTo>
                  <a:lnTo>
                    <a:pt x="203896" y="210202"/>
                  </a:lnTo>
                  <a:lnTo>
                    <a:pt x="209498" y="176727"/>
                  </a:lnTo>
                  <a:lnTo>
                    <a:pt x="213650" y="145323"/>
                  </a:lnTo>
                  <a:lnTo>
                    <a:pt x="215538" y="110825"/>
                  </a:lnTo>
                  <a:lnTo>
                    <a:pt x="220470" y="78805"/>
                  </a:lnTo>
                  <a:lnTo>
                    <a:pt x="223673" y="43426"/>
                  </a:lnTo>
                  <a:lnTo>
                    <a:pt x="225364" y="12011"/>
                  </a:lnTo>
                  <a:lnTo>
                    <a:pt x="224139" y="6639"/>
                  </a:lnTo>
                  <a:lnTo>
                    <a:pt x="225914" y="598"/>
                  </a:lnTo>
                  <a:lnTo>
                    <a:pt x="225751" y="315"/>
                  </a:lnTo>
                  <a:lnTo>
                    <a:pt x="225378" y="126"/>
                  </a:lnTo>
                  <a:lnTo>
                    <a:pt x="224864" y="0"/>
                  </a:lnTo>
                  <a:lnTo>
                    <a:pt x="224522" y="446"/>
                  </a:lnTo>
                  <a:lnTo>
                    <a:pt x="224141" y="2351"/>
                  </a:lnTo>
                  <a:lnTo>
                    <a:pt x="224678" y="4257"/>
                  </a:lnTo>
                  <a:lnTo>
                    <a:pt x="225191" y="5135"/>
                  </a:lnTo>
                  <a:lnTo>
                    <a:pt x="225056" y="8228"/>
                  </a:lnTo>
                  <a:lnTo>
                    <a:pt x="219889" y="42719"/>
                  </a:lnTo>
                  <a:lnTo>
                    <a:pt x="217204" y="76212"/>
                  </a:lnTo>
                  <a:lnTo>
                    <a:pt x="214472" y="111668"/>
                  </a:lnTo>
                  <a:lnTo>
                    <a:pt x="214321" y="144144"/>
                  </a:lnTo>
                  <a:lnTo>
                    <a:pt x="212078" y="178186"/>
                  </a:lnTo>
                  <a:lnTo>
                    <a:pt x="214874" y="205153"/>
                  </a:lnTo>
                  <a:lnTo>
                    <a:pt x="220469" y="239955"/>
                  </a:lnTo>
                  <a:lnTo>
                    <a:pt x="224732" y="262830"/>
                  </a:lnTo>
                  <a:lnTo>
                    <a:pt x="238559" y="293652"/>
                  </a:lnTo>
                  <a:lnTo>
                    <a:pt x="244985" y="298821"/>
                  </a:lnTo>
                  <a:lnTo>
                    <a:pt x="257481" y="303138"/>
                  </a:lnTo>
                  <a:lnTo>
                    <a:pt x="263145" y="304131"/>
                  </a:lnTo>
                  <a:lnTo>
                    <a:pt x="273073" y="302565"/>
                  </a:lnTo>
                  <a:lnTo>
                    <a:pt x="287425" y="296412"/>
                  </a:lnTo>
                  <a:lnTo>
                    <a:pt x="309813" y="275715"/>
                  </a:lnTo>
                  <a:lnTo>
                    <a:pt x="328612" y="24978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SMARTInkShape-Group227">
            <a:extLst>
              <a:ext uri="{FF2B5EF4-FFF2-40B4-BE49-F238E27FC236}">
                <a16:creationId xmlns:a16="http://schemas.microsoft.com/office/drawing/2014/main" xmlns="" id="{35E3B1CD-AF98-4B6A-9B4E-8B7358D44CBA}"/>
              </a:ext>
            </a:extLst>
          </p:cNvPr>
          <p:cNvGrpSpPr/>
          <p:nvPr/>
        </p:nvGrpSpPr>
        <p:grpSpPr>
          <a:xfrm>
            <a:off x="4924425" y="1564593"/>
            <a:ext cx="335757" cy="309341"/>
            <a:chOff x="4924425" y="1564593"/>
            <a:chExt cx="335757" cy="309341"/>
          </a:xfrm>
        </p:grpSpPr>
        <p:sp>
          <p:nvSpPr>
            <p:cNvPr id="20" name="SMARTInkShape-446">
              <a:extLst>
                <a:ext uri="{FF2B5EF4-FFF2-40B4-BE49-F238E27FC236}">
                  <a16:creationId xmlns:a16="http://schemas.microsoft.com/office/drawing/2014/main" xmlns="" id="{ABD385A8-FCB5-4FF2-8C06-1C0431014A1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124450" y="1643063"/>
              <a:ext cx="109539" cy="7144"/>
            </a:xfrm>
            <a:custGeom>
              <a:avLst/>
              <a:gdLst/>
              <a:ahLst/>
              <a:cxnLst/>
              <a:rect l="0" t="0" r="0" b="0"/>
              <a:pathLst>
                <a:path w="109539" h="7144">
                  <a:moveTo>
                    <a:pt x="0" y="7143"/>
                  </a:moveTo>
                  <a:lnTo>
                    <a:pt x="0" y="7143"/>
                  </a:lnTo>
                  <a:lnTo>
                    <a:pt x="2050" y="7143"/>
                  </a:lnTo>
                  <a:lnTo>
                    <a:pt x="6647" y="5507"/>
                  </a:lnTo>
                  <a:lnTo>
                    <a:pt x="40019" y="3131"/>
                  </a:lnTo>
                  <a:lnTo>
                    <a:pt x="74357" y="360"/>
                  </a:lnTo>
                  <a:lnTo>
                    <a:pt x="109538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447">
              <a:extLst>
                <a:ext uri="{FF2B5EF4-FFF2-40B4-BE49-F238E27FC236}">
                  <a16:creationId xmlns:a16="http://schemas.microsoft.com/office/drawing/2014/main" xmlns="" id="{B54F6D15-0E4C-4697-A91F-FAF4571DDCE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924425" y="1564593"/>
              <a:ext cx="335757" cy="309341"/>
            </a:xfrm>
            <a:custGeom>
              <a:avLst/>
              <a:gdLst/>
              <a:ahLst/>
              <a:cxnLst/>
              <a:rect l="0" t="0" r="0" b="0"/>
              <a:pathLst>
                <a:path w="335757" h="309341">
                  <a:moveTo>
                    <a:pt x="0" y="290401"/>
                  </a:moveTo>
                  <a:lnTo>
                    <a:pt x="0" y="290401"/>
                  </a:lnTo>
                  <a:lnTo>
                    <a:pt x="11745" y="283387"/>
                  </a:lnTo>
                  <a:lnTo>
                    <a:pt x="16157" y="283547"/>
                  </a:lnTo>
                  <a:lnTo>
                    <a:pt x="47186" y="285309"/>
                  </a:lnTo>
                  <a:lnTo>
                    <a:pt x="82224" y="274888"/>
                  </a:lnTo>
                  <a:lnTo>
                    <a:pt x="102308" y="264991"/>
                  </a:lnTo>
                  <a:lnTo>
                    <a:pt x="127322" y="241873"/>
                  </a:lnTo>
                  <a:lnTo>
                    <a:pt x="143088" y="215969"/>
                  </a:lnTo>
                  <a:lnTo>
                    <a:pt x="146855" y="201531"/>
                  </a:lnTo>
                  <a:lnTo>
                    <a:pt x="148748" y="186761"/>
                  </a:lnTo>
                  <a:lnTo>
                    <a:pt x="143556" y="164651"/>
                  </a:lnTo>
                  <a:lnTo>
                    <a:pt x="140548" y="160126"/>
                  </a:lnTo>
                  <a:lnTo>
                    <a:pt x="131254" y="152484"/>
                  </a:lnTo>
                  <a:lnTo>
                    <a:pt x="119100" y="146967"/>
                  </a:lnTo>
                  <a:lnTo>
                    <a:pt x="114317" y="146660"/>
                  </a:lnTo>
                  <a:lnTo>
                    <a:pt x="106042" y="148619"/>
                  </a:lnTo>
                  <a:lnTo>
                    <a:pt x="98418" y="152054"/>
                  </a:lnTo>
                  <a:lnTo>
                    <a:pt x="84677" y="165169"/>
                  </a:lnTo>
                  <a:lnTo>
                    <a:pt x="63903" y="199676"/>
                  </a:lnTo>
                  <a:lnTo>
                    <a:pt x="60395" y="210038"/>
                  </a:lnTo>
                  <a:lnTo>
                    <a:pt x="58362" y="235165"/>
                  </a:lnTo>
                  <a:lnTo>
                    <a:pt x="64523" y="262802"/>
                  </a:lnTo>
                  <a:lnTo>
                    <a:pt x="72126" y="277807"/>
                  </a:lnTo>
                  <a:lnTo>
                    <a:pt x="75140" y="282583"/>
                  </a:lnTo>
                  <a:lnTo>
                    <a:pt x="77973" y="289554"/>
                  </a:lnTo>
                  <a:lnTo>
                    <a:pt x="82311" y="293913"/>
                  </a:lnTo>
                  <a:lnTo>
                    <a:pt x="93732" y="301229"/>
                  </a:lnTo>
                  <a:lnTo>
                    <a:pt x="105595" y="305986"/>
                  </a:lnTo>
                  <a:lnTo>
                    <a:pt x="132475" y="309340"/>
                  </a:lnTo>
                  <a:lnTo>
                    <a:pt x="150605" y="306507"/>
                  </a:lnTo>
                  <a:lnTo>
                    <a:pt x="153454" y="305497"/>
                  </a:lnTo>
                  <a:lnTo>
                    <a:pt x="156485" y="305047"/>
                  </a:lnTo>
                  <a:lnTo>
                    <a:pt x="174597" y="289530"/>
                  </a:lnTo>
                  <a:lnTo>
                    <a:pt x="178405" y="285251"/>
                  </a:lnTo>
                  <a:lnTo>
                    <a:pt x="195017" y="249944"/>
                  </a:lnTo>
                  <a:lnTo>
                    <a:pt x="207544" y="214268"/>
                  </a:lnTo>
                  <a:lnTo>
                    <a:pt x="215628" y="180848"/>
                  </a:lnTo>
                  <a:lnTo>
                    <a:pt x="218703" y="145481"/>
                  </a:lnTo>
                  <a:lnTo>
                    <a:pt x="219068" y="110695"/>
                  </a:lnTo>
                  <a:lnTo>
                    <a:pt x="219075" y="76145"/>
                  </a:lnTo>
                  <a:lnTo>
                    <a:pt x="219075" y="41266"/>
                  </a:lnTo>
                  <a:lnTo>
                    <a:pt x="219780" y="18409"/>
                  </a:lnTo>
                  <a:lnTo>
                    <a:pt x="220447" y="14205"/>
                  </a:lnTo>
                  <a:lnTo>
                    <a:pt x="219075" y="0"/>
                  </a:lnTo>
                  <a:lnTo>
                    <a:pt x="217811" y="1185"/>
                  </a:lnTo>
                  <a:lnTo>
                    <a:pt x="217190" y="2493"/>
                  </a:lnTo>
                  <a:lnTo>
                    <a:pt x="212032" y="38140"/>
                  </a:lnTo>
                  <a:lnTo>
                    <a:pt x="213982" y="73564"/>
                  </a:lnTo>
                  <a:lnTo>
                    <a:pt x="216662" y="108355"/>
                  </a:lnTo>
                  <a:lnTo>
                    <a:pt x="219009" y="141078"/>
                  </a:lnTo>
                  <a:lnTo>
                    <a:pt x="221308" y="174403"/>
                  </a:lnTo>
                  <a:lnTo>
                    <a:pt x="221455" y="209885"/>
                  </a:lnTo>
                  <a:lnTo>
                    <a:pt x="219560" y="226133"/>
                  </a:lnTo>
                  <a:lnTo>
                    <a:pt x="223876" y="260823"/>
                  </a:lnTo>
                  <a:lnTo>
                    <a:pt x="229426" y="276498"/>
                  </a:lnTo>
                  <a:lnTo>
                    <a:pt x="231701" y="279636"/>
                  </a:lnTo>
                  <a:lnTo>
                    <a:pt x="235252" y="283595"/>
                  </a:lnTo>
                  <a:lnTo>
                    <a:pt x="243580" y="296498"/>
                  </a:lnTo>
                  <a:lnTo>
                    <a:pt x="251990" y="303040"/>
                  </a:lnTo>
                  <a:lnTo>
                    <a:pt x="255227" y="304200"/>
                  </a:lnTo>
                  <a:lnTo>
                    <a:pt x="279695" y="306737"/>
                  </a:lnTo>
                  <a:lnTo>
                    <a:pt x="287102" y="305148"/>
                  </a:lnTo>
                  <a:lnTo>
                    <a:pt x="299123" y="298495"/>
                  </a:lnTo>
                  <a:lnTo>
                    <a:pt x="317800" y="286927"/>
                  </a:lnTo>
                  <a:lnTo>
                    <a:pt x="324536" y="283365"/>
                  </a:lnTo>
                  <a:lnTo>
                    <a:pt x="328669" y="280349"/>
                  </a:lnTo>
                  <a:lnTo>
                    <a:pt x="335756" y="27135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SMARTInkShape-Group228">
            <a:extLst>
              <a:ext uri="{FF2B5EF4-FFF2-40B4-BE49-F238E27FC236}">
                <a16:creationId xmlns:a16="http://schemas.microsoft.com/office/drawing/2014/main" xmlns="" id="{0ADB42B3-7753-4F81-9B9E-2EDB86DF7940}"/>
              </a:ext>
            </a:extLst>
          </p:cNvPr>
          <p:cNvGrpSpPr/>
          <p:nvPr/>
        </p:nvGrpSpPr>
        <p:grpSpPr>
          <a:xfrm>
            <a:off x="5545931" y="1562250"/>
            <a:ext cx="369095" cy="302270"/>
            <a:chOff x="5545931" y="1562250"/>
            <a:chExt cx="369095" cy="302270"/>
          </a:xfrm>
        </p:grpSpPr>
        <p:sp>
          <p:nvSpPr>
            <p:cNvPr id="23" name="SMARTInkShape-448">
              <a:extLst>
                <a:ext uri="{FF2B5EF4-FFF2-40B4-BE49-F238E27FC236}">
                  <a16:creationId xmlns:a16="http://schemas.microsoft.com/office/drawing/2014/main" xmlns="" id="{A0BB92F1-7C29-46C2-8BB7-292A639E0A3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767388" y="1650207"/>
              <a:ext cx="109538" cy="4763"/>
            </a:xfrm>
            <a:custGeom>
              <a:avLst/>
              <a:gdLst/>
              <a:ahLst/>
              <a:cxnLst/>
              <a:rect l="0" t="0" r="0" b="0"/>
              <a:pathLst>
                <a:path w="109538" h="4763">
                  <a:moveTo>
                    <a:pt x="0" y="4762"/>
                  </a:moveTo>
                  <a:lnTo>
                    <a:pt x="0" y="4762"/>
                  </a:lnTo>
                  <a:lnTo>
                    <a:pt x="1263" y="4762"/>
                  </a:lnTo>
                  <a:lnTo>
                    <a:pt x="1372" y="4497"/>
                  </a:lnTo>
                  <a:lnTo>
                    <a:pt x="785" y="3498"/>
                  </a:lnTo>
                  <a:lnTo>
                    <a:pt x="788" y="2861"/>
                  </a:lnTo>
                  <a:lnTo>
                    <a:pt x="1497" y="1447"/>
                  </a:lnTo>
                  <a:lnTo>
                    <a:pt x="2056" y="965"/>
                  </a:lnTo>
                  <a:lnTo>
                    <a:pt x="4641" y="37"/>
                  </a:lnTo>
                  <a:lnTo>
                    <a:pt x="37742" y="0"/>
                  </a:lnTo>
                  <a:lnTo>
                    <a:pt x="70481" y="1884"/>
                  </a:lnTo>
                  <a:lnTo>
                    <a:pt x="92157" y="1631"/>
                  </a:lnTo>
                  <a:lnTo>
                    <a:pt x="96785" y="989"/>
                  </a:lnTo>
                  <a:lnTo>
                    <a:pt x="99724" y="1586"/>
                  </a:lnTo>
                  <a:lnTo>
                    <a:pt x="109537" y="476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449">
              <a:extLst>
                <a:ext uri="{FF2B5EF4-FFF2-40B4-BE49-F238E27FC236}">
                  <a16:creationId xmlns:a16="http://schemas.microsoft.com/office/drawing/2014/main" xmlns="" id="{9D252204-F6D2-44D4-A17C-D4A7C3F493C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545931" y="1562250"/>
              <a:ext cx="369095" cy="302270"/>
            </a:xfrm>
            <a:custGeom>
              <a:avLst/>
              <a:gdLst/>
              <a:ahLst/>
              <a:cxnLst/>
              <a:rect l="0" t="0" r="0" b="0"/>
              <a:pathLst>
                <a:path w="369095" h="302270">
                  <a:moveTo>
                    <a:pt x="0" y="302269"/>
                  </a:moveTo>
                  <a:lnTo>
                    <a:pt x="0" y="302269"/>
                  </a:lnTo>
                  <a:lnTo>
                    <a:pt x="15502" y="302269"/>
                  </a:lnTo>
                  <a:lnTo>
                    <a:pt x="48045" y="290995"/>
                  </a:lnTo>
                  <a:lnTo>
                    <a:pt x="60193" y="285411"/>
                  </a:lnTo>
                  <a:lnTo>
                    <a:pt x="93752" y="265155"/>
                  </a:lnTo>
                  <a:lnTo>
                    <a:pt x="128285" y="235845"/>
                  </a:lnTo>
                  <a:lnTo>
                    <a:pt x="149669" y="200801"/>
                  </a:lnTo>
                  <a:lnTo>
                    <a:pt x="154045" y="189252"/>
                  </a:lnTo>
                  <a:lnTo>
                    <a:pt x="154290" y="188031"/>
                  </a:lnTo>
                  <a:lnTo>
                    <a:pt x="152688" y="177123"/>
                  </a:lnTo>
                  <a:lnTo>
                    <a:pt x="151117" y="173800"/>
                  </a:lnTo>
                  <a:lnTo>
                    <a:pt x="147061" y="168619"/>
                  </a:lnTo>
                  <a:lnTo>
                    <a:pt x="141999" y="164626"/>
                  </a:lnTo>
                  <a:lnTo>
                    <a:pt x="138429" y="163042"/>
                  </a:lnTo>
                  <a:lnTo>
                    <a:pt x="131825" y="162025"/>
                  </a:lnTo>
                  <a:lnTo>
                    <a:pt x="118143" y="167162"/>
                  </a:lnTo>
                  <a:lnTo>
                    <a:pt x="105481" y="174607"/>
                  </a:lnTo>
                  <a:lnTo>
                    <a:pt x="89746" y="194583"/>
                  </a:lnTo>
                  <a:lnTo>
                    <a:pt x="87512" y="200345"/>
                  </a:lnTo>
                  <a:lnTo>
                    <a:pt x="83706" y="222255"/>
                  </a:lnTo>
                  <a:lnTo>
                    <a:pt x="85982" y="238286"/>
                  </a:lnTo>
                  <a:lnTo>
                    <a:pt x="87477" y="245917"/>
                  </a:lnTo>
                  <a:lnTo>
                    <a:pt x="87687" y="248826"/>
                  </a:lnTo>
                  <a:lnTo>
                    <a:pt x="99373" y="274938"/>
                  </a:lnTo>
                  <a:lnTo>
                    <a:pt x="111162" y="287221"/>
                  </a:lnTo>
                  <a:lnTo>
                    <a:pt x="121426" y="294424"/>
                  </a:lnTo>
                  <a:lnTo>
                    <a:pt x="122226" y="295451"/>
                  </a:lnTo>
                  <a:lnTo>
                    <a:pt x="128408" y="299426"/>
                  </a:lnTo>
                  <a:lnTo>
                    <a:pt x="136942" y="301426"/>
                  </a:lnTo>
                  <a:lnTo>
                    <a:pt x="152552" y="301955"/>
                  </a:lnTo>
                  <a:lnTo>
                    <a:pt x="166172" y="298203"/>
                  </a:lnTo>
                  <a:lnTo>
                    <a:pt x="188392" y="283295"/>
                  </a:lnTo>
                  <a:lnTo>
                    <a:pt x="199362" y="270810"/>
                  </a:lnTo>
                  <a:lnTo>
                    <a:pt x="219488" y="237911"/>
                  </a:lnTo>
                  <a:lnTo>
                    <a:pt x="227034" y="217159"/>
                  </a:lnTo>
                  <a:lnTo>
                    <a:pt x="231932" y="203347"/>
                  </a:lnTo>
                  <a:lnTo>
                    <a:pt x="238894" y="180157"/>
                  </a:lnTo>
                  <a:lnTo>
                    <a:pt x="240444" y="147564"/>
                  </a:lnTo>
                  <a:lnTo>
                    <a:pt x="240504" y="113065"/>
                  </a:lnTo>
                  <a:lnTo>
                    <a:pt x="242790" y="78354"/>
                  </a:lnTo>
                  <a:lnTo>
                    <a:pt x="243942" y="45697"/>
                  </a:lnTo>
                  <a:lnTo>
                    <a:pt x="245246" y="22499"/>
                  </a:lnTo>
                  <a:lnTo>
                    <a:pt x="242642" y="3295"/>
                  </a:lnTo>
                  <a:lnTo>
                    <a:pt x="240605" y="0"/>
                  </a:lnTo>
                  <a:lnTo>
                    <a:pt x="240507" y="35643"/>
                  </a:lnTo>
                  <a:lnTo>
                    <a:pt x="240507" y="70549"/>
                  </a:lnTo>
                  <a:lnTo>
                    <a:pt x="240507" y="106019"/>
                  </a:lnTo>
                  <a:lnTo>
                    <a:pt x="240507" y="140946"/>
                  </a:lnTo>
                  <a:lnTo>
                    <a:pt x="240507" y="174882"/>
                  </a:lnTo>
                  <a:lnTo>
                    <a:pt x="241212" y="209982"/>
                  </a:lnTo>
                  <a:lnTo>
                    <a:pt x="242740" y="224918"/>
                  </a:lnTo>
                  <a:lnTo>
                    <a:pt x="248164" y="258002"/>
                  </a:lnTo>
                  <a:lnTo>
                    <a:pt x="250184" y="264723"/>
                  </a:lnTo>
                  <a:lnTo>
                    <a:pt x="258812" y="279575"/>
                  </a:lnTo>
                  <a:lnTo>
                    <a:pt x="267303" y="288274"/>
                  </a:lnTo>
                  <a:lnTo>
                    <a:pt x="277914" y="295646"/>
                  </a:lnTo>
                  <a:lnTo>
                    <a:pt x="287456" y="297139"/>
                  </a:lnTo>
                  <a:lnTo>
                    <a:pt x="301594" y="297209"/>
                  </a:lnTo>
                  <a:lnTo>
                    <a:pt x="330633" y="287713"/>
                  </a:lnTo>
                  <a:lnTo>
                    <a:pt x="358075" y="267838"/>
                  </a:lnTo>
                  <a:lnTo>
                    <a:pt x="369094" y="2570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SMARTInkShape-Group229">
            <a:extLst>
              <a:ext uri="{FF2B5EF4-FFF2-40B4-BE49-F238E27FC236}">
                <a16:creationId xmlns:a16="http://schemas.microsoft.com/office/drawing/2014/main" xmlns="" id="{2C35CFB6-2220-4F41-8330-4C3187E68267}"/>
              </a:ext>
            </a:extLst>
          </p:cNvPr>
          <p:cNvGrpSpPr/>
          <p:nvPr/>
        </p:nvGrpSpPr>
        <p:grpSpPr>
          <a:xfrm>
            <a:off x="6131719" y="1566905"/>
            <a:ext cx="385763" cy="306546"/>
            <a:chOff x="6131719" y="1566905"/>
            <a:chExt cx="385763" cy="306546"/>
          </a:xfrm>
        </p:grpSpPr>
        <p:sp>
          <p:nvSpPr>
            <p:cNvPr id="26" name="SMARTInkShape-450">
              <a:extLst>
                <a:ext uri="{FF2B5EF4-FFF2-40B4-BE49-F238E27FC236}">
                  <a16:creationId xmlns:a16="http://schemas.microsoft.com/office/drawing/2014/main" xmlns="" id="{4EAE79D6-D1B3-4748-9E84-269D852D6A1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372225" y="1645444"/>
              <a:ext cx="116682" cy="9526"/>
            </a:xfrm>
            <a:custGeom>
              <a:avLst/>
              <a:gdLst/>
              <a:ahLst/>
              <a:cxnLst/>
              <a:rect l="0" t="0" r="0" b="0"/>
              <a:pathLst>
                <a:path w="116682" h="9526">
                  <a:moveTo>
                    <a:pt x="0" y="9525"/>
                  </a:moveTo>
                  <a:lnTo>
                    <a:pt x="0" y="9525"/>
                  </a:lnTo>
                  <a:lnTo>
                    <a:pt x="4475" y="7640"/>
                  </a:lnTo>
                  <a:lnTo>
                    <a:pt x="8252" y="7173"/>
                  </a:lnTo>
                  <a:lnTo>
                    <a:pt x="39756" y="8776"/>
                  </a:lnTo>
                  <a:lnTo>
                    <a:pt x="75094" y="4596"/>
                  </a:lnTo>
                  <a:lnTo>
                    <a:pt x="110074" y="73"/>
                  </a:lnTo>
                  <a:lnTo>
                    <a:pt x="116681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451">
              <a:extLst>
                <a:ext uri="{FF2B5EF4-FFF2-40B4-BE49-F238E27FC236}">
                  <a16:creationId xmlns:a16="http://schemas.microsoft.com/office/drawing/2014/main" xmlns="" id="{612BA209-2284-43DE-9DB8-770E372A800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131719" y="1566905"/>
              <a:ext cx="385763" cy="306546"/>
            </a:xfrm>
            <a:custGeom>
              <a:avLst/>
              <a:gdLst/>
              <a:ahLst/>
              <a:cxnLst/>
              <a:rect l="0" t="0" r="0" b="0"/>
              <a:pathLst>
                <a:path w="385763" h="306546">
                  <a:moveTo>
                    <a:pt x="0" y="278564"/>
                  </a:moveTo>
                  <a:lnTo>
                    <a:pt x="0" y="278564"/>
                  </a:lnTo>
                  <a:lnTo>
                    <a:pt x="4662" y="278564"/>
                  </a:lnTo>
                  <a:lnTo>
                    <a:pt x="26209" y="280880"/>
                  </a:lnTo>
                  <a:lnTo>
                    <a:pt x="56168" y="277397"/>
                  </a:lnTo>
                  <a:lnTo>
                    <a:pt x="70018" y="272356"/>
                  </a:lnTo>
                  <a:lnTo>
                    <a:pt x="104966" y="250794"/>
                  </a:lnTo>
                  <a:lnTo>
                    <a:pt x="126968" y="229593"/>
                  </a:lnTo>
                  <a:lnTo>
                    <a:pt x="147602" y="200259"/>
                  </a:lnTo>
                  <a:lnTo>
                    <a:pt x="150567" y="192921"/>
                  </a:lnTo>
                  <a:lnTo>
                    <a:pt x="150879" y="188818"/>
                  </a:lnTo>
                  <a:lnTo>
                    <a:pt x="148805" y="177007"/>
                  </a:lnTo>
                  <a:lnTo>
                    <a:pt x="142375" y="166656"/>
                  </a:lnTo>
                  <a:lnTo>
                    <a:pt x="135995" y="162444"/>
                  </a:lnTo>
                  <a:lnTo>
                    <a:pt x="128665" y="160373"/>
                  </a:lnTo>
                  <a:lnTo>
                    <a:pt x="118407" y="159578"/>
                  </a:lnTo>
                  <a:lnTo>
                    <a:pt x="115419" y="160241"/>
                  </a:lnTo>
                  <a:lnTo>
                    <a:pt x="106941" y="165469"/>
                  </a:lnTo>
                  <a:lnTo>
                    <a:pt x="102036" y="170206"/>
                  </a:lnTo>
                  <a:lnTo>
                    <a:pt x="92454" y="188122"/>
                  </a:lnTo>
                  <a:lnTo>
                    <a:pt x="90602" y="205272"/>
                  </a:lnTo>
                  <a:lnTo>
                    <a:pt x="91019" y="236474"/>
                  </a:lnTo>
                  <a:lnTo>
                    <a:pt x="99632" y="264930"/>
                  </a:lnTo>
                  <a:lnTo>
                    <a:pt x="106179" y="276106"/>
                  </a:lnTo>
                  <a:lnTo>
                    <a:pt x="123316" y="295452"/>
                  </a:lnTo>
                  <a:lnTo>
                    <a:pt x="130818" y="299913"/>
                  </a:lnTo>
                  <a:lnTo>
                    <a:pt x="152797" y="306029"/>
                  </a:lnTo>
                  <a:lnTo>
                    <a:pt x="160573" y="306545"/>
                  </a:lnTo>
                  <a:lnTo>
                    <a:pt x="176367" y="303781"/>
                  </a:lnTo>
                  <a:lnTo>
                    <a:pt x="191299" y="297135"/>
                  </a:lnTo>
                  <a:lnTo>
                    <a:pt x="211940" y="277420"/>
                  </a:lnTo>
                  <a:lnTo>
                    <a:pt x="225880" y="257728"/>
                  </a:lnTo>
                  <a:lnTo>
                    <a:pt x="239957" y="222792"/>
                  </a:lnTo>
                  <a:lnTo>
                    <a:pt x="250586" y="187317"/>
                  </a:lnTo>
                  <a:lnTo>
                    <a:pt x="255655" y="152697"/>
                  </a:lnTo>
                  <a:lnTo>
                    <a:pt x="259511" y="119709"/>
                  </a:lnTo>
                  <a:lnTo>
                    <a:pt x="261864" y="84463"/>
                  </a:lnTo>
                  <a:lnTo>
                    <a:pt x="261937" y="49094"/>
                  </a:lnTo>
                  <a:lnTo>
                    <a:pt x="261937" y="13802"/>
                  </a:lnTo>
                  <a:lnTo>
                    <a:pt x="261937" y="4079"/>
                  </a:lnTo>
                  <a:lnTo>
                    <a:pt x="261232" y="2407"/>
                  </a:lnTo>
                  <a:lnTo>
                    <a:pt x="259585" y="0"/>
                  </a:lnTo>
                  <a:lnTo>
                    <a:pt x="258301" y="1234"/>
                  </a:lnTo>
                  <a:lnTo>
                    <a:pt x="258190" y="1867"/>
                  </a:lnTo>
                  <a:lnTo>
                    <a:pt x="258380" y="2553"/>
                  </a:lnTo>
                  <a:lnTo>
                    <a:pt x="258772" y="3276"/>
                  </a:lnTo>
                  <a:lnTo>
                    <a:pt x="259487" y="9958"/>
                  </a:lnTo>
                  <a:lnTo>
                    <a:pt x="259556" y="43176"/>
                  </a:lnTo>
                  <a:lnTo>
                    <a:pt x="261872" y="75490"/>
                  </a:lnTo>
                  <a:lnTo>
                    <a:pt x="263572" y="107628"/>
                  </a:lnTo>
                  <a:lnTo>
                    <a:pt x="264289" y="138860"/>
                  </a:lnTo>
                  <a:lnTo>
                    <a:pt x="262083" y="172905"/>
                  </a:lnTo>
                  <a:lnTo>
                    <a:pt x="261939" y="207126"/>
                  </a:lnTo>
                  <a:lnTo>
                    <a:pt x="263838" y="232424"/>
                  </a:lnTo>
                  <a:lnTo>
                    <a:pt x="269887" y="251650"/>
                  </a:lnTo>
                  <a:lnTo>
                    <a:pt x="293488" y="286253"/>
                  </a:lnTo>
                  <a:lnTo>
                    <a:pt x="299292" y="293224"/>
                  </a:lnTo>
                  <a:lnTo>
                    <a:pt x="310389" y="298826"/>
                  </a:lnTo>
                  <a:lnTo>
                    <a:pt x="315275" y="299649"/>
                  </a:lnTo>
                  <a:lnTo>
                    <a:pt x="331251" y="299717"/>
                  </a:lnTo>
                  <a:lnTo>
                    <a:pt x="338214" y="297825"/>
                  </a:lnTo>
                  <a:lnTo>
                    <a:pt x="363480" y="283302"/>
                  </a:lnTo>
                  <a:lnTo>
                    <a:pt x="385762" y="26427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SMARTInkShape-Group230">
            <a:extLst>
              <a:ext uri="{FF2B5EF4-FFF2-40B4-BE49-F238E27FC236}">
                <a16:creationId xmlns:a16="http://schemas.microsoft.com/office/drawing/2014/main" xmlns="" id="{6AE9B49A-8434-4CBA-81F8-8E7478110AF3}"/>
              </a:ext>
            </a:extLst>
          </p:cNvPr>
          <p:cNvGrpSpPr/>
          <p:nvPr/>
        </p:nvGrpSpPr>
        <p:grpSpPr>
          <a:xfrm>
            <a:off x="6750844" y="1564532"/>
            <a:ext cx="392907" cy="307132"/>
            <a:chOff x="6750844" y="1564532"/>
            <a:chExt cx="392907" cy="307132"/>
          </a:xfrm>
        </p:grpSpPr>
        <p:sp>
          <p:nvSpPr>
            <p:cNvPr id="29" name="SMARTInkShape-452">
              <a:extLst>
                <a:ext uri="{FF2B5EF4-FFF2-40B4-BE49-F238E27FC236}">
                  <a16:creationId xmlns:a16="http://schemas.microsoft.com/office/drawing/2014/main" xmlns="" id="{48E785D5-D4E9-4F5D-8D02-5550F205AE3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008019" y="1657350"/>
              <a:ext cx="100013" cy="9526"/>
            </a:xfrm>
            <a:custGeom>
              <a:avLst/>
              <a:gdLst/>
              <a:ahLst/>
              <a:cxnLst/>
              <a:rect l="0" t="0" r="0" b="0"/>
              <a:pathLst>
                <a:path w="100013" h="9526">
                  <a:moveTo>
                    <a:pt x="0" y="9525"/>
                  </a:moveTo>
                  <a:lnTo>
                    <a:pt x="0" y="9525"/>
                  </a:lnTo>
                  <a:lnTo>
                    <a:pt x="32256" y="9260"/>
                  </a:lnTo>
                  <a:lnTo>
                    <a:pt x="67878" y="5308"/>
                  </a:lnTo>
                  <a:lnTo>
                    <a:pt x="96195" y="1733"/>
                  </a:lnTo>
                  <a:lnTo>
                    <a:pt x="100012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453">
              <a:extLst>
                <a:ext uri="{FF2B5EF4-FFF2-40B4-BE49-F238E27FC236}">
                  <a16:creationId xmlns:a16="http://schemas.microsoft.com/office/drawing/2014/main" xmlns="" id="{068E74F1-9CD3-4D32-BC3A-6ADA7EEDA32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750844" y="1564532"/>
              <a:ext cx="392907" cy="307132"/>
            </a:xfrm>
            <a:custGeom>
              <a:avLst/>
              <a:gdLst/>
              <a:ahLst/>
              <a:cxnLst/>
              <a:rect l="0" t="0" r="0" b="0"/>
              <a:pathLst>
                <a:path w="392907" h="307132">
                  <a:moveTo>
                    <a:pt x="0" y="307131"/>
                  </a:moveTo>
                  <a:lnTo>
                    <a:pt x="0" y="307131"/>
                  </a:lnTo>
                  <a:lnTo>
                    <a:pt x="1264" y="307131"/>
                  </a:lnTo>
                  <a:lnTo>
                    <a:pt x="2590" y="306425"/>
                  </a:lnTo>
                  <a:lnTo>
                    <a:pt x="3314" y="305866"/>
                  </a:lnTo>
                  <a:lnTo>
                    <a:pt x="5530" y="305246"/>
                  </a:lnTo>
                  <a:lnTo>
                    <a:pt x="38842" y="300958"/>
                  </a:lnTo>
                  <a:lnTo>
                    <a:pt x="69860" y="290795"/>
                  </a:lnTo>
                  <a:lnTo>
                    <a:pt x="104734" y="270094"/>
                  </a:lnTo>
                  <a:lnTo>
                    <a:pt x="138149" y="241997"/>
                  </a:lnTo>
                  <a:lnTo>
                    <a:pt x="163722" y="206284"/>
                  </a:lnTo>
                  <a:lnTo>
                    <a:pt x="172070" y="187967"/>
                  </a:lnTo>
                  <a:lnTo>
                    <a:pt x="172343" y="183966"/>
                  </a:lnTo>
                  <a:lnTo>
                    <a:pt x="170238" y="167345"/>
                  </a:lnTo>
                  <a:lnTo>
                    <a:pt x="165233" y="157791"/>
                  </a:lnTo>
                  <a:lnTo>
                    <a:pt x="157581" y="150964"/>
                  </a:lnTo>
                  <a:lnTo>
                    <a:pt x="155854" y="149839"/>
                  </a:lnTo>
                  <a:lnTo>
                    <a:pt x="146271" y="148031"/>
                  </a:lnTo>
                  <a:lnTo>
                    <a:pt x="143238" y="147784"/>
                  </a:lnTo>
                  <a:lnTo>
                    <a:pt x="130005" y="152969"/>
                  </a:lnTo>
                  <a:lnTo>
                    <a:pt x="120146" y="161458"/>
                  </a:lnTo>
                  <a:lnTo>
                    <a:pt x="109674" y="177261"/>
                  </a:lnTo>
                  <a:lnTo>
                    <a:pt x="105821" y="187109"/>
                  </a:lnTo>
                  <a:lnTo>
                    <a:pt x="102510" y="213304"/>
                  </a:lnTo>
                  <a:lnTo>
                    <a:pt x="105438" y="247108"/>
                  </a:lnTo>
                  <a:lnTo>
                    <a:pt x="108319" y="260925"/>
                  </a:lnTo>
                  <a:lnTo>
                    <a:pt x="116845" y="273440"/>
                  </a:lnTo>
                  <a:lnTo>
                    <a:pt x="124592" y="281073"/>
                  </a:lnTo>
                  <a:lnTo>
                    <a:pt x="140873" y="290214"/>
                  </a:lnTo>
                  <a:lnTo>
                    <a:pt x="152979" y="294133"/>
                  </a:lnTo>
                  <a:lnTo>
                    <a:pt x="176496" y="295182"/>
                  </a:lnTo>
                  <a:lnTo>
                    <a:pt x="182423" y="293794"/>
                  </a:lnTo>
                  <a:lnTo>
                    <a:pt x="207706" y="280821"/>
                  </a:lnTo>
                  <a:lnTo>
                    <a:pt x="230703" y="256083"/>
                  </a:lnTo>
                  <a:lnTo>
                    <a:pt x="246330" y="220808"/>
                  </a:lnTo>
                  <a:lnTo>
                    <a:pt x="257848" y="187453"/>
                  </a:lnTo>
                  <a:lnTo>
                    <a:pt x="264821" y="153336"/>
                  </a:lnTo>
                  <a:lnTo>
                    <a:pt x="269217" y="118577"/>
                  </a:lnTo>
                  <a:lnTo>
                    <a:pt x="276228" y="85996"/>
                  </a:lnTo>
                  <a:lnTo>
                    <a:pt x="280739" y="52507"/>
                  </a:lnTo>
                  <a:lnTo>
                    <a:pt x="283034" y="17890"/>
                  </a:lnTo>
                  <a:lnTo>
                    <a:pt x="280990" y="0"/>
                  </a:lnTo>
                  <a:lnTo>
                    <a:pt x="279724" y="1228"/>
                  </a:lnTo>
                  <a:lnTo>
                    <a:pt x="279103" y="3252"/>
                  </a:lnTo>
                  <a:lnTo>
                    <a:pt x="276970" y="38893"/>
                  </a:lnTo>
                  <a:lnTo>
                    <a:pt x="276231" y="72902"/>
                  </a:lnTo>
                  <a:lnTo>
                    <a:pt x="273285" y="108044"/>
                  </a:lnTo>
                  <a:lnTo>
                    <a:pt x="268570" y="140141"/>
                  </a:lnTo>
                  <a:lnTo>
                    <a:pt x="265136" y="175053"/>
                  </a:lnTo>
                  <a:lnTo>
                    <a:pt x="262274" y="207725"/>
                  </a:lnTo>
                  <a:lnTo>
                    <a:pt x="269131" y="242471"/>
                  </a:lnTo>
                  <a:lnTo>
                    <a:pt x="276441" y="265120"/>
                  </a:lnTo>
                  <a:lnTo>
                    <a:pt x="284444" y="279242"/>
                  </a:lnTo>
                  <a:lnTo>
                    <a:pt x="284879" y="280600"/>
                  </a:lnTo>
                  <a:lnTo>
                    <a:pt x="289284" y="286305"/>
                  </a:lnTo>
                  <a:lnTo>
                    <a:pt x="295617" y="290494"/>
                  </a:lnTo>
                  <a:lnTo>
                    <a:pt x="313953" y="296882"/>
                  </a:lnTo>
                  <a:lnTo>
                    <a:pt x="316894" y="296579"/>
                  </a:lnTo>
                  <a:lnTo>
                    <a:pt x="336918" y="289650"/>
                  </a:lnTo>
                  <a:lnTo>
                    <a:pt x="370754" y="265005"/>
                  </a:lnTo>
                  <a:lnTo>
                    <a:pt x="388550" y="251397"/>
                  </a:lnTo>
                  <a:lnTo>
                    <a:pt x="392906" y="24521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462" name="SMARTInkShape-Group231">
            <a:extLst>
              <a:ext uri="{FF2B5EF4-FFF2-40B4-BE49-F238E27FC236}">
                <a16:creationId xmlns:a16="http://schemas.microsoft.com/office/drawing/2014/main" xmlns="" id="{A0BF1099-3C3F-4EA3-98EF-1AFE2755DCB7}"/>
              </a:ext>
            </a:extLst>
          </p:cNvPr>
          <p:cNvGrpSpPr/>
          <p:nvPr/>
        </p:nvGrpSpPr>
        <p:grpSpPr>
          <a:xfrm>
            <a:off x="7543800" y="1555476"/>
            <a:ext cx="426245" cy="313769"/>
            <a:chOff x="7543800" y="1555476"/>
            <a:chExt cx="426245" cy="313769"/>
          </a:xfrm>
        </p:grpSpPr>
        <p:sp>
          <p:nvSpPr>
            <p:cNvPr id="19456" name="SMARTInkShape-454">
              <a:extLst>
                <a:ext uri="{FF2B5EF4-FFF2-40B4-BE49-F238E27FC236}">
                  <a16:creationId xmlns:a16="http://schemas.microsoft.com/office/drawing/2014/main" xmlns="" id="{35C461E7-1899-4412-97CD-A71F0AD6FA3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01984" y="1662113"/>
              <a:ext cx="132342" cy="4734"/>
            </a:xfrm>
            <a:custGeom>
              <a:avLst/>
              <a:gdLst/>
              <a:ahLst/>
              <a:cxnLst/>
              <a:rect l="0" t="0" r="0" b="0"/>
              <a:pathLst>
                <a:path w="132342" h="4734">
                  <a:moveTo>
                    <a:pt x="1372" y="2381"/>
                  </a:moveTo>
                  <a:lnTo>
                    <a:pt x="1372" y="2381"/>
                  </a:lnTo>
                  <a:lnTo>
                    <a:pt x="0" y="2381"/>
                  </a:lnTo>
                  <a:lnTo>
                    <a:pt x="1303" y="2381"/>
                  </a:lnTo>
                  <a:lnTo>
                    <a:pt x="3260" y="4017"/>
                  </a:lnTo>
                  <a:lnTo>
                    <a:pt x="4681" y="4431"/>
                  </a:lnTo>
                  <a:lnTo>
                    <a:pt x="15950" y="4733"/>
                  </a:lnTo>
                  <a:lnTo>
                    <a:pt x="19140" y="4043"/>
                  </a:lnTo>
                  <a:lnTo>
                    <a:pt x="20361" y="3489"/>
                  </a:lnTo>
                  <a:lnTo>
                    <a:pt x="54165" y="2386"/>
                  </a:lnTo>
                  <a:lnTo>
                    <a:pt x="86621" y="1675"/>
                  </a:lnTo>
                  <a:lnTo>
                    <a:pt x="121917" y="8"/>
                  </a:lnTo>
                  <a:lnTo>
                    <a:pt x="132341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57" name="SMARTInkShape-455">
              <a:extLst>
                <a:ext uri="{FF2B5EF4-FFF2-40B4-BE49-F238E27FC236}">
                  <a16:creationId xmlns:a16="http://schemas.microsoft.com/office/drawing/2014/main" xmlns="" id="{52A0F4D6-3F25-4FA8-9D92-7D566EB4262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543800" y="1555476"/>
              <a:ext cx="426245" cy="313769"/>
            </a:xfrm>
            <a:custGeom>
              <a:avLst/>
              <a:gdLst/>
              <a:ahLst/>
              <a:cxnLst/>
              <a:rect l="0" t="0" r="0" b="0"/>
              <a:pathLst>
                <a:path w="426245" h="313769">
                  <a:moveTo>
                    <a:pt x="0" y="299518"/>
                  </a:moveTo>
                  <a:lnTo>
                    <a:pt x="0" y="299518"/>
                  </a:lnTo>
                  <a:lnTo>
                    <a:pt x="29754" y="301304"/>
                  </a:lnTo>
                  <a:lnTo>
                    <a:pt x="64798" y="288075"/>
                  </a:lnTo>
                  <a:lnTo>
                    <a:pt x="99688" y="265949"/>
                  </a:lnTo>
                  <a:lnTo>
                    <a:pt x="108031" y="258968"/>
                  </a:lnTo>
                  <a:lnTo>
                    <a:pt x="132307" y="231465"/>
                  </a:lnTo>
                  <a:lnTo>
                    <a:pt x="148763" y="198636"/>
                  </a:lnTo>
                  <a:lnTo>
                    <a:pt x="151869" y="185982"/>
                  </a:lnTo>
                  <a:lnTo>
                    <a:pt x="150303" y="174434"/>
                  </a:lnTo>
                  <a:lnTo>
                    <a:pt x="147575" y="166912"/>
                  </a:lnTo>
                  <a:lnTo>
                    <a:pt x="145581" y="163853"/>
                  </a:lnTo>
                  <a:lnTo>
                    <a:pt x="143284" y="162228"/>
                  </a:lnTo>
                  <a:lnTo>
                    <a:pt x="139617" y="160624"/>
                  </a:lnTo>
                  <a:lnTo>
                    <a:pt x="134636" y="160441"/>
                  </a:lnTo>
                  <a:lnTo>
                    <a:pt x="125344" y="162479"/>
                  </a:lnTo>
                  <a:lnTo>
                    <a:pt x="116775" y="167330"/>
                  </a:lnTo>
                  <a:lnTo>
                    <a:pt x="97302" y="183948"/>
                  </a:lnTo>
                  <a:lnTo>
                    <a:pt x="84463" y="207394"/>
                  </a:lnTo>
                  <a:lnTo>
                    <a:pt x="79933" y="221767"/>
                  </a:lnTo>
                  <a:lnTo>
                    <a:pt x="81387" y="232458"/>
                  </a:lnTo>
                  <a:lnTo>
                    <a:pt x="90752" y="262661"/>
                  </a:lnTo>
                  <a:lnTo>
                    <a:pt x="103021" y="283940"/>
                  </a:lnTo>
                  <a:lnTo>
                    <a:pt x="129965" y="307964"/>
                  </a:lnTo>
                  <a:lnTo>
                    <a:pt x="137551" y="311005"/>
                  </a:lnTo>
                  <a:lnTo>
                    <a:pt x="163883" y="313768"/>
                  </a:lnTo>
                  <a:lnTo>
                    <a:pt x="174089" y="313095"/>
                  </a:lnTo>
                  <a:lnTo>
                    <a:pt x="193829" y="304893"/>
                  </a:lnTo>
                  <a:lnTo>
                    <a:pt x="207374" y="294269"/>
                  </a:lnTo>
                  <a:lnTo>
                    <a:pt x="226270" y="273472"/>
                  </a:lnTo>
                  <a:lnTo>
                    <a:pt x="240470" y="247906"/>
                  </a:lnTo>
                  <a:lnTo>
                    <a:pt x="250022" y="212871"/>
                  </a:lnTo>
                  <a:lnTo>
                    <a:pt x="255290" y="178524"/>
                  </a:lnTo>
                  <a:lnTo>
                    <a:pt x="257064" y="143977"/>
                  </a:lnTo>
                  <a:lnTo>
                    <a:pt x="260110" y="111556"/>
                  </a:lnTo>
                  <a:lnTo>
                    <a:pt x="263775" y="78539"/>
                  </a:lnTo>
                  <a:lnTo>
                    <a:pt x="268643" y="44748"/>
                  </a:lnTo>
                  <a:lnTo>
                    <a:pt x="271430" y="18910"/>
                  </a:lnTo>
                  <a:lnTo>
                    <a:pt x="269090" y="0"/>
                  </a:lnTo>
                  <a:lnTo>
                    <a:pt x="269084" y="898"/>
                  </a:lnTo>
                  <a:lnTo>
                    <a:pt x="268818" y="1219"/>
                  </a:lnTo>
                  <a:lnTo>
                    <a:pt x="267818" y="1576"/>
                  </a:lnTo>
                  <a:lnTo>
                    <a:pt x="267445" y="2200"/>
                  </a:lnTo>
                  <a:lnTo>
                    <a:pt x="266798" y="7201"/>
                  </a:lnTo>
                  <a:lnTo>
                    <a:pt x="264540" y="42066"/>
                  </a:lnTo>
                  <a:lnTo>
                    <a:pt x="265037" y="62788"/>
                  </a:lnTo>
                  <a:lnTo>
                    <a:pt x="268542" y="94828"/>
                  </a:lnTo>
                  <a:lnTo>
                    <a:pt x="270952" y="128093"/>
                  </a:lnTo>
                  <a:lnTo>
                    <a:pt x="271442" y="161059"/>
                  </a:lnTo>
                  <a:lnTo>
                    <a:pt x="273363" y="195722"/>
                  </a:lnTo>
                  <a:lnTo>
                    <a:pt x="279814" y="221262"/>
                  </a:lnTo>
                  <a:lnTo>
                    <a:pt x="285647" y="234779"/>
                  </a:lnTo>
                  <a:lnTo>
                    <a:pt x="296796" y="265708"/>
                  </a:lnTo>
                  <a:lnTo>
                    <a:pt x="317295" y="299396"/>
                  </a:lnTo>
                  <a:lnTo>
                    <a:pt x="328395" y="307044"/>
                  </a:lnTo>
                  <a:lnTo>
                    <a:pt x="341017" y="308867"/>
                  </a:lnTo>
                  <a:lnTo>
                    <a:pt x="356470" y="308330"/>
                  </a:lnTo>
                  <a:lnTo>
                    <a:pt x="378630" y="300504"/>
                  </a:lnTo>
                  <a:lnTo>
                    <a:pt x="389775" y="293840"/>
                  </a:lnTo>
                  <a:lnTo>
                    <a:pt x="426244" y="2590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465" name="SMARTInkShape-Group232">
            <a:extLst>
              <a:ext uri="{FF2B5EF4-FFF2-40B4-BE49-F238E27FC236}">
                <a16:creationId xmlns:a16="http://schemas.microsoft.com/office/drawing/2014/main" xmlns="" id="{0B5E1ECA-32C9-4899-877F-7B426F8BDCD0}"/>
              </a:ext>
            </a:extLst>
          </p:cNvPr>
          <p:cNvGrpSpPr/>
          <p:nvPr/>
        </p:nvGrpSpPr>
        <p:grpSpPr>
          <a:xfrm>
            <a:off x="1098766" y="2224088"/>
            <a:ext cx="256166" cy="578396"/>
            <a:chOff x="1098766" y="2224088"/>
            <a:chExt cx="256166" cy="578396"/>
          </a:xfrm>
        </p:grpSpPr>
        <p:sp>
          <p:nvSpPr>
            <p:cNvPr id="19463" name="SMARTInkShape-456">
              <a:extLst>
                <a:ext uri="{FF2B5EF4-FFF2-40B4-BE49-F238E27FC236}">
                  <a16:creationId xmlns:a16="http://schemas.microsoft.com/office/drawing/2014/main" xmlns="" id="{35C331D7-3032-4EE6-8A54-AE2B678E16F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14438" y="2224088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64" name="SMARTInkShape-457">
              <a:extLst>
                <a:ext uri="{FF2B5EF4-FFF2-40B4-BE49-F238E27FC236}">
                  <a16:creationId xmlns:a16="http://schemas.microsoft.com/office/drawing/2014/main" xmlns="" id="{CB276588-0804-4657-95F8-FDA3E9091A8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98766" y="2314950"/>
              <a:ext cx="256166" cy="487534"/>
            </a:xfrm>
            <a:custGeom>
              <a:avLst/>
              <a:gdLst/>
              <a:ahLst/>
              <a:cxnLst/>
              <a:rect l="0" t="0" r="0" b="0"/>
              <a:pathLst>
                <a:path w="256166" h="487534">
                  <a:moveTo>
                    <a:pt x="1372" y="147263"/>
                  </a:moveTo>
                  <a:lnTo>
                    <a:pt x="1372" y="147263"/>
                  </a:lnTo>
                  <a:lnTo>
                    <a:pt x="0" y="147263"/>
                  </a:lnTo>
                  <a:lnTo>
                    <a:pt x="1365" y="147263"/>
                  </a:lnTo>
                  <a:lnTo>
                    <a:pt x="2634" y="148527"/>
                  </a:lnTo>
                  <a:lnTo>
                    <a:pt x="7214" y="149313"/>
                  </a:lnTo>
                  <a:lnTo>
                    <a:pt x="9965" y="148791"/>
                  </a:lnTo>
                  <a:lnTo>
                    <a:pt x="44891" y="131408"/>
                  </a:lnTo>
                  <a:lnTo>
                    <a:pt x="75153" y="106708"/>
                  </a:lnTo>
                  <a:lnTo>
                    <a:pt x="102063" y="71636"/>
                  </a:lnTo>
                  <a:lnTo>
                    <a:pt x="113502" y="56853"/>
                  </a:lnTo>
                  <a:lnTo>
                    <a:pt x="128433" y="21344"/>
                  </a:lnTo>
                  <a:lnTo>
                    <a:pt x="131875" y="12759"/>
                  </a:lnTo>
                  <a:lnTo>
                    <a:pt x="132578" y="5381"/>
                  </a:lnTo>
                  <a:lnTo>
                    <a:pt x="134387" y="2503"/>
                  </a:lnTo>
                  <a:lnTo>
                    <a:pt x="134692" y="0"/>
                  </a:lnTo>
                  <a:lnTo>
                    <a:pt x="136602" y="6034"/>
                  </a:lnTo>
                  <a:lnTo>
                    <a:pt x="137660" y="9638"/>
                  </a:lnTo>
                  <a:lnTo>
                    <a:pt x="139649" y="13351"/>
                  </a:lnTo>
                  <a:lnTo>
                    <a:pt x="140388" y="14332"/>
                  </a:lnTo>
                  <a:lnTo>
                    <a:pt x="141209" y="16833"/>
                  </a:lnTo>
                  <a:lnTo>
                    <a:pt x="149048" y="52446"/>
                  </a:lnTo>
                  <a:lnTo>
                    <a:pt x="149644" y="57585"/>
                  </a:lnTo>
                  <a:lnTo>
                    <a:pt x="149556" y="62162"/>
                  </a:lnTo>
                  <a:lnTo>
                    <a:pt x="151364" y="95697"/>
                  </a:lnTo>
                  <a:lnTo>
                    <a:pt x="151390" y="130382"/>
                  </a:lnTo>
                  <a:lnTo>
                    <a:pt x="151390" y="164603"/>
                  </a:lnTo>
                  <a:lnTo>
                    <a:pt x="151390" y="198064"/>
                  </a:lnTo>
                  <a:lnTo>
                    <a:pt x="151390" y="232866"/>
                  </a:lnTo>
                  <a:lnTo>
                    <a:pt x="151390" y="268081"/>
                  </a:lnTo>
                  <a:lnTo>
                    <a:pt x="151390" y="300205"/>
                  </a:lnTo>
                  <a:lnTo>
                    <a:pt x="151390" y="333991"/>
                  </a:lnTo>
                  <a:lnTo>
                    <a:pt x="151390" y="367448"/>
                  </a:lnTo>
                  <a:lnTo>
                    <a:pt x="150685" y="400107"/>
                  </a:lnTo>
                  <a:lnTo>
                    <a:pt x="148316" y="433930"/>
                  </a:lnTo>
                  <a:lnTo>
                    <a:pt x="143958" y="458142"/>
                  </a:lnTo>
                  <a:lnTo>
                    <a:pt x="135295" y="474753"/>
                  </a:lnTo>
                  <a:lnTo>
                    <a:pt x="129759" y="480024"/>
                  </a:lnTo>
                  <a:lnTo>
                    <a:pt x="119237" y="486525"/>
                  </a:lnTo>
                  <a:lnTo>
                    <a:pt x="116376" y="487533"/>
                  </a:lnTo>
                  <a:lnTo>
                    <a:pt x="109000" y="487468"/>
                  </a:lnTo>
                  <a:lnTo>
                    <a:pt x="104640" y="485601"/>
                  </a:lnTo>
                  <a:lnTo>
                    <a:pt x="96570" y="480132"/>
                  </a:lnTo>
                  <a:lnTo>
                    <a:pt x="88801" y="469154"/>
                  </a:lnTo>
                  <a:lnTo>
                    <a:pt x="81305" y="454481"/>
                  </a:lnTo>
                  <a:lnTo>
                    <a:pt x="73643" y="419478"/>
                  </a:lnTo>
                  <a:lnTo>
                    <a:pt x="73679" y="404635"/>
                  </a:lnTo>
                  <a:lnTo>
                    <a:pt x="78478" y="370219"/>
                  </a:lnTo>
                  <a:lnTo>
                    <a:pt x="86776" y="336561"/>
                  </a:lnTo>
                  <a:lnTo>
                    <a:pt x="97055" y="303460"/>
                  </a:lnTo>
                  <a:lnTo>
                    <a:pt x="114236" y="269699"/>
                  </a:lnTo>
                  <a:lnTo>
                    <a:pt x="122548" y="251982"/>
                  </a:lnTo>
                  <a:lnTo>
                    <a:pt x="142746" y="218048"/>
                  </a:lnTo>
                  <a:lnTo>
                    <a:pt x="165247" y="185052"/>
                  </a:lnTo>
                  <a:lnTo>
                    <a:pt x="199948" y="151309"/>
                  </a:lnTo>
                  <a:lnTo>
                    <a:pt x="225634" y="131066"/>
                  </a:lnTo>
                  <a:lnTo>
                    <a:pt x="245554" y="121608"/>
                  </a:lnTo>
                  <a:lnTo>
                    <a:pt x="251502" y="120470"/>
                  </a:lnTo>
                  <a:lnTo>
                    <a:pt x="256165" y="1186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466" name="SMARTInkShape-458">
            <a:extLst>
              <a:ext uri="{FF2B5EF4-FFF2-40B4-BE49-F238E27FC236}">
                <a16:creationId xmlns:a16="http://schemas.microsoft.com/office/drawing/2014/main" xmlns="" id="{A746206A-F74D-4437-8C00-7F4620AC785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50483" y="2321731"/>
            <a:ext cx="363826" cy="160816"/>
          </a:xfrm>
          <a:custGeom>
            <a:avLst/>
            <a:gdLst/>
            <a:ahLst/>
            <a:cxnLst/>
            <a:rect l="0" t="0" r="0" b="0"/>
            <a:pathLst>
              <a:path w="363826" h="160816">
                <a:moveTo>
                  <a:pt x="92555" y="7132"/>
                </a:moveTo>
                <a:lnTo>
                  <a:pt x="92555" y="7132"/>
                </a:lnTo>
                <a:lnTo>
                  <a:pt x="93926" y="7132"/>
                </a:lnTo>
                <a:lnTo>
                  <a:pt x="93341" y="7132"/>
                </a:lnTo>
                <a:lnTo>
                  <a:pt x="94913" y="7132"/>
                </a:lnTo>
                <a:lnTo>
                  <a:pt x="81457" y="2798"/>
                </a:lnTo>
                <a:lnTo>
                  <a:pt x="78274" y="3265"/>
                </a:lnTo>
                <a:lnTo>
                  <a:pt x="43561" y="12291"/>
                </a:lnTo>
                <a:lnTo>
                  <a:pt x="26800" y="25675"/>
                </a:lnTo>
                <a:lnTo>
                  <a:pt x="18424" y="36988"/>
                </a:lnTo>
                <a:lnTo>
                  <a:pt x="7697" y="59437"/>
                </a:lnTo>
                <a:lnTo>
                  <a:pt x="0" y="89191"/>
                </a:lnTo>
                <a:lnTo>
                  <a:pt x="397" y="112829"/>
                </a:lnTo>
                <a:lnTo>
                  <a:pt x="6139" y="134295"/>
                </a:lnTo>
                <a:lnTo>
                  <a:pt x="8639" y="137820"/>
                </a:lnTo>
                <a:lnTo>
                  <a:pt x="19026" y="145882"/>
                </a:lnTo>
                <a:lnTo>
                  <a:pt x="40371" y="155461"/>
                </a:lnTo>
                <a:lnTo>
                  <a:pt x="46107" y="156650"/>
                </a:lnTo>
                <a:lnTo>
                  <a:pt x="77082" y="152925"/>
                </a:lnTo>
                <a:lnTo>
                  <a:pt x="101627" y="142243"/>
                </a:lnTo>
                <a:lnTo>
                  <a:pt x="108236" y="136800"/>
                </a:lnTo>
                <a:lnTo>
                  <a:pt x="130849" y="106377"/>
                </a:lnTo>
                <a:lnTo>
                  <a:pt x="141427" y="76264"/>
                </a:lnTo>
                <a:lnTo>
                  <a:pt x="141789" y="47748"/>
                </a:lnTo>
                <a:lnTo>
                  <a:pt x="137025" y="30459"/>
                </a:lnTo>
                <a:lnTo>
                  <a:pt x="131131" y="17171"/>
                </a:lnTo>
                <a:lnTo>
                  <a:pt x="125592" y="11752"/>
                </a:lnTo>
                <a:lnTo>
                  <a:pt x="112079" y="4034"/>
                </a:lnTo>
                <a:lnTo>
                  <a:pt x="104601" y="1304"/>
                </a:lnTo>
                <a:lnTo>
                  <a:pt x="97359" y="642"/>
                </a:lnTo>
                <a:lnTo>
                  <a:pt x="84934" y="2712"/>
                </a:lnTo>
                <a:lnTo>
                  <a:pt x="70665" y="11507"/>
                </a:lnTo>
                <a:lnTo>
                  <a:pt x="67568" y="15161"/>
                </a:lnTo>
                <a:lnTo>
                  <a:pt x="65043" y="20270"/>
                </a:lnTo>
                <a:lnTo>
                  <a:pt x="61992" y="34323"/>
                </a:lnTo>
                <a:lnTo>
                  <a:pt x="62479" y="37120"/>
                </a:lnTo>
                <a:lnTo>
                  <a:pt x="77875" y="72688"/>
                </a:lnTo>
                <a:lnTo>
                  <a:pt x="81943" y="76562"/>
                </a:lnTo>
                <a:lnTo>
                  <a:pt x="89717" y="82273"/>
                </a:lnTo>
                <a:lnTo>
                  <a:pt x="117978" y="92150"/>
                </a:lnTo>
                <a:lnTo>
                  <a:pt x="129857" y="92499"/>
                </a:lnTo>
                <a:lnTo>
                  <a:pt x="144371" y="89894"/>
                </a:lnTo>
                <a:lnTo>
                  <a:pt x="170316" y="74389"/>
                </a:lnTo>
                <a:lnTo>
                  <a:pt x="187895" y="52708"/>
                </a:lnTo>
                <a:lnTo>
                  <a:pt x="196259" y="29226"/>
                </a:lnTo>
                <a:lnTo>
                  <a:pt x="197317" y="11587"/>
                </a:lnTo>
                <a:lnTo>
                  <a:pt x="197057" y="10896"/>
                </a:lnTo>
                <a:lnTo>
                  <a:pt x="196618" y="10435"/>
                </a:lnTo>
                <a:lnTo>
                  <a:pt x="196062" y="10127"/>
                </a:lnTo>
                <a:lnTo>
                  <a:pt x="195691" y="9658"/>
                </a:lnTo>
                <a:lnTo>
                  <a:pt x="194949" y="7134"/>
                </a:lnTo>
                <a:lnTo>
                  <a:pt x="194684" y="16245"/>
                </a:lnTo>
                <a:lnTo>
                  <a:pt x="192665" y="30088"/>
                </a:lnTo>
                <a:lnTo>
                  <a:pt x="193274" y="56160"/>
                </a:lnTo>
                <a:lnTo>
                  <a:pt x="194452" y="63022"/>
                </a:lnTo>
                <a:lnTo>
                  <a:pt x="196996" y="98137"/>
                </a:lnTo>
                <a:lnTo>
                  <a:pt x="203249" y="131309"/>
                </a:lnTo>
                <a:lnTo>
                  <a:pt x="208787" y="141498"/>
                </a:lnTo>
                <a:lnTo>
                  <a:pt x="215552" y="149125"/>
                </a:lnTo>
                <a:lnTo>
                  <a:pt x="222818" y="153752"/>
                </a:lnTo>
                <a:lnTo>
                  <a:pt x="225503" y="154317"/>
                </a:lnTo>
                <a:lnTo>
                  <a:pt x="240906" y="151210"/>
                </a:lnTo>
                <a:lnTo>
                  <a:pt x="245019" y="149099"/>
                </a:lnTo>
                <a:lnTo>
                  <a:pt x="255059" y="137163"/>
                </a:lnTo>
                <a:lnTo>
                  <a:pt x="258337" y="129801"/>
                </a:lnTo>
                <a:lnTo>
                  <a:pt x="259634" y="126474"/>
                </a:lnTo>
                <a:lnTo>
                  <a:pt x="269690" y="106167"/>
                </a:lnTo>
                <a:lnTo>
                  <a:pt x="276807" y="71302"/>
                </a:lnTo>
                <a:lnTo>
                  <a:pt x="279454" y="36769"/>
                </a:lnTo>
                <a:lnTo>
                  <a:pt x="278292" y="1072"/>
                </a:lnTo>
                <a:lnTo>
                  <a:pt x="278292" y="0"/>
                </a:lnTo>
                <a:lnTo>
                  <a:pt x="276391" y="2156"/>
                </a:lnTo>
                <a:lnTo>
                  <a:pt x="274978" y="4567"/>
                </a:lnTo>
                <a:lnTo>
                  <a:pt x="274759" y="5687"/>
                </a:lnTo>
                <a:lnTo>
                  <a:pt x="274879" y="6697"/>
                </a:lnTo>
                <a:lnTo>
                  <a:pt x="275452" y="8791"/>
                </a:lnTo>
                <a:lnTo>
                  <a:pt x="275707" y="11485"/>
                </a:lnTo>
                <a:lnTo>
                  <a:pt x="273622" y="25398"/>
                </a:lnTo>
                <a:lnTo>
                  <a:pt x="275431" y="38402"/>
                </a:lnTo>
                <a:lnTo>
                  <a:pt x="273532" y="72511"/>
                </a:lnTo>
                <a:lnTo>
                  <a:pt x="278141" y="106475"/>
                </a:lnTo>
                <a:lnTo>
                  <a:pt x="279526" y="116537"/>
                </a:lnTo>
                <a:lnTo>
                  <a:pt x="289425" y="142386"/>
                </a:lnTo>
                <a:lnTo>
                  <a:pt x="291527" y="144662"/>
                </a:lnTo>
                <a:lnTo>
                  <a:pt x="293077" y="147667"/>
                </a:lnTo>
                <a:lnTo>
                  <a:pt x="296614" y="152971"/>
                </a:lnTo>
                <a:lnTo>
                  <a:pt x="304165" y="158013"/>
                </a:lnTo>
                <a:lnTo>
                  <a:pt x="311208" y="160662"/>
                </a:lnTo>
                <a:lnTo>
                  <a:pt x="312407" y="160815"/>
                </a:lnTo>
                <a:lnTo>
                  <a:pt x="323289" y="159311"/>
                </a:lnTo>
                <a:lnTo>
                  <a:pt x="358220" y="144780"/>
                </a:lnTo>
                <a:lnTo>
                  <a:pt x="362146" y="142304"/>
                </a:lnTo>
                <a:lnTo>
                  <a:pt x="363825" y="14097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469" name="SMARTInkShape-Group234">
            <a:extLst>
              <a:ext uri="{FF2B5EF4-FFF2-40B4-BE49-F238E27FC236}">
                <a16:creationId xmlns:a16="http://schemas.microsoft.com/office/drawing/2014/main" xmlns="" id="{E5833C70-1AA0-4CF5-B957-FDB207E01D78}"/>
              </a:ext>
            </a:extLst>
          </p:cNvPr>
          <p:cNvGrpSpPr/>
          <p:nvPr/>
        </p:nvGrpSpPr>
        <p:grpSpPr>
          <a:xfrm>
            <a:off x="1700213" y="2162324"/>
            <a:ext cx="354807" cy="321180"/>
            <a:chOff x="1700213" y="2162324"/>
            <a:chExt cx="354807" cy="321180"/>
          </a:xfrm>
        </p:grpSpPr>
        <p:sp>
          <p:nvSpPr>
            <p:cNvPr id="19467" name="SMARTInkShape-459">
              <a:extLst>
                <a:ext uri="{FF2B5EF4-FFF2-40B4-BE49-F238E27FC236}">
                  <a16:creationId xmlns:a16="http://schemas.microsoft.com/office/drawing/2014/main" xmlns="" id="{FC6BB123-2322-4B7D-ACD3-DA67BAD84EC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902619" y="2247900"/>
              <a:ext cx="152401" cy="26195"/>
            </a:xfrm>
            <a:custGeom>
              <a:avLst/>
              <a:gdLst/>
              <a:ahLst/>
              <a:cxnLst/>
              <a:rect l="0" t="0" r="0" b="0"/>
              <a:pathLst>
                <a:path w="152401" h="26195">
                  <a:moveTo>
                    <a:pt x="0" y="26194"/>
                  </a:moveTo>
                  <a:lnTo>
                    <a:pt x="0" y="26194"/>
                  </a:lnTo>
                  <a:lnTo>
                    <a:pt x="0" y="24930"/>
                  </a:lnTo>
                  <a:lnTo>
                    <a:pt x="264" y="24557"/>
                  </a:lnTo>
                  <a:lnTo>
                    <a:pt x="705" y="24309"/>
                  </a:lnTo>
                  <a:lnTo>
                    <a:pt x="15160" y="21762"/>
                  </a:lnTo>
                  <a:lnTo>
                    <a:pt x="50829" y="16692"/>
                  </a:lnTo>
                  <a:lnTo>
                    <a:pt x="83368" y="11861"/>
                  </a:lnTo>
                  <a:lnTo>
                    <a:pt x="116535" y="6926"/>
                  </a:lnTo>
                  <a:lnTo>
                    <a:pt x="1524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68" name="SMARTInkShape-460">
              <a:extLst>
                <a:ext uri="{FF2B5EF4-FFF2-40B4-BE49-F238E27FC236}">
                  <a16:creationId xmlns:a16="http://schemas.microsoft.com/office/drawing/2014/main" xmlns="" id="{C22A31D1-C84C-4F74-82FA-49F94D7C342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700213" y="2162324"/>
              <a:ext cx="338138" cy="321180"/>
            </a:xfrm>
            <a:custGeom>
              <a:avLst/>
              <a:gdLst/>
              <a:ahLst/>
              <a:cxnLst/>
              <a:rect l="0" t="0" r="0" b="0"/>
              <a:pathLst>
                <a:path w="338138" h="321180">
                  <a:moveTo>
                    <a:pt x="2381" y="295126"/>
                  </a:moveTo>
                  <a:lnTo>
                    <a:pt x="2381" y="295126"/>
                  </a:lnTo>
                  <a:lnTo>
                    <a:pt x="0" y="295126"/>
                  </a:lnTo>
                  <a:lnTo>
                    <a:pt x="2050" y="295126"/>
                  </a:lnTo>
                  <a:lnTo>
                    <a:pt x="3547" y="293862"/>
                  </a:lnTo>
                  <a:lnTo>
                    <a:pt x="4222" y="292536"/>
                  </a:lnTo>
                  <a:lnTo>
                    <a:pt x="4402" y="291812"/>
                  </a:lnTo>
                  <a:lnTo>
                    <a:pt x="6719" y="290301"/>
                  </a:lnTo>
                  <a:lnTo>
                    <a:pt x="41830" y="275279"/>
                  </a:lnTo>
                  <a:lnTo>
                    <a:pt x="77242" y="247436"/>
                  </a:lnTo>
                  <a:lnTo>
                    <a:pt x="105879" y="212492"/>
                  </a:lnTo>
                  <a:lnTo>
                    <a:pt x="114966" y="191767"/>
                  </a:lnTo>
                  <a:lnTo>
                    <a:pt x="116614" y="175885"/>
                  </a:lnTo>
                  <a:lnTo>
                    <a:pt x="116668" y="170942"/>
                  </a:lnTo>
                  <a:lnTo>
                    <a:pt x="116143" y="170004"/>
                  </a:lnTo>
                  <a:lnTo>
                    <a:pt x="113405" y="167418"/>
                  </a:lnTo>
                  <a:lnTo>
                    <a:pt x="111830" y="164976"/>
                  </a:lnTo>
                  <a:lnTo>
                    <a:pt x="107982" y="162577"/>
                  </a:lnTo>
                  <a:lnTo>
                    <a:pt x="100410" y="160102"/>
                  </a:lnTo>
                  <a:lnTo>
                    <a:pt x="93741" y="159534"/>
                  </a:lnTo>
                  <a:lnTo>
                    <a:pt x="88923" y="160700"/>
                  </a:lnTo>
                  <a:lnTo>
                    <a:pt x="66768" y="170749"/>
                  </a:lnTo>
                  <a:lnTo>
                    <a:pt x="54307" y="184131"/>
                  </a:lnTo>
                  <a:lnTo>
                    <a:pt x="51653" y="188909"/>
                  </a:lnTo>
                  <a:lnTo>
                    <a:pt x="40485" y="222382"/>
                  </a:lnTo>
                  <a:lnTo>
                    <a:pt x="39424" y="228135"/>
                  </a:lnTo>
                  <a:lnTo>
                    <a:pt x="41161" y="253536"/>
                  </a:lnTo>
                  <a:lnTo>
                    <a:pt x="52880" y="286680"/>
                  </a:lnTo>
                  <a:lnTo>
                    <a:pt x="58197" y="294810"/>
                  </a:lnTo>
                  <a:lnTo>
                    <a:pt x="63310" y="298795"/>
                  </a:lnTo>
                  <a:lnTo>
                    <a:pt x="97022" y="316678"/>
                  </a:lnTo>
                  <a:lnTo>
                    <a:pt x="105399" y="318492"/>
                  </a:lnTo>
                  <a:lnTo>
                    <a:pt x="112103" y="318542"/>
                  </a:lnTo>
                  <a:lnTo>
                    <a:pt x="127892" y="314106"/>
                  </a:lnTo>
                  <a:lnTo>
                    <a:pt x="140235" y="306396"/>
                  </a:lnTo>
                  <a:lnTo>
                    <a:pt x="151094" y="297381"/>
                  </a:lnTo>
                  <a:lnTo>
                    <a:pt x="179912" y="262450"/>
                  </a:lnTo>
                  <a:lnTo>
                    <a:pt x="189461" y="244109"/>
                  </a:lnTo>
                  <a:lnTo>
                    <a:pt x="201697" y="209208"/>
                  </a:lnTo>
                  <a:lnTo>
                    <a:pt x="210640" y="176169"/>
                  </a:lnTo>
                  <a:lnTo>
                    <a:pt x="217894" y="144228"/>
                  </a:lnTo>
                  <a:lnTo>
                    <a:pt x="221079" y="110325"/>
                  </a:lnTo>
                  <a:lnTo>
                    <a:pt x="223496" y="76923"/>
                  </a:lnTo>
                  <a:lnTo>
                    <a:pt x="223676" y="42822"/>
                  </a:lnTo>
                  <a:lnTo>
                    <a:pt x="225732" y="13986"/>
                  </a:lnTo>
                  <a:lnTo>
                    <a:pt x="224781" y="10330"/>
                  </a:lnTo>
                  <a:lnTo>
                    <a:pt x="225977" y="4207"/>
                  </a:lnTo>
                  <a:lnTo>
                    <a:pt x="225405" y="2404"/>
                  </a:lnTo>
                  <a:lnTo>
                    <a:pt x="223929" y="0"/>
                  </a:lnTo>
                  <a:lnTo>
                    <a:pt x="222600" y="1159"/>
                  </a:lnTo>
                  <a:lnTo>
                    <a:pt x="220531" y="4443"/>
                  </a:lnTo>
                  <a:lnTo>
                    <a:pt x="212623" y="35547"/>
                  </a:lnTo>
                  <a:lnTo>
                    <a:pt x="207830" y="70412"/>
                  </a:lnTo>
                  <a:lnTo>
                    <a:pt x="207185" y="103012"/>
                  </a:lnTo>
                  <a:lnTo>
                    <a:pt x="209403" y="137099"/>
                  </a:lnTo>
                  <a:lnTo>
                    <a:pt x="211704" y="170659"/>
                  </a:lnTo>
                  <a:lnTo>
                    <a:pt x="211927" y="205206"/>
                  </a:lnTo>
                  <a:lnTo>
                    <a:pt x="213981" y="240801"/>
                  </a:lnTo>
                  <a:lnTo>
                    <a:pt x="217597" y="259028"/>
                  </a:lnTo>
                  <a:lnTo>
                    <a:pt x="230387" y="292527"/>
                  </a:lnTo>
                  <a:lnTo>
                    <a:pt x="236197" y="304110"/>
                  </a:lnTo>
                  <a:lnTo>
                    <a:pt x="248412" y="317312"/>
                  </a:lnTo>
                  <a:lnTo>
                    <a:pt x="259947" y="320609"/>
                  </a:lnTo>
                  <a:lnTo>
                    <a:pt x="265983" y="321179"/>
                  </a:lnTo>
                  <a:lnTo>
                    <a:pt x="286271" y="316505"/>
                  </a:lnTo>
                  <a:lnTo>
                    <a:pt x="311331" y="303275"/>
                  </a:lnTo>
                  <a:lnTo>
                    <a:pt x="338137" y="28083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470" name="SMARTInkShape-461">
            <a:extLst>
              <a:ext uri="{FF2B5EF4-FFF2-40B4-BE49-F238E27FC236}">
                <a16:creationId xmlns:a16="http://schemas.microsoft.com/office/drawing/2014/main" xmlns="" id="{FEC29A53-D470-4B8E-8C7F-D165B0DB95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74119" y="2298412"/>
            <a:ext cx="228601" cy="497961"/>
          </a:xfrm>
          <a:custGeom>
            <a:avLst/>
            <a:gdLst/>
            <a:ahLst/>
            <a:cxnLst/>
            <a:rect l="0" t="0" r="0" b="0"/>
            <a:pathLst>
              <a:path w="228601" h="497961">
                <a:moveTo>
                  <a:pt x="0" y="166182"/>
                </a:moveTo>
                <a:lnTo>
                  <a:pt x="0" y="166182"/>
                </a:lnTo>
                <a:lnTo>
                  <a:pt x="4475" y="164297"/>
                </a:lnTo>
                <a:lnTo>
                  <a:pt x="10645" y="163809"/>
                </a:lnTo>
                <a:lnTo>
                  <a:pt x="45563" y="134769"/>
                </a:lnTo>
                <a:lnTo>
                  <a:pt x="72882" y="100901"/>
                </a:lnTo>
                <a:lnTo>
                  <a:pt x="94224" y="71847"/>
                </a:lnTo>
                <a:lnTo>
                  <a:pt x="107451" y="38795"/>
                </a:lnTo>
                <a:lnTo>
                  <a:pt x="118286" y="8663"/>
                </a:lnTo>
                <a:lnTo>
                  <a:pt x="119049" y="0"/>
                </a:lnTo>
                <a:lnTo>
                  <a:pt x="118356" y="21467"/>
                </a:lnTo>
                <a:lnTo>
                  <a:pt x="116828" y="39030"/>
                </a:lnTo>
                <a:lnTo>
                  <a:pt x="119112" y="73275"/>
                </a:lnTo>
                <a:lnTo>
                  <a:pt x="124477" y="106466"/>
                </a:lnTo>
                <a:lnTo>
                  <a:pt x="128695" y="139806"/>
                </a:lnTo>
                <a:lnTo>
                  <a:pt x="135244" y="172735"/>
                </a:lnTo>
                <a:lnTo>
                  <a:pt x="142523" y="207776"/>
                </a:lnTo>
                <a:lnTo>
                  <a:pt x="147544" y="239372"/>
                </a:lnTo>
                <a:lnTo>
                  <a:pt x="153147" y="272329"/>
                </a:lnTo>
                <a:lnTo>
                  <a:pt x="158175" y="302988"/>
                </a:lnTo>
                <a:lnTo>
                  <a:pt x="161825" y="337294"/>
                </a:lnTo>
                <a:lnTo>
                  <a:pt x="164843" y="367504"/>
                </a:lnTo>
                <a:lnTo>
                  <a:pt x="168410" y="402219"/>
                </a:lnTo>
                <a:lnTo>
                  <a:pt x="169030" y="433613"/>
                </a:lnTo>
                <a:lnTo>
                  <a:pt x="166377" y="462984"/>
                </a:lnTo>
                <a:lnTo>
                  <a:pt x="155602" y="489843"/>
                </a:lnTo>
                <a:lnTo>
                  <a:pt x="152324" y="492682"/>
                </a:lnTo>
                <a:lnTo>
                  <a:pt x="142860" y="497552"/>
                </a:lnTo>
                <a:lnTo>
                  <a:pt x="138811" y="497960"/>
                </a:lnTo>
                <a:lnTo>
                  <a:pt x="124879" y="494654"/>
                </a:lnTo>
                <a:lnTo>
                  <a:pt x="117963" y="490960"/>
                </a:lnTo>
                <a:lnTo>
                  <a:pt x="107952" y="483059"/>
                </a:lnTo>
                <a:lnTo>
                  <a:pt x="101159" y="474354"/>
                </a:lnTo>
                <a:lnTo>
                  <a:pt x="96832" y="457795"/>
                </a:lnTo>
                <a:lnTo>
                  <a:pt x="95312" y="425861"/>
                </a:lnTo>
                <a:lnTo>
                  <a:pt x="98551" y="393303"/>
                </a:lnTo>
                <a:lnTo>
                  <a:pt x="106058" y="363859"/>
                </a:lnTo>
                <a:lnTo>
                  <a:pt x="116850" y="330541"/>
                </a:lnTo>
                <a:lnTo>
                  <a:pt x="130454" y="295365"/>
                </a:lnTo>
                <a:lnTo>
                  <a:pt x="143945" y="262332"/>
                </a:lnTo>
                <a:lnTo>
                  <a:pt x="157556" y="230129"/>
                </a:lnTo>
                <a:lnTo>
                  <a:pt x="172514" y="195367"/>
                </a:lnTo>
                <a:lnTo>
                  <a:pt x="188469" y="161224"/>
                </a:lnTo>
                <a:lnTo>
                  <a:pt x="202217" y="127699"/>
                </a:lnTo>
                <a:lnTo>
                  <a:pt x="214575" y="92788"/>
                </a:lnTo>
                <a:lnTo>
                  <a:pt x="225442" y="59543"/>
                </a:lnTo>
                <a:lnTo>
                  <a:pt x="226856" y="47187"/>
                </a:lnTo>
                <a:lnTo>
                  <a:pt x="227437" y="46371"/>
                </a:lnTo>
                <a:lnTo>
                  <a:pt x="227560" y="45297"/>
                </a:lnTo>
                <a:lnTo>
                  <a:pt x="226219" y="37594"/>
                </a:lnTo>
                <a:lnTo>
                  <a:pt x="228600" y="3521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474" name="SMARTInkShape-Group236">
            <a:extLst>
              <a:ext uri="{FF2B5EF4-FFF2-40B4-BE49-F238E27FC236}">
                <a16:creationId xmlns:a16="http://schemas.microsoft.com/office/drawing/2014/main" xmlns="" id="{C2FF5A65-E132-450B-BE40-937A3C2487EF}"/>
              </a:ext>
            </a:extLst>
          </p:cNvPr>
          <p:cNvGrpSpPr/>
          <p:nvPr/>
        </p:nvGrpSpPr>
        <p:grpSpPr>
          <a:xfrm>
            <a:off x="2578894" y="2171892"/>
            <a:ext cx="781051" cy="322156"/>
            <a:chOff x="2578894" y="2171892"/>
            <a:chExt cx="781051" cy="322156"/>
          </a:xfrm>
        </p:grpSpPr>
        <p:sp>
          <p:nvSpPr>
            <p:cNvPr id="19471" name="SMARTInkShape-462">
              <a:extLst>
                <a:ext uri="{FF2B5EF4-FFF2-40B4-BE49-F238E27FC236}">
                  <a16:creationId xmlns:a16="http://schemas.microsoft.com/office/drawing/2014/main" xmlns="" id="{4C2AEB83-DAD9-416E-A22E-E32043F79E5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78894" y="2200275"/>
              <a:ext cx="4763" cy="11907"/>
            </a:xfrm>
            <a:custGeom>
              <a:avLst/>
              <a:gdLst/>
              <a:ahLst/>
              <a:cxnLst/>
              <a:rect l="0" t="0" r="0" b="0"/>
              <a:pathLst>
                <a:path w="4763" h="11907">
                  <a:moveTo>
                    <a:pt x="0" y="0"/>
                  </a:moveTo>
                  <a:lnTo>
                    <a:pt x="0" y="0"/>
                  </a:lnTo>
                  <a:lnTo>
                    <a:pt x="2234" y="7408"/>
                  </a:lnTo>
                  <a:lnTo>
                    <a:pt x="2283" y="8114"/>
                  </a:lnTo>
                  <a:lnTo>
                    <a:pt x="3043" y="9603"/>
                  </a:lnTo>
                  <a:lnTo>
                    <a:pt x="4762" y="119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72" name="SMARTInkShape-463">
              <a:extLst>
                <a:ext uri="{FF2B5EF4-FFF2-40B4-BE49-F238E27FC236}">
                  <a16:creationId xmlns:a16="http://schemas.microsoft.com/office/drawing/2014/main" xmlns="" id="{B604BBCA-5D23-412E-9DEC-114ABE36EB1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236119" y="2259806"/>
              <a:ext cx="116682" cy="15659"/>
            </a:xfrm>
            <a:custGeom>
              <a:avLst/>
              <a:gdLst/>
              <a:ahLst/>
              <a:cxnLst/>
              <a:rect l="0" t="0" r="0" b="0"/>
              <a:pathLst>
                <a:path w="116682" h="15659">
                  <a:moveTo>
                    <a:pt x="0" y="9525"/>
                  </a:moveTo>
                  <a:lnTo>
                    <a:pt x="0" y="9525"/>
                  </a:lnTo>
                  <a:lnTo>
                    <a:pt x="0" y="13073"/>
                  </a:lnTo>
                  <a:lnTo>
                    <a:pt x="794" y="13478"/>
                  </a:lnTo>
                  <a:lnTo>
                    <a:pt x="34628" y="15658"/>
                  </a:lnTo>
                  <a:lnTo>
                    <a:pt x="68705" y="11801"/>
                  </a:lnTo>
                  <a:lnTo>
                    <a:pt x="116681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73" name="SMARTInkShape-464">
              <a:extLst>
                <a:ext uri="{FF2B5EF4-FFF2-40B4-BE49-F238E27FC236}">
                  <a16:creationId xmlns:a16="http://schemas.microsoft.com/office/drawing/2014/main" xmlns="" id="{61B66D1C-DD63-4A32-B4D2-EAC05CFDCCB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684571" y="2171892"/>
              <a:ext cx="675374" cy="322156"/>
            </a:xfrm>
            <a:custGeom>
              <a:avLst/>
              <a:gdLst/>
              <a:ahLst/>
              <a:cxnLst/>
              <a:rect l="0" t="0" r="0" b="0"/>
              <a:pathLst>
                <a:path w="675374" h="322156">
                  <a:moveTo>
                    <a:pt x="70535" y="161733"/>
                  </a:moveTo>
                  <a:lnTo>
                    <a:pt x="70535" y="161733"/>
                  </a:lnTo>
                  <a:lnTo>
                    <a:pt x="71799" y="161733"/>
                  </a:lnTo>
                  <a:lnTo>
                    <a:pt x="72172" y="161468"/>
                  </a:lnTo>
                  <a:lnTo>
                    <a:pt x="72420" y="161027"/>
                  </a:lnTo>
                  <a:lnTo>
                    <a:pt x="72586" y="160469"/>
                  </a:lnTo>
                  <a:lnTo>
                    <a:pt x="72431" y="159832"/>
                  </a:lnTo>
                  <a:lnTo>
                    <a:pt x="70988" y="156908"/>
                  </a:lnTo>
                  <a:lnTo>
                    <a:pt x="70543" y="152346"/>
                  </a:lnTo>
                  <a:lnTo>
                    <a:pt x="55015" y="146218"/>
                  </a:lnTo>
                  <a:lnTo>
                    <a:pt x="40044" y="147179"/>
                  </a:lnTo>
                  <a:lnTo>
                    <a:pt x="31309" y="151159"/>
                  </a:lnTo>
                  <a:lnTo>
                    <a:pt x="8888" y="171060"/>
                  </a:lnTo>
                  <a:lnTo>
                    <a:pt x="4086" y="180871"/>
                  </a:lnTo>
                  <a:lnTo>
                    <a:pt x="358" y="193030"/>
                  </a:lnTo>
                  <a:lnTo>
                    <a:pt x="0" y="205402"/>
                  </a:lnTo>
                  <a:lnTo>
                    <a:pt x="10307" y="240677"/>
                  </a:lnTo>
                  <a:lnTo>
                    <a:pt x="25531" y="273022"/>
                  </a:lnTo>
                  <a:lnTo>
                    <a:pt x="42914" y="299521"/>
                  </a:lnTo>
                  <a:lnTo>
                    <a:pt x="57471" y="311892"/>
                  </a:lnTo>
                  <a:lnTo>
                    <a:pt x="68516" y="317526"/>
                  </a:lnTo>
                  <a:lnTo>
                    <a:pt x="90525" y="322155"/>
                  </a:lnTo>
                  <a:lnTo>
                    <a:pt x="110056" y="318916"/>
                  </a:lnTo>
                  <a:lnTo>
                    <a:pt x="124967" y="314294"/>
                  </a:lnTo>
                  <a:lnTo>
                    <a:pt x="145740" y="301036"/>
                  </a:lnTo>
                  <a:lnTo>
                    <a:pt x="155260" y="291790"/>
                  </a:lnTo>
                  <a:lnTo>
                    <a:pt x="167932" y="267961"/>
                  </a:lnTo>
                  <a:lnTo>
                    <a:pt x="172088" y="247728"/>
                  </a:lnTo>
                  <a:lnTo>
                    <a:pt x="171616" y="215114"/>
                  </a:lnTo>
                  <a:lnTo>
                    <a:pt x="166541" y="199368"/>
                  </a:lnTo>
                  <a:lnTo>
                    <a:pt x="141610" y="164406"/>
                  </a:lnTo>
                  <a:lnTo>
                    <a:pt x="122767" y="150330"/>
                  </a:lnTo>
                  <a:lnTo>
                    <a:pt x="106557" y="144742"/>
                  </a:lnTo>
                  <a:lnTo>
                    <a:pt x="91569" y="142954"/>
                  </a:lnTo>
                  <a:lnTo>
                    <a:pt x="86322" y="144920"/>
                  </a:lnTo>
                  <a:lnTo>
                    <a:pt x="75015" y="151611"/>
                  </a:lnTo>
                  <a:lnTo>
                    <a:pt x="67898" y="160704"/>
                  </a:lnTo>
                  <a:lnTo>
                    <a:pt x="66402" y="168160"/>
                  </a:lnTo>
                  <a:lnTo>
                    <a:pt x="66561" y="181394"/>
                  </a:lnTo>
                  <a:lnTo>
                    <a:pt x="68240" y="187669"/>
                  </a:lnTo>
                  <a:lnTo>
                    <a:pt x="75080" y="200360"/>
                  </a:lnTo>
                  <a:lnTo>
                    <a:pt x="76740" y="202566"/>
                  </a:lnTo>
                  <a:lnTo>
                    <a:pt x="100069" y="218843"/>
                  </a:lnTo>
                  <a:lnTo>
                    <a:pt x="133850" y="227173"/>
                  </a:lnTo>
                  <a:lnTo>
                    <a:pt x="166335" y="226723"/>
                  </a:lnTo>
                  <a:lnTo>
                    <a:pt x="178819" y="224753"/>
                  </a:lnTo>
                  <a:lnTo>
                    <a:pt x="201438" y="213576"/>
                  </a:lnTo>
                  <a:lnTo>
                    <a:pt x="207776" y="208079"/>
                  </a:lnTo>
                  <a:lnTo>
                    <a:pt x="222230" y="187445"/>
                  </a:lnTo>
                  <a:lnTo>
                    <a:pt x="231616" y="161166"/>
                  </a:lnTo>
                  <a:lnTo>
                    <a:pt x="232411" y="149610"/>
                  </a:lnTo>
                  <a:lnTo>
                    <a:pt x="230406" y="143535"/>
                  </a:lnTo>
                  <a:lnTo>
                    <a:pt x="230032" y="143780"/>
                  </a:lnTo>
                  <a:lnTo>
                    <a:pt x="228057" y="146858"/>
                  </a:lnTo>
                  <a:lnTo>
                    <a:pt x="225465" y="182270"/>
                  </a:lnTo>
                  <a:lnTo>
                    <a:pt x="225852" y="215928"/>
                  </a:lnTo>
                  <a:lnTo>
                    <a:pt x="232932" y="250618"/>
                  </a:lnTo>
                  <a:lnTo>
                    <a:pt x="235051" y="255742"/>
                  </a:lnTo>
                  <a:lnTo>
                    <a:pt x="256513" y="287840"/>
                  </a:lnTo>
                  <a:lnTo>
                    <a:pt x="261401" y="292702"/>
                  </a:lnTo>
                  <a:lnTo>
                    <a:pt x="266967" y="295318"/>
                  </a:lnTo>
                  <a:lnTo>
                    <a:pt x="268959" y="296034"/>
                  </a:lnTo>
                  <a:lnTo>
                    <a:pt x="276818" y="295776"/>
                  </a:lnTo>
                  <a:lnTo>
                    <a:pt x="287054" y="293054"/>
                  </a:lnTo>
                  <a:lnTo>
                    <a:pt x="302873" y="283019"/>
                  </a:lnTo>
                  <a:lnTo>
                    <a:pt x="309180" y="277015"/>
                  </a:lnTo>
                  <a:lnTo>
                    <a:pt x="329193" y="242140"/>
                  </a:lnTo>
                  <a:lnTo>
                    <a:pt x="341416" y="206753"/>
                  </a:lnTo>
                  <a:lnTo>
                    <a:pt x="343501" y="195974"/>
                  </a:lnTo>
                  <a:lnTo>
                    <a:pt x="344372" y="161783"/>
                  </a:lnTo>
                  <a:lnTo>
                    <a:pt x="344111" y="158580"/>
                  </a:lnTo>
                  <a:lnTo>
                    <a:pt x="342027" y="150008"/>
                  </a:lnTo>
                  <a:lnTo>
                    <a:pt x="340734" y="184844"/>
                  </a:lnTo>
                  <a:lnTo>
                    <a:pt x="340469" y="201544"/>
                  </a:lnTo>
                  <a:lnTo>
                    <a:pt x="344021" y="236846"/>
                  </a:lnTo>
                  <a:lnTo>
                    <a:pt x="354580" y="269741"/>
                  </a:lnTo>
                  <a:lnTo>
                    <a:pt x="361742" y="282485"/>
                  </a:lnTo>
                  <a:lnTo>
                    <a:pt x="366721" y="287176"/>
                  </a:lnTo>
                  <a:lnTo>
                    <a:pt x="378259" y="291336"/>
                  </a:lnTo>
                  <a:lnTo>
                    <a:pt x="381750" y="292095"/>
                  </a:lnTo>
                  <a:lnTo>
                    <a:pt x="394106" y="290032"/>
                  </a:lnTo>
                  <a:lnTo>
                    <a:pt x="402591" y="287088"/>
                  </a:lnTo>
                  <a:lnTo>
                    <a:pt x="416696" y="274963"/>
                  </a:lnTo>
                  <a:lnTo>
                    <a:pt x="444714" y="240794"/>
                  </a:lnTo>
                  <a:lnTo>
                    <a:pt x="454606" y="223111"/>
                  </a:lnTo>
                  <a:lnTo>
                    <a:pt x="464521" y="188468"/>
                  </a:lnTo>
                  <a:lnTo>
                    <a:pt x="465172" y="180297"/>
                  </a:lnTo>
                  <a:lnTo>
                    <a:pt x="463099" y="163550"/>
                  </a:lnTo>
                  <a:lnTo>
                    <a:pt x="459366" y="153911"/>
                  </a:lnTo>
                  <a:lnTo>
                    <a:pt x="455090" y="147656"/>
                  </a:lnTo>
                  <a:lnTo>
                    <a:pt x="452847" y="145998"/>
                  </a:lnTo>
                  <a:lnTo>
                    <a:pt x="443759" y="143338"/>
                  </a:lnTo>
                  <a:lnTo>
                    <a:pt x="442382" y="143120"/>
                  </a:lnTo>
                  <a:lnTo>
                    <a:pt x="434124" y="147869"/>
                  </a:lnTo>
                  <a:lnTo>
                    <a:pt x="428355" y="152186"/>
                  </a:lnTo>
                  <a:lnTo>
                    <a:pt x="425975" y="156344"/>
                  </a:lnTo>
                  <a:lnTo>
                    <a:pt x="415150" y="185807"/>
                  </a:lnTo>
                  <a:lnTo>
                    <a:pt x="411606" y="220701"/>
                  </a:lnTo>
                  <a:lnTo>
                    <a:pt x="418228" y="254436"/>
                  </a:lnTo>
                  <a:lnTo>
                    <a:pt x="426025" y="275061"/>
                  </a:lnTo>
                  <a:lnTo>
                    <a:pt x="436158" y="288700"/>
                  </a:lnTo>
                  <a:lnTo>
                    <a:pt x="444069" y="295573"/>
                  </a:lnTo>
                  <a:lnTo>
                    <a:pt x="455355" y="301355"/>
                  </a:lnTo>
                  <a:lnTo>
                    <a:pt x="471862" y="303484"/>
                  </a:lnTo>
                  <a:lnTo>
                    <a:pt x="484469" y="301142"/>
                  </a:lnTo>
                  <a:lnTo>
                    <a:pt x="499404" y="295663"/>
                  </a:lnTo>
                  <a:lnTo>
                    <a:pt x="508052" y="289787"/>
                  </a:lnTo>
                  <a:lnTo>
                    <a:pt x="527213" y="267981"/>
                  </a:lnTo>
                  <a:lnTo>
                    <a:pt x="541178" y="235878"/>
                  </a:lnTo>
                  <a:lnTo>
                    <a:pt x="549485" y="203383"/>
                  </a:lnTo>
                  <a:lnTo>
                    <a:pt x="557649" y="169610"/>
                  </a:lnTo>
                  <a:lnTo>
                    <a:pt x="561002" y="136362"/>
                  </a:lnTo>
                  <a:lnTo>
                    <a:pt x="564467" y="104980"/>
                  </a:lnTo>
                  <a:lnTo>
                    <a:pt x="564777" y="73319"/>
                  </a:lnTo>
                  <a:lnTo>
                    <a:pt x="562854" y="38229"/>
                  </a:lnTo>
                  <a:lnTo>
                    <a:pt x="558739" y="3095"/>
                  </a:lnTo>
                  <a:lnTo>
                    <a:pt x="558694" y="0"/>
                  </a:lnTo>
                  <a:lnTo>
                    <a:pt x="557428" y="1129"/>
                  </a:lnTo>
                  <a:lnTo>
                    <a:pt x="556807" y="3129"/>
                  </a:lnTo>
                  <a:lnTo>
                    <a:pt x="554155" y="33435"/>
                  </a:lnTo>
                  <a:lnTo>
                    <a:pt x="553949" y="66145"/>
                  </a:lnTo>
                  <a:lnTo>
                    <a:pt x="553931" y="101747"/>
                  </a:lnTo>
                  <a:lnTo>
                    <a:pt x="554635" y="136521"/>
                  </a:lnTo>
                  <a:lnTo>
                    <a:pt x="559527" y="170315"/>
                  </a:lnTo>
                  <a:lnTo>
                    <a:pt x="562619" y="203087"/>
                  </a:lnTo>
                  <a:lnTo>
                    <a:pt x="565472" y="236470"/>
                  </a:lnTo>
                  <a:lnTo>
                    <a:pt x="572406" y="268033"/>
                  </a:lnTo>
                  <a:lnTo>
                    <a:pt x="585322" y="291256"/>
                  </a:lnTo>
                  <a:lnTo>
                    <a:pt x="594964" y="301827"/>
                  </a:lnTo>
                  <a:lnTo>
                    <a:pt x="605309" y="308498"/>
                  </a:lnTo>
                  <a:lnTo>
                    <a:pt x="611898" y="310788"/>
                  </a:lnTo>
                  <a:lnTo>
                    <a:pt x="623774" y="311297"/>
                  </a:lnTo>
                  <a:lnTo>
                    <a:pt x="630745" y="309530"/>
                  </a:lnTo>
                  <a:lnTo>
                    <a:pt x="652348" y="298351"/>
                  </a:lnTo>
                  <a:lnTo>
                    <a:pt x="666327" y="285586"/>
                  </a:lnTo>
                  <a:lnTo>
                    <a:pt x="675373" y="27127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475" name="SMARTInkShape-465">
            <a:extLst>
              <a:ext uri="{FF2B5EF4-FFF2-40B4-BE49-F238E27FC236}">
                <a16:creationId xmlns:a16="http://schemas.microsoft.com/office/drawing/2014/main" xmlns="" id="{E5D53C8D-84A8-4183-8834-CFE3F43096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24275" y="2321771"/>
            <a:ext cx="238126" cy="475963"/>
          </a:xfrm>
          <a:custGeom>
            <a:avLst/>
            <a:gdLst/>
            <a:ahLst/>
            <a:cxnLst/>
            <a:rect l="0" t="0" r="0" b="0"/>
            <a:pathLst>
              <a:path w="238126" h="475963">
                <a:moveTo>
                  <a:pt x="0" y="138060"/>
                </a:moveTo>
                <a:lnTo>
                  <a:pt x="0" y="138060"/>
                </a:lnTo>
                <a:lnTo>
                  <a:pt x="4566" y="140343"/>
                </a:lnTo>
                <a:lnTo>
                  <a:pt x="9324" y="140439"/>
                </a:lnTo>
                <a:lnTo>
                  <a:pt x="21205" y="136374"/>
                </a:lnTo>
                <a:lnTo>
                  <a:pt x="48016" y="112896"/>
                </a:lnTo>
                <a:lnTo>
                  <a:pt x="61021" y="91178"/>
                </a:lnTo>
                <a:lnTo>
                  <a:pt x="66146" y="82100"/>
                </a:lnTo>
                <a:lnTo>
                  <a:pt x="90806" y="47002"/>
                </a:lnTo>
                <a:lnTo>
                  <a:pt x="103686" y="12332"/>
                </a:lnTo>
                <a:lnTo>
                  <a:pt x="104291" y="9597"/>
                </a:lnTo>
                <a:lnTo>
                  <a:pt x="109329" y="540"/>
                </a:lnTo>
                <a:lnTo>
                  <a:pt x="109663" y="343"/>
                </a:lnTo>
                <a:lnTo>
                  <a:pt x="111570" y="0"/>
                </a:lnTo>
                <a:lnTo>
                  <a:pt x="109988" y="2545"/>
                </a:lnTo>
                <a:lnTo>
                  <a:pt x="109838" y="3267"/>
                </a:lnTo>
                <a:lnTo>
                  <a:pt x="110891" y="6811"/>
                </a:lnTo>
                <a:lnTo>
                  <a:pt x="121446" y="40971"/>
                </a:lnTo>
                <a:lnTo>
                  <a:pt x="125898" y="73837"/>
                </a:lnTo>
                <a:lnTo>
                  <a:pt x="132790" y="107854"/>
                </a:lnTo>
                <a:lnTo>
                  <a:pt x="136624" y="139660"/>
                </a:lnTo>
                <a:lnTo>
                  <a:pt x="140993" y="173331"/>
                </a:lnTo>
                <a:lnTo>
                  <a:pt x="145238" y="206351"/>
                </a:lnTo>
                <a:lnTo>
                  <a:pt x="147322" y="236192"/>
                </a:lnTo>
                <a:lnTo>
                  <a:pt x="150200" y="270772"/>
                </a:lnTo>
                <a:lnTo>
                  <a:pt x="154012" y="305555"/>
                </a:lnTo>
                <a:lnTo>
                  <a:pt x="157116" y="338609"/>
                </a:lnTo>
                <a:lnTo>
                  <a:pt x="160084" y="373129"/>
                </a:lnTo>
                <a:lnTo>
                  <a:pt x="161853" y="408349"/>
                </a:lnTo>
                <a:lnTo>
                  <a:pt x="160651" y="429849"/>
                </a:lnTo>
                <a:lnTo>
                  <a:pt x="149078" y="463557"/>
                </a:lnTo>
                <a:lnTo>
                  <a:pt x="145977" y="469130"/>
                </a:lnTo>
                <a:lnTo>
                  <a:pt x="143284" y="471557"/>
                </a:lnTo>
                <a:lnTo>
                  <a:pt x="135871" y="475007"/>
                </a:lnTo>
                <a:lnTo>
                  <a:pt x="129899" y="475962"/>
                </a:lnTo>
                <a:lnTo>
                  <a:pt x="125995" y="475829"/>
                </a:lnTo>
                <a:lnTo>
                  <a:pt x="120558" y="474001"/>
                </a:lnTo>
                <a:lnTo>
                  <a:pt x="105196" y="463435"/>
                </a:lnTo>
                <a:lnTo>
                  <a:pt x="102316" y="459854"/>
                </a:lnTo>
                <a:lnTo>
                  <a:pt x="87591" y="425096"/>
                </a:lnTo>
                <a:lnTo>
                  <a:pt x="83903" y="407938"/>
                </a:lnTo>
                <a:lnTo>
                  <a:pt x="84681" y="387755"/>
                </a:lnTo>
                <a:lnTo>
                  <a:pt x="92262" y="352258"/>
                </a:lnTo>
                <a:lnTo>
                  <a:pt x="100663" y="319102"/>
                </a:lnTo>
                <a:lnTo>
                  <a:pt x="110284" y="294295"/>
                </a:lnTo>
                <a:lnTo>
                  <a:pt x="127439" y="259449"/>
                </a:lnTo>
                <a:lnTo>
                  <a:pt x="139029" y="229224"/>
                </a:lnTo>
                <a:lnTo>
                  <a:pt x="158798" y="195056"/>
                </a:lnTo>
                <a:lnTo>
                  <a:pt x="179756" y="162405"/>
                </a:lnTo>
                <a:lnTo>
                  <a:pt x="213390" y="128063"/>
                </a:lnTo>
                <a:lnTo>
                  <a:pt x="235747" y="113568"/>
                </a:lnTo>
                <a:lnTo>
                  <a:pt x="238125" y="10948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479" name="SMARTInkShape-Group238">
            <a:extLst>
              <a:ext uri="{FF2B5EF4-FFF2-40B4-BE49-F238E27FC236}">
                <a16:creationId xmlns:a16="http://schemas.microsoft.com/office/drawing/2014/main" xmlns="" id="{0CD01EF4-A623-4238-8C3A-A56BC2EDB105}"/>
              </a:ext>
            </a:extLst>
          </p:cNvPr>
          <p:cNvGrpSpPr/>
          <p:nvPr/>
        </p:nvGrpSpPr>
        <p:grpSpPr>
          <a:xfrm>
            <a:off x="3800475" y="2168207"/>
            <a:ext cx="757239" cy="311347"/>
            <a:chOff x="3800475" y="2168207"/>
            <a:chExt cx="757239" cy="311347"/>
          </a:xfrm>
        </p:grpSpPr>
        <p:sp>
          <p:nvSpPr>
            <p:cNvPr id="19476" name="SMARTInkShape-466">
              <a:extLst>
                <a:ext uri="{FF2B5EF4-FFF2-40B4-BE49-F238E27FC236}">
                  <a16:creationId xmlns:a16="http://schemas.microsoft.com/office/drawing/2014/main" xmlns="" id="{1838E126-1CEF-48AB-B8EF-B464BDF340C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800475" y="2214563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2528" y="5056"/>
                  </a:lnTo>
                  <a:lnTo>
                    <a:pt x="3538" y="6281"/>
                  </a:lnTo>
                  <a:lnTo>
                    <a:pt x="4475" y="6833"/>
                  </a:lnTo>
                  <a:lnTo>
                    <a:pt x="8252" y="7125"/>
                  </a:lnTo>
                  <a:lnTo>
                    <a:pt x="8676" y="7396"/>
                  </a:lnTo>
                  <a:lnTo>
                    <a:pt x="8959" y="7841"/>
                  </a:lnTo>
                  <a:lnTo>
                    <a:pt x="9525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77" name="SMARTInkShape-467">
              <a:extLst>
                <a:ext uri="{FF2B5EF4-FFF2-40B4-BE49-F238E27FC236}">
                  <a16:creationId xmlns:a16="http://schemas.microsoft.com/office/drawing/2014/main" xmlns="" id="{1F3C702E-4C26-44CD-8153-4082102538C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417219" y="2238375"/>
              <a:ext cx="116682" cy="9526"/>
            </a:xfrm>
            <a:custGeom>
              <a:avLst/>
              <a:gdLst/>
              <a:ahLst/>
              <a:cxnLst/>
              <a:rect l="0" t="0" r="0" b="0"/>
              <a:pathLst>
                <a:path w="116682" h="9526">
                  <a:moveTo>
                    <a:pt x="0" y="9525"/>
                  </a:moveTo>
                  <a:lnTo>
                    <a:pt x="0" y="9525"/>
                  </a:lnTo>
                  <a:lnTo>
                    <a:pt x="2050" y="9525"/>
                  </a:lnTo>
                  <a:lnTo>
                    <a:pt x="2160" y="9260"/>
                  </a:lnTo>
                  <a:lnTo>
                    <a:pt x="2283" y="8261"/>
                  </a:lnTo>
                  <a:lnTo>
                    <a:pt x="2845" y="7888"/>
                  </a:lnTo>
                  <a:lnTo>
                    <a:pt x="7549" y="7291"/>
                  </a:lnTo>
                  <a:lnTo>
                    <a:pt x="37990" y="6881"/>
                  </a:lnTo>
                  <a:lnTo>
                    <a:pt x="73224" y="4719"/>
                  </a:lnTo>
                  <a:lnTo>
                    <a:pt x="106730" y="292"/>
                  </a:lnTo>
                  <a:lnTo>
                    <a:pt x="116681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78" name="SMARTInkShape-468">
              <a:extLst>
                <a:ext uri="{FF2B5EF4-FFF2-40B4-BE49-F238E27FC236}">
                  <a16:creationId xmlns:a16="http://schemas.microsoft.com/office/drawing/2014/main" xmlns="" id="{C5E549D0-D08A-4A12-B45A-188C888DA92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65292" y="2168207"/>
              <a:ext cx="592422" cy="311347"/>
            </a:xfrm>
            <a:custGeom>
              <a:avLst/>
              <a:gdLst/>
              <a:ahLst/>
              <a:cxnLst/>
              <a:rect l="0" t="0" r="0" b="0"/>
              <a:pathLst>
                <a:path w="592422" h="311347">
                  <a:moveTo>
                    <a:pt x="59021" y="165418"/>
                  </a:moveTo>
                  <a:lnTo>
                    <a:pt x="59021" y="165418"/>
                  </a:lnTo>
                  <a:lnTo>
                    <a:pt x="59021" y="164154"/>
                  </a:lnTo>
                  <a:lnTo>
                    <a:pt x="56668" y="156058"/>
                  </a:lnTo>
                  <a:lnTo>
                    <a:pt x="51206" y="152653"/>
                  </a:lnTo>
                  <a:lnTo>
                    <a:pt x="47963" y="151807"/>
                  </a:lnTo>
                  <a:lnTo>
                    <a:pt x="44757" y="152137"/>
                  </a:lnTo>
                  <a:lnTo>
                    <a:pt x="41569" y="153430"/>
                  </a:lnTo>
                  <a:lnTo>
                    <a:pt x="25544" y="165947"/>
                  </a:lnTo>
                  <a:lnTo>
                    <a:pt x="16748" y="181016"/>
                  </a:lnTo>
                  <a:lnTo>
                    <a:pt x="4949" y="212155"/>
                  </a:lnTo>
                  <a:lnTo>
                    <a:pt x="0" y="239392"/>
                  </a:lnTo>
                  <a:lnTo>
                    <a:pt x="1756" y="253408"/>
                  </a:lnTo>
                  <a:lnTo>
                    <a:pt x="7193" y="271470"/>
                  </a:lnTo>
                  <a:lnTo>
                    <a:pt x="24903" y="293052"/>
                  </a:lnTo>
                  <a:lnTo>
                    <a:pt x="35054" y="301177"/>
                  </a:lnTo>
                  <a:lnTo>
                    <a:pt x="57088" y="311076"/>
                  </a:lnTo>
                  <a:lnTo>
                    <a:pt x="66444" y="311205"/>
                  </a:lnTo>
                  <a:lnTo>
                    <a:pt x="84513" y="307486"/>
                  </a:lnTo>
                  <a:lnTo>
                    <a:pt x="101758" y="297597"/>
                  </a:lnTo>
                  <a:lnTo>
                    <a:pt x="119068" y="274755"/>
                  </a:lnTo>
                  <a:lnTo>
                    <a:pt x="132258" y="243237"/>
                  </a:lnTo>
                  <a:lnTo>
                    <a:pt x="134343" y="233278"/>
                  </a:lnTo>
                  <a:lnTo>
                    <a:pt x="132881" y="214090"/>
                  </a:lnTo>
                  <a:lnTo>
                    <a:pt x="126286" y="193912"/>
                  </a:lnTo>
                  <a:lnTo>
                    <a:pt x="112846" y="176740"/>
                  </a:lnTo>
                  <a:lnTo>
                    <a:pt x="94532" y="165514"/>
                  </a:lnTo>
                  <a:lnTo>
                    <a:pt x="79036" y="161478"/>
                  </a:lnTo>
                  <a:lnTo>
                    <a:pt x="74002" y="161286"/>
                  </a:lnTo>
                  <a:lnTo>
                    <a:pt x="68457" y="162665"/>
                  </a:lnTo>
                  <a:lnTo>
                    <a:pt x="59395" y="167531"/>
                  </a:lnTo>
                  <a:lnTo>
                    <a:pt x="55130" y="171825"/>
                  </a:lnTo>
                  <a:lnTo>
                    <a:pt x="49344" y="180677"/>
                  </a:lnTo>
                  <a:lnTo>
                    <a:pt x="47555" y="190794"/>
                  </a:lnTo>
                  <a:lnTo>
                    <a:pt x="47172" y="203923"/>
                  </a:lnTo>
                  <a:lnTo>
                    <a:pt x="49257" y="210489"/>
                  </a:lnTo>
                  <a:lnTo>
                    <a:pt x="57062" y="222064"/>
                  </a:lnTo>
                  <a:lnTo>
                    <a:pt x="67896" y="232997"/>
                  </a:lnTo>
                  <a:lnTo>
                    <a:pt x="87821" y="244045"/>
                  </a:lnTo>
                  <a:lnTo>
                    <a:pt x="111846" y="249490"/>
                  </a:lnTo>
                  <a:lnTo>
                    <a:pt x="130803" y="248335"/>
                  </a:lnTo>
                  <a:lnTo>
                    <a:pt x="143873" y="245502"/>
                  </a:lnTo>
                  <a:lnTo>
                    <a:pt x="171199" y="227799"/>
                  </a:lnTo>
                  <a:lnTo>
                    <a:pt x="179836" y="212741"/>
                  </a:lnTo>
                  <a:lnTo>
                    <a:pt x="190722" y="178362"/>
                  </a:lnTo>
                  <a:lnTo>
                    <a:pt x="192306" y="164380"/>
                  </a:lnTo>
                  <a:lnTo>
                    <a:pt x="192592" y="163932"/>
                  </a:lnTo>
                  <a:lnTo>
                    <a:pt x="193048" y="163634"/>
                  </a:lnTo>
                  <a:lnTo>
                    <a:pt x="194415" y="163155"/>
                  </a:lnTo>
                  <a:lnTo>
                    <a:pt x="193388" y="164336"/>
                  </a:lnTo>
                  <a:lnTo>
                    <a:pt x="192672" y="170154"/>
                  </a:lnTo>
                  <a:lnTo>
                    <a:pt x="194712" y="201327"/>
                  </a:lnTo>
                  <a:lnTo>
                    <a:pt x="194749" y="234177"/>
                  </a:lnTo>
                  <a:lnTo>
                    <a:pt x="200282" y="268854"/>
                  </a:lnTo>
                  <a:lnTo>
                    <a:pt x="209189" y="294407"/>
                  </a:lnTo>
                  <a:lnTo>
                    <a:pt x="212722" y="300446"/>
                  </a:lnTo>
                  <a:lnTo>
                    <a:pt x="220214" y="306820"/>
                  </a:lnTo>
                  <a:lnTo>
                    <a:pt x="226608" y="310797"/>
                  </a:lnTo>
                  <a:lnTo>
                    <a:pt x="231576" y="311346"/>
                  </a:lnTo>
                  <a:lnTo>
                    <a:pt x="237312" y="310444"/>
                  </a:lnTo>
                  <a:lnTo>
                    <a:pt x="250232" y="305349"/>
                  </a:lnTo>
                  <a:lnTo>
                    <a:pt x="258139" y="299013"/>
                  </a:lnTo>
                  <a:lnTo>
                    <a:pt x="274608" y="275043"/>
                  </a:lnTo>
                  <a:lnTo>
                    <a:pt x="278885" y="264839"/>
                  </a:lnTo>
                  <a:lnTo>
                    <a:pt x="284738" y="229151"/>
                  </a:lnTo>
                  <a:lnTo>
                    <a:pt x="289007" y="196930"/>
                  </a:lnTo>
                  <a:lnTo>
                    <a:pt x="287750" y="162166"/>
                  </a:lnTo>
                  <a:lnTo>
                    <a:pt x="287707" y="160868"/>
                  </a:lnTo>
                  <a:lnTo>
                    <a:pt x="287414" y="160004"/>
                  </a:lnTo>
                  <a:lnTo>
                    <a:pt x="286953" y="159427"/>
                  </a:lnTo>
                  <a:lnTo>
                    <a:pt x="285578" y="158502"/>
                  </a:lnTo>
                  <a:lnTo>
                    <a:pt x="286604" y="160870"/>
                  </a:lnTo>
                  <a:lnTo>
                    <a:pt x="286463" y="163485"/>
                  </a:lnTo>
                  <a:lnTo>
                    <a:pt x="285602" y="170049"/>
                  </a:lnTo>
                  <a:lnTo>
                    <a:pt x="285245" y="205243"/>
                  </a:lnTo>
                  <a:lnTo>
                    <a:pt x="285504" y="240169"/>
                  </a:lnTo>
                  <a:lnTo>
                    <a:pt x="288554" y="260131"/>
                  </a:lnTo>
                  <a:lnTo>
                    <a:pt x="301370" y="292004"/>
                  </a:lnTo>
                  <a:lnTo>
                    <a:pt x="302343" y="293465"/>
                  </a:lnTo>
                  <a:lnTo>
                    <a:pt x="308769" y="298049"/>
                  </a:lnTo>
                  <a:lnTo>
                    <a:pt x="319522" y="302927"/>
                  </a:lnTo>
                  <a:lnTo>
                    <a:pt x="329386" y="303147"/>
                  </a:lnTo>
                  <a:lnTo>
                    <a:pt x="336537" y="301065"/>
                  </a:lnTo>
                  <a:lnTo>
                    <a:pt x="350523" y="293519"/>
                  </a:lnTo>
                  <a:lnTo>
                    <a:pt x="366451" y="278094"/>
                  </a:lnTo>
                  <a:lnTo>
                    <a:pt x="389858" y="243946"/>
                  </a:lnTo>
                  <a:lnTo>
                    <a:pt x="400336" y="208300"/>
                  </a:lnTo>
                  <a:lnTo>
                    <a:pt x="403727" y="186999"/>
                  </a:lnTo>
                  <a:lnTo>
                    <a:pt x="402287" y="174071"/>
                  </a:lnTo>
                  <a:lnTo>
                    <a:pt x="399942" y="167688"/>
                  </a:lnTo>
                  <a:lnTo>
                    <a:pt x="394297" y="159158"/>
                  </a:lnTo>
                  <a:lnTo>
                    <a:pt x="393134" y="158070"/>
                  </a:lnTo>
                  <a:lnTo>
                    <a:pt x="390431" y="156860"/>
                  </a:lnTo>
                  <a:lnTo>
                    <a:pt x="385933" y="156180"/>
                  </a:lnTo>
                  <a:lnTo>
                    <a:pt x="376193" y="159770"/>
                  </a:lnTo>
                  <a:lnTo>
                    <a:pt x="360572" y="173479"/>
                  </a:lnTo>
                  <a:lnTo>
                    <a:pt x="353704" y="193080"/>
                  </a:lnTo>
                  <a:lnTo>
                    <a:pt x="350021" y="218452"/>
                  </a:lnTo>
                  <a:lnTo>
                    <a:pt x="352893" y="243405"/>
                  </a:lnTo>
                  <a:lnTo>
                    <a:pt x="363288" y="277671"/>
                  </a:lnTo>
                  <a:lnTo>
                    <a:pt x="366230" y="282777"/>
                  </a:lnTo>
                  <a:lnTo>
                    <a:pt x="378811" y="295597"/>
                  </a:lnTo>
                  <a:lnTo>
                    <a:pt x="395772" y="303068"/>
                  </a:lnTo>
                  <a:lnTo>
                    <a:pt x="423147" y="303612"/>
                  </a:lnTo>
                  <a:lnTo>
                    <a:pt x="431699" y="301026"/>
                  </a:lnTo>
                  <a:lnTo>
                    <a:pt x="438407" y="296909"/>
                  </a:lnTo>
                  <a:lnTo>
                    <a:pt x="448423" y="285603"/>
                  </a:lnTo>
                  <a:lnTo>
                    <a:pt x="458931" y="264853"/>
                  </a:lnTo>
                  <a:lnTo>
                    <a:pt x="468205" y="229889"/>
                  </a:lnTo>
                  <a:lnTo>
                    <a:pt x="472451" y="194872"/>
                  </a:lnTo>
                  <a:lnTo>
                    <a:pt x="475190" y="161352"/>
                  </a:lnTo>
                  <a:lnTo>
                    <a:pt x="476397" y="129551"/>
                  </a:lnTo>
                  <a:lnTo>
                    <a:pt x="476085" y="98234"/>
                  </a:lnTo>
                  <a:lnTo>
                    <a:pt x="475043" y="63795"/>
                  </a:lnTo>
                  <a:lnTo>
                    <a:pt x="471787" y="29286"/>
                  </a:lnTo>
                  <a:lnTo>
                    <a:pt x="470285" y="6922"/>
                  </a:lnTo>
                  <a:lnTo>
                    <a:pt x="468929" y="4170"/>
                  </a:lnTo>
                  <a:lnTo>
                    <a:pt x="468615" y="0"/>
                  </a:lnTo>
                  <a:lnTo>
                    <a:pt x="468604" y="441"/>
                  </a:lnTo>
                  <a:lnTo>
                    <a:pt x="466961" y="3145"/>
                  </a:lnTo>
                  <a:lnTo>
                    <a:pt x="463933" y="36499"/>
                  </a:lnTo>
                  <a:lnTo>
                    <a:pt x="463835" y="67410"/>
                  </a:lnTo>
                  <a:lnTo>
                    <a:pt x="463833" y="98291"/>
                  </a:lnTo>
                  <a:lnTo>
                    <a:pt x="463833" y="131360"/>
                  </a:lnTo>
                  <a:lnTo>
                    <a:pt x="464098" y="164592"/>
                  </a:lnTo>
                  <a:lnTo>
                    <a:pt x="466773" y="199041"/>
                  </a:lnTo>
                  <a:lnTo>
                    <a:pt x="472062" y="234182"/>
                  </a:lnTo>
                  <a:lnTo>
                    <a:pt x="480159" y="267198"/>
                  </a:lnTo>
                  <a:lnTo>
                    <a:pt x="487222" y="282167"/>
                  </a:lnTo>
                  <a:lnTo>
                    <a:pt x="499622" y="299091"/>
                  </a:lnTo>
                  <a:lnTo>
                    <a:pt x="517118" y="308722"/>
                  </a:lnTo>
                  <a:lnTo>
                    <a:pt x="524894" y="310096"/>
                  </a:lnTo>
                  <a:lnTo>
                    <a:pt x="532637" y="309239"/>
                  </a:lnTo>
                  <a:lnTo>
                    <a:pt x="542629" y="304413"/>
                  </a:lnTo>
                  <a:lnTo>
                    <a:pt x="552403" y="296796"/>
                  </a:lnTo>
                  <a:lnTo>
                    <a:pt x="584629" y="262634"/>
                  </a:lnTo>
                  <a:lnTo>
                    <a:pt x="588583" y="256958"/>
                  </a:lnTo>
                  <a:lnTo>
                    <a:pt x="592421" y="2463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480" name="SMARTInkShape-469">
            <a:extLst>
              <a:ext uri="{FF2B5EF4-FFF2-40B4-BE49-F238E27FC236}">
                <a16:creationId xmlns:a16="http://schemas.microsoft.com/office/drawing/2014/main" xmlns="" id="{159E7DC7-04BA-48B3-B73C-C6A8E3FE1F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02519" y="2930335"/>
            <a:ext cx="369095" cy="163893"/>
          </a:xfrm>
          <a:custGeom>
            <a:avLst/>
            <a:gdLst/>
            <a:ahLst/>
            <a:cxnLst/>
            <a:rect l="0" t="0" r="0" b="0"/>
            <a:pathLst>
              <a:path w="369095" h="163893">
                <a:moveTo>
                  <a:pt x="2381" y="31940"/>
                </a:moveTo>
                <a:lnTo>
                  <a:pt x="2381" y="31940"/>
                </a:lnTo>
                <a:lnTo>
                  <a:pt x="2381" y="35487"/>
                </a:lnTo>
                <a:lnTo>
                  <a:pt x="2116" y="35892"/>
                </a:lnTo>
                <a:lnTo>
                  <a:pt x="1675" y="36162"/>
                </a:lnTo>
                <a:lnTo>
                  <a:pt x="98" y="36671"/>
                </a:lnTo>
                <a:lnTo>
                  <a:pt x="2" y="41035"/>
                </a:lnTo>
                <a:lnTo>
                  <a:pt x="266" y="41178"/>
                </a:lnTo>
                <a:lnTo>
                  <a:pt x="1372" y="41380"/>
                </a:lnTo>
                <a:lnTo>
                  <a:pt x="69" y="41462"/>
                </a:lnTo>
                <a:lnTo>
                  <a:pt x="1284" y="41464"/>
                </a:lnTo>
                <a:lnTo>
                  <a:pt x="1385" y="41200"/>
                </a:lnTo>
                <a:lnTo>
                  <a:pt x="20" y="39113"/>
                </a:lnTo>
                <a:lnTo>
                  <a:pt x="0" y="33487"/>
                </a:lnTo>
                <a:lnTo>
                  <a:pt x="2425" y="25019"/>
                </a:lnTo>
                <a:lnTo>
                  <a:pt x="4928" y="20470"/>
                </a:lnTo>
                <a:lnTo>
                  <a:pt x="7970" y="16945"/>
                </a:lnTo>
                <a:lnTo>
                  <a:pt x="23779" y="6138"/>
                </a:lnTo>
                <a:lnTo>
                  <a:pt x="46175" y="159"/>
                </a:lnTo>
                <a:lnTo>
                  <a:pt x="51038" y="0"/>
                </a:lnTo>
                <a:lnTo>
                  <a:pt x="67521" y="2190"/>
                </a:lnTo>
                <a:lnTo>
                  <a:pt x="81492" y="12208"/>
                </a:lnTo>
                <a:lnTo>
                  <a:pt x="88395" y="21375"/>
                </a:lnTo>
                <a:lnTo>
                  <a:pt x="91710" y="35262"/>
                </a:lnTo>
                <a:lnTo>
                  <a:pt x="94475" y="68148"/>
                </a:lnTo>
                <a:lnTo>
                  <a:pt x="97655" y="103602"/>
                </a:lnTo>
                <a:lnTo>
                  <a:pt x="103308" y="125003"/>
                </a:lnTo>
                <a:lnTo>
                  <a:pt x="112355" y="144668"/>
                </a:lnTo>
                <a:lnTo>
                  <a:pt x="116258" y="148275"/>
                </a:lnTo>
                <a:lnTo>
                  <a:pt x="135450" y="160778"/>
                </a:lnTo>
                <a:lnTo>
                  <a:pt x="148113" y="163892"/>
                </a:lnTo>
                <a:lnTo>
                  <a:pt x="156598" y="163612"/>
                </a:lnTo>
                <a:lnTo>
                  <a:pt x="172664" y="156342"/>
                </a:lnTo>
                <a:lnTo>
                  <a:pt x="179365" y="151732"/>
                </a:lnTo>
                <a:lnTo>
                  <a:pt x="201629" y="117439"/>
                </a:lnTo>
                <a:lnTo>
                  <a:pt x="213665" y="89201"/>
                </a:lnTo>
                <a:lnTo>
                  <a:pt x="218665" y="54344"/>
                </a:lnTo>
                <a:lnTo>
                  <a:pt x="217689" y="43576"/>
                </a:lnTo>
                <a:lnTo>
                  <a:pt x="211452" y="27712"/>
                </a:lnTo>
                <a:lnTo>
                  <a:pt x="201977" y="15289"/>
                </a:lnTo>
                <a:lnTo>
                  <a:pt x="195135" y="10661"/>
                </a:lnTo>
                <a:lnTo>
                  <a:pt x="182228" y="5036"/>
                </a:lnTo>
                <a:lnTo>
                  <a:pt x="178092" y="4813"/>
                </a:lnTo>
                <a:lnTo>
                  <a:pt x="173079" y="6125"/>
                </a:lnTo>
                <a:lnTo>
                  <a:pt x="159059" y="13106"/>
                </a:lnTo>
                <a:lnTo>
                  <a:pt x="153520" y="18422"/>
                </a:lnTo>
                <a:lnTo>
                  <a:pt x="149792" y="25024"/>
                </a:lnTo>
                <a:lnTo>
                  <a:pt x="148276" y="34536"/>
                </a:lnTo>
                <a:lnTo>
                  <a:pt x="148627" y="39091"/>
                </a:lnTo>
                <a:lnTo>
                  <a:pt x="150194" y="42791"/>
                </a:lnTo>
                <a:lnTo>
                  <a:pt x="158616" y="54297"/>
                </a:lnTo>
                <a:lnTo>
                  <a:pt x="169140" y="61178"/>
                </a:lnTo>
                <a:lnTo>
                  <a:pt x="180156" y="66927"/>
                </a:lnTo>
                <a:lnTo>
                  <a:pt x="181223" y="67965"/>
                </a:lnTo>
                <a:lnTo>
                  <a:pt x="193547" y="71267"/>
                </a:lnTo>
                <a:lnTo>
                  <a:pt x="206565" y="71488"/>
                </a:lnTo>
                <a:lnTo>
                  <a:pt x="224568" y="68756"/>
                </a:lnTo>
                <a:lnTo>
                  <a:pt x="245627" y="58066"/>
                </a:lnTo>
                <a:lnTo>
                  <a:pt x="261742" y="39965"/>
                </a:lnTo>
                <a:lnTo>
                  <a:pt x="272574" y="17202"/>
                </a:lnTo>
                <a:lnTo>
                  <a:pt x="275820" y="7778"/>
                </a:lnTo>
                <a:lnTo>
                  <a:pt x="275339" y="5238"/>
                </a:lnTo>
                <a:lnTo>
                  <a:pt x="274139" y="1824"/>
                </a:lnTo>
                <a:lnTo>
                  <a:pt x="274040" y="1809"/>
                </a:lnTo>
                <a:lnTo>
                  <a:pt x="273931" y="2497"/>
                </a:lnTo>
                <a:lnTo>
                  <a:pt x="275233" y="6996"/>
                </a:lnTo>
                <a:lnTo>
                  <a:pt x="271697" y="41982"/>
                </a:lnTo>
                <a:lnTo>
                  <a:pt x="270944" y="75159"/>
                </a:lnTo>
                <a:lnTo>
                  <a:pt x="272864" y="109174"/>
                </a:lnTo>
                <a:lnTo>
                  <a:pt x="281393" y="132189"/>
                </a:lnTo>
                <a:lnTo>
                  <a:pt x="288560" y="141682"/>
                </a:lnTo>
                <a:lnTo>
                  <a:pt x="301795" y="151817"/>
                </a:lnTo>
                <a:lnTo>
                  <a:pt x="308672" y="154595"/>
                </a:lnTo>
                <a:lnTo>
                  <a:pt x="312606" y="154980"/>
                </a:lnTo>
                <a:lnTo>
                  <a:pt x="320894" y="153072"/>
                </a:lnTo>
                <a:lnTo>
                  <a:pt x="335862" y="144495"/>
                </a:lnTo>
                <a:lnTo>
                  <a:pt x="350794" y="128416"/>
                </a:lnTo>
                <a:lnTo>
                  <a:pt x="359520" y="113482"/>
                </a:lnTo>
                <a:lnTo>
                  <a:pt x="366220" y="81567"/>
                </a:lnTo>
                <a:lnTo>
                  <a:pt x="369094" y="4622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484" name="SMARTInkShape-Group240">
            <a:extLst>
              <a:ext uri="{FF2B5EF4-FFF2-40B4-BE49-F238E27FC236}">
                <a16:creationId xmlns:a16="http://schemas.microsoft.com/office/drawing/2014/main" xmlns="" id="{CF3EF36A-1613-452E-8960-DD8A4C5E1010}"/>
              </a:ext>
            </a:extLst>
          </p:cNvPr>
          <p:cNvGrpSpPr/>
          <p:nvPr/>
        </p:nvGrpSpPr>
        <p:grpSpPr>
          <a:xfrm>
            <a:off x="1376363" y="2632918"/>
            <a:ext cx="671513" cy="456993"/>
            <a:chOff x="1376363" y="2632918"/>
            <a:chExt cx="671513" cy="456993"/>
          </a:xfrm>
        </p:grpSpPr>
        <p:sp>
          <p:nvSpPr>
            <p:cNvPr id="19481" name="SMARTInkShape-470">
              <a:extLst>
                <a:ext uri="{FF2B5EF4-FFF2-40B4-BE49-F238E27FC236}">
                  <a16:creationId xmlns:a16="http://schemas.microsoft.com/office/drawing/2014/main" xmlns="" id="{B88479AB-5440-4D56-9C06-8DA8AD5F01D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376363" y="2836069"/>
              <a:ext cx="2382" cy="4763"/>
            </a:xfrm>
            <a:custGeom>
              <a:avLst/>
              <a:gdLst/>
              <a:ahLst/>
              <a:cxnLst/>
              <a:rect l="0" t="0" r="0" b="0"/>
              <a:pathLst>
                <a:path w="2382" h="4763">
                  <a:moveTo>
                    <a:pt x="2381" y="0"/>
                  </a:moveTo>
                  <a:lnTo>
                    <a:pt x="2381" y="0"/>
                  </a:lnTo>
                  <a:lnTo>
                    <a:pt x="1117" y="1264"/>
                  </a:lnTo>
                  <a:lnTo>
                    <a:pt x="0" y="476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82" name="SMARTInkShape-471">
              <a:extLst>
                <a:ext uri="{FF2B5EF4-FFF2-40B4-BE49-F238E27FC236}">
                  <a16:creationId xmlns:a16="http://schemas.microsoft.com/office/drawing/2014/main" xmlns="" id="{3C93CFDE-9A47-4B87-8B52-C17C7C12242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921669" y="2869406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0" y="8261"/>
                  </a:lnTo>
                  <a:lnTo>
                    <a:pt x="264" y="7889"/>
                  </a:lnTo>
                  <a:lnTo>
                    <a:pt x="705" y="7640"/>
                  </a:lnTo>
                  <a:lnTo>
                    <a:pt x="3314" y="7242"/>
                  </a:lnTo>
                  <a:lnTo>
                    <a:pt x="37291" y="3375"/>
                  </a:lnTo>
                  <a:lnTo>
                    <a:pt x="72533" y="173"/>
                  </a:lnTo>
                  <a:lnTo>
                    <a:pt x="1047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83" name="SMARTInkShape-472">
              <a:extLst>
                <a:ext uri="{FF2B5EF4-FFF2-40B4-BE49-F238E27FC236}">
                  <a16:creationId xmlns:a16="http://schemas.microsoft.com/office/drawing/2014/main" xmlns="" id="{78C11D02-FB47-405F-9298-3B3BD2FEC7B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467123" y="2632918"/>
              <a:ext cx="580753" cy="456993"/>
            </a:xfrm>
            <a:custGeom>
              <a:avLst/>
              <a:gdLst/>
              <a:ahLst/>
              <a:cxnLst/>
              <a:rect l="0" t="0" r="0" b="0"/>
              <a:pathLst>
                <a:path w="580753" h="456993">
                  <a:moveTo>
                    <a:pt x="90215" y="300782"/>
                  </a:moveTo>
                  <a:lnTo>
                    <a:pt x="90215" y="300782"/>
                  </a:lnTo>
                  <a:lnTo>
                    <a:pt x="80875" y="298430"/>
                  </a:lnTo>
                  <a:lnTo>
                    <a:pt x="51928" y="300826"/>
                  </a:lnTo>
                  <a:lnTo>
                    <a:pt x="45180" y="302882"/>
                  </a:lnTo>
                  <a:lnTo>
                    <a:pt x="27226" y="317215"/>
                  </a:lnTo>
                  <a:lnTo>
                    <a:pt x="9465" y="338271"/>
                  </a:lnTo>
                  <a:lnTo>
                    <a:pt x="4110" y="351020"/>
                  </a:lnTo>
                  <a:lnTo>
                    <a:pt x="0" y="376238"/>
                  </a:lnTo>
                  <a:lnTo>
                    <a:pt x="1002" y="404634"/>
                  </a:lnTo>
                  <a:lnTo>
                    <a:pt x="7376" y="422600"/>
                  </a:lnTo>
                  <a:lnTo>
                    <a:pt x="13753" y="429480"/>
                  </a:lnTo>
                  <a:lnTo>
                    <a:pt x="21081" y="434018"/>
                  </a:lnTo>
                  <a:lnTo>
                    <a:pt x="39140" y="440164"/>
                  </a:lnTo>
                  <a:lnTo>
                    <a:pt x="60014" y="440914"/>
                  </a:lnTo>
                  <a:lnTo>
                    <a:pt x="69716" y="437961"/>
                  </a:lnTo>
                  <a:lnTo>
                    <a:pt x="95062" y="424522"/>
                  </a:lnTo>
                  <a:lnTo>
                    <a:pt x="103470" y="414781"/>
                  </a:lnTo>
                  <a:lnTo>
                    <a:pt x="116532" y="391076"/>
                  </a:lnTo>
                  <a:lnTo>
                    <a:pt x="124350" y="356511"/>
                  </a:lnTo>
                  <a:lnTo>
                    <a:pt x="122211" y="329460"/>
                  </a:lnTo>
                  <a:lnTo>
                    <a:pt x="118392" y="317922"/>
                  </a:lnTo>
                  <a:lnTo>
                    <a:pt x="107527" y="304235"/>
                  </a:lnTo>
                  <a:lnTo>
                    <a:pt x="100729" y="297799"/>
                  </a:lnTo>
                  <a:lnTo>
                    <a:pt x="97269" y="296546"/>
                  </a:lnTo>
                  <a:lnTo>
                    <a:pt x="87454" y="294882"/>
                  </a:lnTo>
                  <a:lnTo>
                    <a:pt x="82726" y="295338"/>
                  </a:lnTo>
                  <a:lnTo>
                    <a:pt x="72370" y="299422"/>
                  </a:lnTo>
                  <a:lnTo>
                    <a:pt x="65543" y="304463"/>
                  </a:lnTo>
                  <a:lnTo>
                    <a:pt x="63448" y="306411"/>
                  </a:lnTo>
                  <a:lnTo>
                    <a:pt x="61120" y="311398"/>
                  </a:lnTo>
                  <a:lnTo>
                    <a:pt x="58132" y="326326"/>
                  </a:lnTo>
                  <a:lnTo>
                    <a:pt x="58581" y="332596"/>
                  </a:lnTo>
                  <a:lnTo>
                    <a:pt x="68664" y="351110"/>
                  </a:lnTo>
                  <a:lnTo>
                    <a:pt x="79382" y="359848"/>
                  </a:lnTo>
                  <a:lnTo>
                    <a:pt x="92936" y="366863"/>
                  </a:lnTo>
                  <a:lnTo>
                    <a:pt x="105909" y="369446"/>
                  </a:lnTo>
                  <a:lnTo>
                    <a:pt x="110684" y="369135"/>
                  </a:lnTo>
                  <a:lnTo>
                    <a:pt x="134402" y="360687"/>
                  </a:lnTo>
                  <a:lnTo>
                    <a:pt x="138340" y="357745"/>
                  </a:lnTo>
                  <a:lnTo>
                    <a:pt x="173107" y="324953"/>
                  </a:lnTo>
                  <a:lnTo>
                    <a:pt x="198583" y="296869"/>
                  </a:lnTo>
                  <a:lnTo>
                    <a:pt x="219982" y="264779"/>
                  </a:lnTo>
                  <a:lnTo>
                    <a:pt x="238760" y="231996"/>
                  </a:lnTo>
                  <a:lnTo>
                    <a:pt x="253838" y="200441"/>
                  </a:lnTo>
                  <a:lnTo>
                    <a:pt x="267653" y="168421"/>
                  </a:lnTo>
                  <a:lnTo>
                    <a:pt x="279680" y="136172"/>
                  </a:lnTo>
                  <a:lnTo>
                    <a:pt x="284060" y="101123"/>
                  </a:lnTo>
                  <a:lnTo>
                    <a:pt x="286139" y="69086"/>
                  </a:lnTo>
                  <a:lnTo>
                    <a:pt x="284271" y="38391"/>
                  </a:lnTo>
                  <a:lnTo>
                    <a:pt x="275784" y="15164"/>
                  </a:lnTo>
                  <a:lnTo>
                    <a:pt x="266642" y="6663"/>
                  </a:lnTo>
                  <a:lnTo>
                    <a:pt x="258935" y="2498"/>
                  </a:lnTo>
                  <a:lnTo>
                    <a:pt x="248244" y="0"/>
                  </a:lnTo>
                  <a:lnTo>
                    <a:pt x="236286" y="1376"/>
                  </a:lnTo>
                  <a:lnTo>
                    <a:pt x="228157" y="5136"/>
                  </a:lnTo>
                  <a:lnTo>
                    <a:pt x="222397" y="9601"/>
                  </a:lnTo>
                  <a:lnTo>
                    <a:pt x="212437" y="23719"/>
                  </a:lnTo>
                  <a:lnTo>
                    <a:pt x="204398" y="49471"/>
                  </a:lnTo>
                  <a:lnTo>
                    <a:pt x="198469" y="84224"/>
                  </a:lnTo>
                  <a:lnTo>
                    <a:pt x="197515" y="119720"/>
                  </a:lnTo>
                  <a:lnTo>
                    <a:pt x="200698" y="154939"/>
                  </a:lnTo>
                  <a:lnTo>
                    <a:pt x="205322" y="190614"/>
                  </a:lnTo>
                  <a:lnTo>
                    <a:pt x="210072" y="222228"/>
                  </a:lnTo>
                  <a:lnTo>
                    <a:pt x="214040" y="256280"/>
                  </a:lnTo>
                  <a:lnTo>
                    <a:pt x="218096" y="288422"/>
                  </a:lnTo>
                  <a:lnTo>
                    <a:pt x="222572" y="324086"/>
                  </a:lnTo>
                  <a:lnTo>
                    <a:pt x="227981" y="359392"/>
                  </a:lnTo>
                  <a:lnTo>
                    <a:pt x="233577" y="392588"/>
                  </a:lnTo>
                  <a:lnTo>
                    <a:pt x="242615" y="427186"/>
                  </a:lnTo>
                  <a:lnTo>
                    <a:pt x="249174" y="438921"/>
                  </a:lnTo>
                  <a:lnTo>
                    <a:pt x="253789" y="443518"/>
                  </a:lnTo>
                  <a:lnTo>
                    <a:pt x="271919" y="454268"/>
                  </a:lnTo>
                  <a:lnTo>
                    <a:pt x="279912" y="455393"/>
                  </a:lnTo>
                  <a:lnTo>
                    <a:pt x="289807" y="455000"/>
                  </a:lnTo>
                  <a:lnTo>
                    <a:pt x="308486" y="446417"/>
                  </a:lnTo>
                  <a:lnTo>
                    <a:pt x="330945" y="425194"/>
                  </a:lnTo>
                  <a:lnTo>
                    <a:pt x="350183" y="393767"/>
                  </a:lnTo>
                  <a:lnTo>
                    <a:pt x="362615" y="360141"/>
                  </a:lnTo>
                  <a:lnTo>
                    <a:pt x="369163" y="339758"/>
                  </a:lnTo>
                  <a:lnTo>
                    <a:pt x="369334" y="330322"/>
                  </a:lnTo>
                  <a:lnTo>
                    <a:pt x="363501" y="307739"/>
                  </a:lnTo>
                  <a:lnTo>
                    <a:pt x="360371" y="303169"/>
                  </a:lnTo>
                  <a:lnTo>
                    <a:pt x="353158" y="298078"/>
                  </a:lnTo>
                  <a:lnTo>
                    <a:pt x="351764" y="297657"/>
                  </a:lnTo>
                  <a:lnTo>
                    <a:pt x="350571" y="297640"/>
                  </a:lnTo>
                  <a:lnTo>
                    <a:pt x="338111" y="302457"/>
                  </a:lnTo>
                  <a:lnTo>
                    <a:pt x="335240" y="304966"/>
                  </a:lnTo>
                  <a:lnTo>
                    <a:pt x="326557" y="319365"/>
                  </a:lnTo>
                  <a:lnTo>
                    <a:pt x="320618" y="333616"/>
                  </a:lnTo>
                  <a:lnTo>
                    <a:pt x="318885" y="365588"/>
                  </a:lnTo>
                  <a:lnTo>
                    <a:pt x="320720" y="393064"/>
                  </a:lnTo>
                  <a:lnTo>
                    <a:pt x="328815" y="417580"/>
                  </a:lnTo>
                  <a:lnTo>
                    <a:pt x="338241" y="431270"/>
                  </a:lnTo>
                  <a:lnTo>
                    <a:pt x="342530" y="435506"/>
                  </a:lnTo>
                  <a:lnTo>
                    <a:pt x="362370" y="446969"/>
                  </a:lnTo>
                  <a:lnTo>
                    <a:pt x="367762" y="447990"/>
                  </a:lnTo>
                  <a:lnTo>
                    <a:pt x="381629" y="446331"/>
                  </a:lnTo>
                  <a:lnTo>
                    <a:pt x="385890" y="444052"/>
                  </a:lnTo>
                  <a:lnTo>
                    <a:pt x="409665" y="427754"/>
                  </a:lnTo>
                  <a:lnTo>
                    <a:pt x="432514" y="393225"/>
                  </a:lnTo>
                  <a:lnTo>
                    <a:pt x="445456" y="358929"/>
                  </a:lnTo>
                  <a:lnTo>
                    <a:pt x="452718" y="328367"/>
                  </a:lnTo>
                  <a:lnTo>
                    <a:pt x="458236" y="293055"/>
                  </a:lnTo>
                  <a:lnTo>
                    <a:pt x="460851" y="260304"/>
                  </a:lnTo>
                  <a:lnTo>
                    <a:pt x="461616" y="229896"/>
                  </a:lnTo>
                  <a:lnTo>
                    <a:pt x="461680" y="195305"/>
                  </a:lnTo>
                  <a:lnTo>
                    <a:pt x="459788" y="165079"/>
                  </a:lnTo>
                  <a:lnTo>
                    <a:pt x="452950" y="144404"/>
                  </a:lnTo>
                  <a:lnTo>
                    <a:pt x="450253" y="141655"/>
                  </a:lnTo>
                  <a:lnTo>
                    <a:pt x="449832" y="141781"/>
                  </a:lnTo>
                  <a:lnTo>
                    <a:pt x="448658" y="142626"/>
                  </a:lnTo>
                  <a:lnTo>
                    <a:pt x="447960" y="144589"/>
                  </a:lnTo>
                  <a:lnTo>
                    <a:pt x="447512" y="151425"/>
                  </a:lnTo>
                  <a:lnTo>
                    <a:pt x="449196" y="183919"/>
                  </a:lnTo>
                  <a:lnTo>
                    <a:pt x="449760" y="218556"/>
                  </a:lnTo>
                  <a:lnTo>
                    <a:pt x="453579" y="250977"/>
                  </a:lnTo>
                  <a:lnTo>
                    <a:pt x="457822" y="286351"/>
                  </a:lnTo>
                  <a:lnTo>
                    <a:pt x="460442" y="317829"/>
                  </a:lnTo>
                  <a:lnTo>
                    <a:pt x="461641" y="350919"/>
                  </a:lnTo>
                  <a:lnTo>
                    <a:pt x="463849" y="373491"/>
                  </a:lnTo>
                  <a:lnTo>
                    <a:pt x="471956" y="408898"/>
                  </a:lnTo>
                  <a:lnTo>
                    <a:pt x="475908" y="424567"/>
                  </a:lnTo>
                  <a:lnTo>
                    <a:pt x="486338" y="441090"/>
                  </a:lnTo>
                  <a:lnTo>
                    <a:pt x="494239" y="449878"/>
                  </a:lnTo>
                  <a:lnTo>
                    <a:pt x="501526" y="454731"/>
                  </a:lnTo>
                  <a:lnTo>
                    <a:pt x="507859" y="456992"/>
                  </a:lnTo>
                  <a:lnTo>
                    <a:pt x="511402" y="456816"/>
                  </a:lnTo>
                  <a:lnTo>
                    <a:pt x="527081" y="451672"/>
                  </a:lnTo>
                  <a:lnTo>
                    <a:pt x="555502" y="432061"/>
                  </a:lnTo>
                  <a:lnTo>
                    <a:pt x="562952" y="423993"/>
                  </a:lnTo>
                  <a:lnTo>
                    <a:pt x="577985" y="402020"/>
                  </a:lnTo>
                  <a:lnTo>
                    <a:pt x="580752" y="39365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487" name="SMARTInkShape-Group241">
            <a:extLst>
              <a:ext uri="{FF2B5EF4-FFF2-40B4-BE49-F238E27FC236}">
                <a16:creationId xmlns:a16="http://schemas.microsoft.com/office/drawing/2014/main" xmlns="" id="{03476D20-55C9-47B5-875A-1EED9F9C0DBE}"/>
              </a:ext>
            </a:extLst>
          </p:cNvPr>
          <p:cNvGrpSpPr/>
          <p:nvPr/>
        </p:nvGrpSpPr>
        <p:grpSpPr>
          <a:xfrm>
            <a:off x="1119188" y="3095625"/>
            <a:ext cx="950119" cy="104770"/>
            <a:chOff x="1119188" y="3095625"/>
            <a:chExt cx="950119" cy="104770"/>
          </a:xfrm>
        </p:grpSpPr>
        <p:sp>
          <p:nvSpPr>
            <p:cNvPr id="19485" name="SMARTInkShape-473">
              <a:extLst>
                <a:ext uri="{FF2B5EF4-FFF2-40B4-BE49-F238E27FC236}">
                  <a16:creationId xmlns:a16="http://schemas.microsoft.com/office/drawing/2014/main" xmlns="" id="{A022875E-81A8-4560-A8C8-EED3E428860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593056" y="3105150"/>
              <a:ext cx="476251" cy="64295"/>
            </a:xfrm>
            <a:custGeom>
              <a:avLst/>
              <a:gdLst/>
              <a:ahLst/>
              <a:cxnLst/>
              <a:rect l="0" t="0" r="0" b="0"/>
              <a:pathLst>
                <a:path w="476251" h="64295">
                  <a:moveTo>
                    <a:pt x="0" y="28575"/>
                  </a:moveTo>
                  <a:lnTo>
                    <a:pt x="0" y="28575"/>
                  </a:lnTo>
                  <a:lnTo>
                    <a:pt x="4645" y="30212"/>
                  </a:lnTo>
                  <a:lnTo>
                    <a:pt x="4949" y="30460"/>
                  </a:lnTo>
                  <a:lnTo>
                    <a:pt x="4887" y="30625"/>
                  </a:lnTo>
                  <a:lnTo>
                    <a:pt x="5110" y="30736"/>
                  </a:lnTo>
                  <a:lnTo>
                    <a:pt x="6064" y="30858"/>
                  </a:lnTo>
                  <a:lnTo>
                    <a:pt x="6424" y="30626"/>
                  </a:lnTo>
                  <a:lnTo>
                    <a:pt x="6664" y="30207"/>
                  </a:lnTo>
                  <a:lnTo>
                    <a:pt x="7142" y="28583"/>
                  </a:lnTo>
                  <a:lnTo>
                    <a:pt x="8407" y="29842"/>
                  </a:lnTo>
                  <a:lnTo>
                    <a:pt x="9734" y="30461"/>
                  </a:lnTo>
                  <a:lnTo>
                    <a:pt x="10458" y="30626"/>
                  </a:lnTo>
                  <a:lnTo>
                    <a:pt x="12742" y="32123"/>
                  </a:lnTo>
                  <a:lnTo>
                    <a:pt x="13600" y="33503"/>
                  </a:lnTo>
                  <a:lnTo>
                    <a:pt x="13830" y="34242"/>
                  </a:lnTo>
                  <a:lnTo>
                    <a:pt x="15495" y="35768"/>
                  </a:lnTo>
                  <a:lnTo>
                    <a:pt x="29668" y="44748"/>
                  </a:lnTo>
                  <a:lnTo>
                    <a:pt x="43999" y="51839"/>
                  </a:lnTo>
                  <a:lnTo>
                    <a:pt x="50079" y="55341"/>
                  </a:lnTo>
                  <a:lnTo>
                    <a:pt x="56302" y="57498"/>
                  </a:lnTo>
                  <a:lnTo>
                    <a:pt x="64545" y="62536"/>
                  </a:lnTo>
                  <a:lnTo>
                    <a:pt x="71690" y="64062"/>
                  </a:lnTo>
                  <a:lnTo>
                    <a:pt x="99492" y="64294"/>
                  </a:lnTo>
                  <a:lnTo>
                    <a:pt x="104062" y="63030"/>
                  </a:lnTo>
                  <a:lnTo>
                    <a:pt x="115630" y="57837"/>
                  </a:lnTo>
                  <a:lnTo>
                    <a:pt x="117802" y="57191"/>
                  </a:lnTo>
                  <a:lnTo>
                    <a:pt x="120776" y="55604"/>
                  </a:lnTo>
                  <a:lnTo>
                    <a:pt x="154233" y="46476"/>
                  </a:lnTo>
                  <a:lnTo>
                    <a:pt x="158750" y="43851"/>
                  </a:lnTo>
                  <a:lnTo>
                    <a:pt x="163758" y="42352"/>
                  </a:lnTo>
                  <a:lnTo>
                    <a:pt x="184142" y="25400"/>
                  </a:lnTo>
                  <a:lnTo>
                    <a:pt x="187324" y="20853"/>
                  </a:lnTo>
                  <a:lnTo>
                    <a:pt x="191723" y="17807"/>
                  </a:lnTo>
                  <a:lnTo>
                    <a:pt x="192367" y="16469"/>
                  </a:lnTo>
                  <a:lnTo>
                    <a:pt x="192882" y="14288"/>
                  </a:lnTo>
                  <a:lnTo>
                    <a:pt x="192882" y="16816"/>
                  </a:lnTo>
                  <a:lnTo>
                    <a:pt x="193146" y="17561"/>
                  </a:lnTo>
                  <a:lnTo>
                    <a:pt x="193587" y="18057"/>
                  </a:lnTo>
                  <a:lnTo>
                    <a:pt x="194783" y="18609"/>
                  </a:lnTo>
                  <a:lnTo>
                    <a:pt x="199788" y="19540"/>
                  </a:lnTo>
                  <a:lnTo>
                    <a:pt x="209490" y="24222"/>
                  </a:lnTo>
                  <a:lnTo>
                    <a:pt x="243257" y="33351"/>
                  </a:lnTo>
                  <a:lnTo>
                    <a:pt x="276297" y="42010"/>
                  </a:lnTo>
                  <a:lnTo>
                    <a:pt x="307941" y="45780"/>
                  </a:lnTo>
                  <a:lnTo>
                    <a:pt x="338097" y="47463"/>
                  </a:lnTo>
                  <a:lnTo>
                    <a:pt x="371973" y="44301"/>
                  </a:lnTo>
                  <a:lnTo>
                    <a:pt x="402022" y="36360"/>
                  </a:lnTo>
                  <a:lnTo>
                    <a:pt x="435379" y="22874"/>
                  </a:lnTo>
                  <a:lnTo>
                    <a:pt x="469446" y="4834"/>
                  </a:lnTo>
                  <a:lnTo>
                    <a:pt x="4762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86" name="SMARTInkShape-474">
              <a:extLst>
                <a:ext uri="{FF2B5EF4-FFF2-40B4-BE49-F238E27FC236}">
                  <a16:creationId xmlns:a16="http://schemas.microsoft.com/office/drawing/2014/main" xmlns="" id="{759E9C7B-1F1A-4108-95D0-D251D835037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19188" y="3095625"/>
              <a:ext cx="481013" cy="104770"/>
            </a:xfrm>
            <a:custGeom>
              <a:avLst/>
              <a:gdLst/>
              <a:ahLst/>
              <a:cxnLst/>
              <a:rect l="0" t="0" r="0" b="0"/>
              <a:pathLst>
                <a:path w="481013" h="104770">
                  <a:moveTo>
                    <a:pt x="0" y="0"/>
                  </a:moveTo>
                  <a:lnTo>
                    <a:pt x="0" y="0"/>
                  </a:lnTo>
                  <a:lnTo>
                    <a:pt x="6603" y="16250"/>
                  </a:lnTo>
                  <a:lnTo>
                    <a:pt x="6783" y="17183"/>
                  </a:lnTo>
                  <a:lnTo>
                    <a:pt x="11571" y="23279"/>
                  </a:lnTo>
                  <a:lnTo>
                    <a:pt x="21775" y="36099"/>
                  </a:lnTo>
                  <a:lnTo>
                    <a:pt x="30510" y="50641"/>
                  </a:lnTo>
                  <a:lnTo>
                    <a:pt x="48658" y="66672"/>
                  </a:lnTo>
                  <a:lnTo>
                    <a:pt x="81938" y="87381"/>
                  </a:lnTo>
                  <a:lnTo>
                    <a:pt x="100273" y="95938"/>
                  </a:lnTo>
                  <a:lnTo>
                    <a:pt x="115060" y="97532"/>
                  </a:lnTo>
                  <a:lnTo>
                    <a:pt x="125042" y="97618"/>
                  </a:lnTo>
                  <a:lnTo>
                    <a:pt x="128422" y="96214"/>
                  </a:lnTo>
                  <a:lnTo>
                    <a:pt x="145532" y="88486"/>
                  </a:lnTo>
                  <a:lnTo>
                    <a:pt x="158561" y="82793"/>
                  </a:lnTo>
                  <a:lnTo>
                    <a:pt x="190534" y="54705"/>
                  </a:lnTo>
                  <a:lnTo>
                    <a:pt x="197640" y="42870"/>
                  </a:lnTo>
                  <a:lnTo>
                    <a:pt x="198906" y="42865"/>
                  </a:lnTo>
                  <a:lnTo>
                    <a:pt x="199279" y="43128"/>
                  </a:lnTo>
                  <a:lnTo>
                    <a:pt x="199528" y="43569"/>
                  </a:lnTo>
                  <a:lnTo>
                    <a:pt x="199693" y="44127"/>
                  </a:lnTo>
                  <a:lnTo>
                    <a:pt x="201191" y="46177"/>
                  </a:lnTo>
                  <a:lnTo>
                    <a:pt x="205688" y="59015"/>
                  </a:lnTo>
                  <a:lnTo>
                    <a:pt x="207216" y="60625"/>
                  </a:lnTo>
                  <a:lnTo>
                    <a:pt x="207994" y="61054"/>
                  </a:lnTo>
                  <a:lnTo>
                    <a:pt x="217157" y="76154"/>
                  </a:lnTo>
                  <a:lnTo>
                    <a:pt x="225182" y="81558"/>
                  </a:lnTo>
                  <a:lnTo>
                    <a:pt x="226321" y="82947"/>
                  </a:lnTo>
                  <a:lnTo>
                    <a:pt x="249062" y="96611"/>
                  </a:lnTo>
                  <a:lnTo>
                    <a:pt x="267465" y="103560"/>
                  </a:lnTo>
                  <a:lnTo>
                    <a:pt x="296163" y="104769"/>
                  </a:lnTo>
                  <a:lnTo>
                    <a:pt x="299021" y="104067"/>
                  </a:lnTo>
                  <a:lnTo>
                    <a:pt x="332810" y="87063"/>
                  </a:lnTo>
                  <a:lnTo>
                    <a:pt x="349565" y="71897"/>
                  </a:lnTo>
                  <a:lnTo>
                    <a:pt x="351154" y="69613"/>
                  </a:lnTo>
                  <a:lnTo>
                    <a:pt x="352753" y="66840"/>
                  </a:lnTo>
                  <a:lnTo>
                    <a:pt x="354400" y="64797"/>
                  </a:lnTo>
                  <a:lnTo>
                    <a:pt x="354686" y="63179"/>
                  </a:lnTo>
                  <a:lnTo>
                    <a:pt x="354990" y="62757"/>
                  </a:lnTo>
                  <a:lnTo>
                    <a:pt x="355458" y="62475"/>
                  </a:lnTo>
                  <a:lnTo>
                    <a:pt x="356846" y="62024"/>
                  </a:lnTo>
                  <a:lnTo>
                    <a:pt x="356959" y="62251"/>
                  </a:lnTo>
                  <a:lnTo>
                    <a:pt x="357157" y="63972"/>
                  </a:lnTo>
                  <a:lnTo>
                    <a:pt x="358442" y="65463"/>
                  </a:lnTo>
                  <a:lnTo>
                    <a:pt x="359773" y="66136"/>
                  </a:lnTo>
                  <a:lnTo>
                    <a:pt x="360499" y="66316"/>
                  </a:lnTo>
                  <a:lnTo>
                    <a:pt x="360982" y="66700"/>
                  </a:lnTo>
                  <a:lnTo>
                    <a:pt x="367276" y="74313"/>
                  </a:lnTo>
                  <a:lnTo>
                    <a:pt x="387382" y="86518"/>
                  </a:lnTo>
                  <a:lnTo>
                    <a:pt x="405017" y="92031"/>
                  </a:lnTo>
                  <a:lnTo>
                    <a:pt x="413466" y="92758"/>
                  </a:lnTo>
                  <a:lnTo>
                    <a:pt x="427865" y="90173"/>
                  </a:lnTo>
                  <a:lnTo>
                    <a:pt x="447710" y="82471"/>
                  </a:lnTo>
                  <a:lnTo>
                    <a:pt x="456405" y="74299"/>
                  </a:lnTo>
                  <a:lnTo>
                    <a:pt x="474883" y="50119"/>
                  </a:lnTo>
                  <a:lnTo>
                    <a:pt x="476244" y="46481"/>
                  </a:lnTo>
                  <a:lnTo>
                    <a:pt x="476775" y="46069"/>
                  </a:lnTo>
                  <a:lnTo>
                    <a:pt x="478630" y="45244"/>
                  </a:lnTo>
                  <a:lnTo>
                    <a:pt x="478631" y="46508"/>
                  </a:lnTo>
                  <a:lnTo>
                    <a:pt x="479336" y="47834"/>
                  </a:lnTo>
                  <a:lnTo>
                    <a:pt x="481012" y="500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488" name="SMARTInkShape-475">
            <a:extLst>
              <a:ext uri="{FF2B5EF4-FFF2-40B4-BE49-F238E27FC236}">
                <a16:creationId xmlns:a16="http://schemas.microsoft.com/office/drawing/2014/main" xmlns="" id="{A6D6BA7D-1D69-452F-A236-A27BEC04572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76488" y="2922615"/>
            <a:ext cx="390526" cy="166595"/>
          </a:xfrm>
          <a:custGeom>
            <a:avLst/>
            <a:gdLst/>
            <a:ahLst/>
            <a:cxnLst/>
            <a:rect l="0" t="0" r="0" b="0"/>
            <a:pathLst>
              <a:path w="390526" h="166595">
                <a:moveTo>
                  <a:pt x="0" y="46804"/>
                </a:moveTo>
                <a:lnTo>
                  <a:pt x="0" y="46804"/>
                </a:lnTo>
                <a:lnTo>
                  <a:pt x="9144" y="36395"/>
                </a:lnTo>
                <a:lnTo>
                  <a:pt x="10678" y="32829"/>
                </a:lnTo>
                <a:lnTo>
                  <a:pt x="11889" y="29216"/>
                </a:lnTo>
                <a:lnTo>
                  <a:pt x="15546" y="23248"/>
                </a:lnTo>
                <a:lnTo>
                  <a:pt x="33333" y="10069"/>
                </a:lnTo>
                <a:lnTo>
                  <a:pt x="55337" y="1027"/>
                </a:lnTo>
                <a:lnTo>
                  <a:pt x="59960" y="0"/>
                </a:lnTo>
                <a:lnTo>
                  <a:pt x="72149" y="1242"/>
                </a:lnTo>
                <a:lnTo>
                  <a:pt x="86086" y="6100"/>
                </a:lnTo>
                <a:lnTo>
                  <a:pt x="98430" y="14868"/>
                </a:lnTo>
                <a:lnTo>
                  <a:pt x="103747" y="22289"/>
                </a:lnTo>
                <a:lnTo>
                  <a:pt x="112390" y="46425"/>
                </a:lnTo>
                <a:lnTo>
                  <a:pt x="118047" y="79891"/>
                </a:lnTo>
                <a:lnTo>
                  <a:pt x="124924" y="115557"/>
                </a:lnTo>
                <a:lnTo>
                  <a:pt x="130535" y="132126"/>
                </a:lnTo>
                <a:lnTo>
                  <a:pt x="141674" y="147546"/>
                </a:lnTo>
                <a:lnTo>
                  <a:pt x="156757" y="161139"/>
                </a:lnTo>
                <a:lnTo>
                  <a:pt x="160598" y="163589"/>
                </a:lnTo>
                <a:lnTo>
                  <a:pt x="168264" y="165191"/>
                </a:lnTo>
                <a:lnTo>
                  <a:pt x="175974" y="165666"/>
                </a:lnTo>
                <a:lnTo>
                  <a:pt x="187062" y="162289"/>
                </a:lnTo>
                <a:lnTo>
                  <a:pt x="191265" y="160484"/>
                </a:lnTo>
                <a:lnTo>
                  <a:pt x="207691" y="146098"/>
                </a:lnTo>
                <a:lnTo>
                  <a:pt x="226347" y="118450"/>
                </a:lnTo>
                <a:lnTo>
                  <a:pt x="238215" y="84387"/>
                </a:lnTo>
                <a:lnTo>
                  <a:pt x="242355" y="68399"/>
                </a:lnTo>
                <a:lnTo>
                  <a:pt x="240955" y="33967"/>
                </a:lnTo>
                <a:lnTo>
                  <a:pt x="236021" y="19485"/>
                </a:lnTo>
                <a:lnTo>
                  <a:pt x="232886" y="13985"/>
                </a:lnTo>
                <a:lnTo>
                  <a:pt x="229711" y="11668"/>
                </a:lnTo>
                <a:lnTo>
                  <a:pt x="224166" y="9582"/>
                </a:lnTo>
                <a:lnTo>
                  <a:pt x="215024" y="8877"/>
                </a:lnTo>
                <a:lnTo>
                  <a:pt x="209866" y="10192"/>
                </a:lnTo>
                <a:lnTo>
                  <a:pt x="202615" y="14084"/>
                </a:lnTo>
                <a:lnTo>
                  <a:pt x="198264" y="19117"/>
                </a:lnTo>
                <a:lnTo>
                  <a:pt x="196596" y="22681"/>
                </a:lnTo>
                <a:lnTo>
                  <a:pt x="196151" y="24372"/>
                </a:lnTo>
                <a:lnTo>
                  <a:pt x="197390" y="38972"/>
                </a:lnTo>
                <a:lnTo>
                  <a:pt x="199648" y="42794"/>
                </a:lnTo>
                <a:lnTo>
                  <a:pt x="204675" y="47997"/>
                </a:lnTo>
                <a:lnTo>
                  <a:pt x="210222" y="51214"/>
                </a:lnTo>
                <a:lnTo>
                  <a:pt x="223000" y="54672"/>
                </a:lnTo>
                <a:lnTo>
                  <a:pt x="234843" y="55737"/>
                </a:lnTo>
                <a:lnTo>
                  <a:pt x="258328" y="49454"/>
                </a:lnTo>
                <a:lnTo>
                  <a:pt x="263684" y="46571"/>
                </a:lnTo>
                <a:lnTo>
                  <a:pt x="284516" y="25094"/>
                </a:lnTo>
                <a:lnTo>
                  <a:pt x="290245" y="15546"/>
                </a:lnTo>
                <a:lnTo>
                  <a:pt x="291128" y="14853"/>
                </a:lnTo>
                <a:lnTo>
                  <a:pt x="292109" y="13377"/>
                </a:lnTo>
                <a:lnTo>
                  <a:pt x="292661" y="11059"/>
                </a:lnTo>
                <a:lnTo>
                  <a:pt x="292880" y="8842"/>
                </a:lnTo>
                <a:lnTo>
                  <a:pt x="290610" y="41215"/>
                </a:lnTo>
                <a:lnTo>
                  <a:pt x="290515" y="73896"/>
                </a:lnTo>
                <a:lnTo>
                  <a:pt x="292562" y="107802"/>
                </a:lnTo>
                <a:lnTo>
                  <a:pt x="295258" y="121569"/>
                </a:lnTo>
                <a:lnTo>
                  <a:pt x="305885" y="150288"/>
                </a:lnTo>
                <a:lnTo>
                  <a:pt x="312902" y="158948"/>
                </a:lnTo>
                <a:lnTo>
                  <a:pt x="322712" y="166115"/>
                </a:lnTo>
                <a:lnTo>
                  <a:pt x="326783" y="166594"/>
                </a:lnTo>
                <a:lnTo>
                  <a:pt x="331239" y="165661"/>
                </a:lnTo>
                <a:lnTo>
                  <a:pt x="340404" y="160544"/>
                </a:lnTo>
                <a:lnTo>
                  <a:pt x="357577" y="139216"/>
                </a:lnTo>
                <a:lnTo>
                  <a:pt x="373313" y="104424"/>
                </a:lnTo>
                <a:lnTo>
                  <a:pt x="377046" y="95274"/>
                </a:lnTo>
                <a:lnTo>
                  <a:pt x="384779" y="60547"/>
                </a:lnTo>
                <a:lnTo>
                  <a:pt x="390525" y="3251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492" name="SMARTInkShape-Group243">
            <a:extLst>
              <a:ext uri="{FF2B5EF4-FFF2-40B4-BE49-F238E27FC236}">
                <a16:creationId xmlns:a16="http://schemas.microsoft.com/office/drawing/2014/main" xmlns="" id="{D76493D8-E87A-484A-B655-BBD3676CF010}"/>
              </a:ext>
            </a:extLst>
          </p:cNvPr>
          <p:cNvGrpSpPr/>
          <p:nvPr/>
        </p:nvGrpSpPr>
        <p:grpSpPr>
          <a:xfrm>
            <a:off x="2667000" y="2622826"/>
            <a:ext cx="611982" cy="483109"/>
            <a:chOff x="2667000" y="2622826"/>
            <a:chExt cx="611982" cy="483109"/>
          </a:xfrm>
        </p:grpSpPr>
        <p:sp>
          <p:nvSpPr>
            <p:cNvPr id="19489" name="SMARTInkShape-476">
              <a:extLst>
                <a:ext uri="{FF2B5EF4-FFF2-40B4-BE49-F238E27FC236}">
                  <a16:creationId xmlns:a16="http://schemas.microsoft.com/office/drawing/2014/main" xmlns="" id="{324E5411-F376-48CE-BB1F-2D61311219A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667000" y="2838450"/>
              <a:ext cx="2382" cy="2382"/>
            </a:xfrm>
            <a:custGeom>
              <a:avLst/>
              <a:gdLst/>
              <a:ahLst/>
              <a:cxnLst/>
              <a:rect l="0" t="0" r="0" b="0"/>
              <a:pathLst>
                <a:path w="2382" h="2382">
                  <a:moveTo>
                    <a:pt x="0" y="0"/>
                  </a:moveTo>
                  <a:lnTo>
                    <a:pt x="0" y="0"/>
                  </a:lnTo>
                  <a:lnTo>
                    <a:pt x="1264" y="0"/>
                  </a:lnTo>
                  <a:lnTo>
                    <a:pt x="1637" y="265"/>
                  </a:lnTo>
                  <a:lnTo>
                    <a:pt x="1885" y="706"/>
                  </a:lnTo>
                  <a:lnTo>
                    <a:pt x="2381" y="23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90" name="SMARTInkShape-477">
              <a:extLst>
                <a:ext uri="{FF2B5EF4-FFF2-40B4-BE49-F238E27FC236}">
                  <a16:creationId xmlns:a16="http://schemas.microsoft.com/office/drawing/2014/main" xmlns="" id="{F1F93AFB-5D16-4852-84FE-4239334FCCB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150394" y="2886075"/>
              <a:ext cx="95251" cy="7145"/>
            </a:xfrm>
            <a:custGeom>
              <a:avLst/>
              <a:gdLst/>
              <a:ahLst/>
              <a:cxnLst/>
              <a:rect l="0" t="0" r="0" b="0"/>
              <a:pathLst>
                <a:path w="95251" h="7145">
                  <a:moveTo>
                    <a:pt x="0" y="7144"/>
                  </a:moveTo>
                  <a:lnTo>
                    <a:pt x="0" y="7144"/>
                  </a:lnTo>
                  <a:lnTo>
                    <a:pt x="1264" y="5880"/>
                  </a:lnTo>
                  <a:lnTo>
                    <a:pt x="2590" y="5259"/>
                  </a:lnTo>
                  <a:lnTo>
                    <a:pt x="27275" y="2391"/>
                  </a:lnTo>
                  <a:lnTo>
                    <a:pt x="62087" y="3562"/>
                  </a:lnTo>
                  <a:lnTo>
                    <a:pt x="952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91" name="SMARTInkShape-478">
              <a:extLst>
                <a:ext uri="{FF2B5EF4-FFF2-40B4-BE49-F238E27FC236}">
                  <a16:creationId xmlns:a16="http://schemas.microsoft.com/office/drawing/2014/main" xmlns="" id="{F861A5FC-0E5B-4B39-A282-F12208D8379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769518" y="2622826"/>
              <a:ext cx="509464" cy="483109"/>
            </a:xfrm>
            <a:custGeom>
              <a:avLst/>
              <a:gdLst/>
              <a:ahLst/>
              <a:cxnLst/>
              <a:rect l="0" t="0" r="0" b="0"/>
              <a:pathLst>
                <a:path w="509464" h="483109">
                  <a:moveTo>
                    <a:pt x="66551" y="315637"/>
                  </a:moveTo>
                  <a:lnTo>
                    <a:pt x="66551" y="315637"/>
                  </a:lnTo>
                  <a:lnTo>
                    <a:pt x="61820" y="306175"/>
                  </a:lnTo>
                  <a:lnTo>
                    <a:pt x="50958" y="300466"/>
                  </a:lnTo>
                  <a:lnTo>
                    <a:pt x="47450" y="299898"/>
                  </a:lnTo>
                  <a:lnTo>
                    <a:pt x="45008" y="300528"/>
                  </a:lnTo>
                  <a:lnTo>
                    <a:pt x="33376" y="306999"/>
                  </a:lnTo>
                  <a:lnTo>
                    <a:pt x="20286" y="319806"/>
                  </a:lnTo>
                  <a:lnTo>
                    <a:pt x="10933" y="334246"/>
                  </a:lnTo>
                  <a:lnTo>
                    <a:pt x="3060" y="352604"/>
                  </a:lnTo>
                  <a:lnTo>
                    <a:pt x="0" y="384389"/>
                  </a:lnTo>
                  <a:lnTo>
                    <a:pt x="2473" y="411125"/>
                  </a:lnTo>
                  <a:lnTo>
                    <a:pt x="13191" y="439276"/>
                  </a:lnTo>
                  <a:lnTo>
                    <a:pt x="18079" y="446962"/>
                  </a:lnTo>
                  <a:lnTo>
                    <a:pt x="33803" y="458396"/>
                  </a:lnTo>
                  <a:lnTo>
                    <a:pt x="41796" y="461417"/>
                  </a:lnTo>
                  <a:lnTo>
                    <a:pt x="47082" y="461743"/>
                  </a:lnTo>
                  <a:lnTo>
                    <a:pt x="58207" y="459796"/>
                  </a:lnTo>
                  <a:lnTo>
                    <a:pt x="76104" y="447846"/>
                  </a:lnTo>
                  <a:lnTo>
                    <a:pt x="80586" y="443453"/>
                  </a:lnTo>
                  <a:lnTo>
                    <a:pt x="86614" y="432912"/>
                  </a:lnTo>
                  <a:lnTo>
                    <a:pt x="98312" y="399960"/>
                  </a:lnTo>
                  <a:lnTo>
                    <a:pt x="102015" y="367608"/>
                  </a:lnTo>
                  <a:lnTo>
                    <a:pt x="99570" y="332657"/>
                  </a:lnTo>
                  <a:lnTo>
                    <a:pt x="95455" y="318763"/>
                  </a:lnTo>
                  <a:lnTo>
                    <a:pt x="92136" y="313476"/>
                  </a:lnTo>
                  <a:lnTo>
                    <a:pt x="87538" y="308213"/>
                  </a:lnTo>
                  <a:lnTo>
                    <a:pt x="81118" y="305470"/>
                  </a:lnTo>
                  <a:lnTo>
                    <a:pt x="77611" y="305209"/>
                  </a:lnTo>
                  <a:lnTo>
                    <a:pt x="62498" y="309328"/>
                  </a:lnTo>
                  <a:lnTo>
                    <a:pt x="59880" y="310637"/>
                  </a:lnTo>
                  <a:lnTo>
                    <a:pt x="56266" y="314208"/>
                  </a:lnTo>
                  <a:lnTo>
                    <a:pt x="53778" y="319235"/>
                  </a:lnTo>
                  <a:lnTo>
                    <a:pt x="50259" y="337981"/>
                  </a:lnTo>
                  <a:lnTo>
                    <a:pt x="51947" y="361708"/>
                  </a:lnTo>
                  <a:lnTo>
                    <a:pt x="67065" y="382177"/>
                  </a:lnTo>
                  <a:lnTo>
                    <a:pt x="80558" y="391016"/>
                  </a:lnTo>
                  <a:lnTo>
                    <a:pt x="96272" y="397210"/>
                  </a:lnTo>
                  <a:lnTo>
                    <a:pt x="101721" y="398193"/>
                  </a:lnTo>
                  <a:lnTo>
                    <a:pt x="113043" y="396219"/>
                  </a:lnTo>
                  <a:lnTo>
                    <a:pt x="133850" y="387765"/>
                  </a:lnTo>
                  <a:lnTo>
                    <a:pt x="151791" y="372969"/>
                  </a:lnTo>
                  <a:lnTo>
                    <a:pt x="178241" y="337983"/>
                  </a:lnTo>
                  <a:lnTo>
                    <a:pt x="195853" y="306497"/>
                  </a:lnTo>
                  <a:lnTo>
                    <a:pt x="212532" y="271755"/>
                  </a:lnTo>
                  <a:lnTo>
                    <a:pt x="225951" y="238291"/>
                  </a:lnTo>
                  <a:lnTo>
                    <a:pt x="235385" y="207124"/>
                  </a:lnTo>
                  <a:lnTo>
                    <a:pt x="243464" y="174784"/>
                  </a:lnTo>
                  <a:lnTo>
                    <a:pt x="247696" y="144848"/>
                  </a:lnTo>
                  <a:lnTo>
                    <a:pt x="251517" y="113896"/>
                  </a:lnTo>
                  <a:lnTo>
                    <a:pt x="252457" y="80516"/>
                  </a:lnTo>
                  <a:lnTo>
                    <a:pt x="249372" y="48004"/>
                  </a:lnTo>
                  <a:lnTo>
                    <a:pt x="239381" y="23316"/>
                  </a:lnTo>
                  <a:lnTo>
                    <a:pt x="228344" y="6881"/>
                  </a:lnTo>
                  <a:lnTo>
                    <a:pt x="222557" y="1698"/>
                  </a:lnTo>
                  <a:lnTo>
                    <a:pt x="217026" y="160"/>
                  </a:lnTo>
                  <a:lnTo>
                    <a:pt x="207885" y="0"/>
                  </a:lnTo>
                  <a:lnTo>
                    <a:pt x="198950" y="2317"/>
                  </a:lnTo>
                  <a:lnTo>
                    <a:pt x="192475" y="8341"/>
                  </a:lnTo>
                  <a:lnTo>
                    <a:pt x="174176" y="41099"/>
                  </a:lnTo>
                  <a:lnTo>
                    <a:pt x="165400" y="74952"/>
                  </a:lnTo>
                  <a:lnTo>
                    <a:pt x="161063" y="106556"/>
                  </a:lnTo>
                  <a:lnTo>
                    <a:pt x="160342" y="137807"/>
                  </a:lnTo>
                  <a:lnTo>
                    <a:pt x="162777" y="166416"/>
                  </a:lnTo>
                  <a:lnTo>
                    <a:pt x="165806" y="196251"/>
                  </a:lnTo>
                  <a:lnTo>
                    <a:pt x="169743" y="229209"/>
                  </a:lnTo>
                  <a:lnTo>
                    <a:pt x="172914" y="262179"/>
                  </a:lnTo>
                  <a:lnTo>
                    <a:pt x="176088" y="290564"/>
                  </a:lnTo>
                  <a:lnTo>
                    <a:pt x="178420" y="321360"/>
                  </a:lnTo>
                  <a:lnTo>
                    <a:pt x="180998" y="350918"/>
                  </a:lnTo>
                  <a:lnTo>
                    <a:pt x="183741" y="384756"/>
                  </a:lnTo>
                  <a:lnTo>
                    <a:pt x="186860" y="415965"/>
                  </a:lnTo>
                  <a:lnTo>
                    <a:pt x="194054" y="451275"/>
                  </a:lnTo>
                  <a:lnTo>
                    <a:pt x="195450" y="457677"/>
                  </a:lnTo>
                  <a:lnTo>
                    <a:pt x="208172" y="477824"/>
                  </a:lnTo>
                  <a:lnTo>
                    <a:pt x="210985" y="480588"/>
                  </a:lnTo>
                  <a:lnTo>
                    <a:pt x="214881" y="482699"/>
                  </a:lnTo>
                  <a:lnTo>
                    <a:pt x="219259" y="483108"/>
                  </a:lnTo>
                  <a:lnTo>
                    <a:pt x="225480" y="481851"/>
                  </a:lnTo>
                  <a:lnTo>
                    <a:pt x="238388" y="475403"/>
                  </a:lnTo>
                  <a:lnTo>
                    <a:pt x="261226" y="456474"/>
                  </a:lnTo>
                  <a:lnTo>
                    <a:pt x="282601" y="424979"/>
                  </a:lnTo>
                  <a:lnTo>
                    <a:pt x="298071" y="395321"/>
                  </a:lnTo>
                  <a:lnTo>
                    <a:pt x="302950" y="369577"/>
                  </a:lnTo>
                  <a:lnTo>
                    <a:pt x="301885" y="336597"/>
                  </a:lnTo>
                  <a:lnTo>
                    <a:pt x="298528" y="325522"/>
                  </a:lnTo>
                  <a:lnTo>
                    <a:pt x="295682" y="321529"/>
                  </a:lnTo>
                  <a:lnTo>
                    <a:pt x="286270" y="313802"/>
                  </a:lnTo>
                  <a:lnTo>
                    <a:pt x="282296" y="312175"/>
                  </a:lnTo>
                  <a:lnTo>
                    <a:pt x="273291" y="312524"/>
                  </a:lnTo>
                  <a:lnTo>
                    <a:pt x="268149" y="315047"/>
                  </a:lnTo>
                  <a:lnTo>
                    <a:pt x="256483" y="325342"/>
                  </a:lnTo>
                  <a:lnTo>
                    <a:pt x="248678" y="339161"/>
                  </a:lnTo>
                  <a:lnTo>
                    <a:pt x="243404" y="366135"/>
                  </a:lnTo>
                  <a:lnTo>
                    <a:pt x="247127" y="398344"/>
                  </a:lnTo>
                  <a:lnTo>
                    <a:pt x="258841" y="430709"/>
                  </a:lnTo>
                  <a:lnTo>
                    <a:pt x="271530" y="453517"/>
                  </a:lnTo>
                  <a:lnTo>
                    <a:pt x="293232" y="470055"/>
                  </a:lnTo>
                  <a:lnTo>
                    <a:pt x="303843" y="473250"/>
                  </a:lnTo>
                  <a:lnTo>
                    <a:pt x="321849" y="472960"/>
                  </a:lnTo>
                  <a:lnTo>
                    <a:pt x="331166" y="467790"/>
                  </a:lnTo>
                  <a:lnTo>
                    <a:pt x="350109" y="448147"/>
                  </a:lnTo>
                  <a:lnTo>
                    <a:pt x="365144" y="422017"/>
                  </a:lnTo>
                  <a:lnTo>
                    <a:pt x="372941" y="393175"/>
                  </a:lnTo>
                  <a:lnTo>
                    <a:pt x="379604" y="360446"/>
                  </a:lnTo>
                  <a:lnTo>
                    <a:pt x="384246" y="330102"/>
                  </a:lnTo>
                  <a:lnTo>
                    <a:pt x="389290" y="296896"/>
                  </a:lnTo>
                  <a:lnTo>
                    <a:pt x="391519" y="263780"/>
                  </a:lnTo>
                  <a:lnTo>
                    <a:pt x="392708" y="228408"/>
                  </a:lnTo>
                  <a:lnTo>
                    <a:pt x="392779" y="195530"/>
                  </a:lnTo>
                  <a:lnTo>
                    <a:pt x="392076" y="172611"/>
                  </a:lnTo>
                  <a:lnTo>
                    <a:pt x="390192" y="166984"/>
                  </a:lnTo>
                  <a:lnTo>
                    <a:pt x="388147" y="163456"/>
                  </a:lnTo>
                  <a:lnTo>
                    <a:pt x="386793" y="164566"/>
                  </a:lnTo>
                  <a:lnTo>
                    <a:pt x="386152" y="167267"/>
                  </a:lnTo>
                  <a:lnTo>
                    <a:pt x="383364" y="199402"/>
                  </a:lnTo>
                  <a:lnTo>
                    <a:pt x="383271" y="233430"/>
                  </a:lnTo>
                  <a:lnTo>
                    <a:pt x="385143" y="265024"/>
                  </a:lnTo>
                  <a:lnTo>
                    <a:pt x="385609" y="300505"/>
                  </a:lnTo>
                  <a:lnTo>
                    <a:pt x="386340" y="331933"/>
                  </a:lnTo>
                  <a:lnTo>
                    <a:pt x="388578" y="365898"/>
                  </a:lnTo>
                  <a:lnTo>
                    <a:pt x="394873" y="398401"/>
                  </a:lnTo>
                  <a:lnTo>
                    <a:pt x="409701" y="432928"/>
                  </a:lnTo>
                  <a:lnTo>
                    <a:pt x="416017" y="444149"/>
                  </a:lnTo>
                  <a:lnTo>
                    <a:pt x="427108" y="453592"/>
                  </a:lnTo>
                  <a:lnTo>
                    <a:pt x="437212" y="457265"/>
                  </a:lnTo>
                  <a:lnTo>
                    <a:pt x="443899" y="457878"/>
                  </a:lnTo>
                  <a:lnTo>
                    <a:pt x="457608" y="455149"/>
                  </a:lnTo>
                  <a:lnTo>
                    <a:pt x="489471" y="435974"/>
                  </a:lnTo>
                  <a:lnTo>
                    <a:pt x="509463" y="41088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495" name="SMARTInkShape-Group244">
            <a:extLst>
              <a:ext uri="{FF2B5EF4-FFF2-40B4-BE49-F238E27FC236}">
                <a16:creationId xmlns:a16="http://schemas.microsoft.com/office/drawing/2014/main" xmlns="" id="{34A7D00D-85C1-445B-A317-0868830422FF}"/>
              </a:ext>
            </a:extLst>
          </p:cNvPr>
          <p:cNvGrpSpPr/>
          <p:nvPr/>
        </p:nvGrpSpPr>
        <p:grpSpPr>
          <a:xfrm>
            <a:off x="3599080" y="2918550"/>
            <a:ext cx="401421" cy="175351"/>
            <a:chOff x="3599080" y="2918550"/>
            <a:chExt cx="401421" cy="175351"/>
          </a:xfrm>
        </p:grpSpPr>
        <p:sp>
          <p:nvSpPr>
            <p:cNvPr id="19493" name="SMARTInkShape-479">
              <a:extLst>
                <a:ext uri="{FF2B5EF4-FFF2-40B4-BE49-F238E27FC236}">
                  <a16:creationId xmlns:a16="http://schemas.microsoft.com/office/drawing/2014/main" xmlns="" id="{C31FDBDC-A49C-4CCD-9A50-CBDF4322460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98106" y="2926557"/>
              <a:ext cx="102395" cy="145032"/>
            </a:xfrm>
            <a:custGeom>
              <a:avLst/>
              <a:gdLst/>
              <a:ahLst/>
              <a:cxnLst/>
              <a:rect l="0" t="0" r="0" b="0"/>
              <a:pathLst>
                <a:path w="102395" h="145032">
                  <a:moveTo>
                    <a:pt x="0" y="2381"/>
                  </a:moveTo>
                  <a:lnTo>
                    <a:pt x="0" y="2381"/>
                  </a:lnTo>
                  <a:lnTo>
                    <a:pt x="1264" y="2381"/>
                  </a:lnTo>
                  <a:lnTo>
                    <a:pt x="1637" y="2116"/>
                  </a:lnTo>
                  <a:lnTo>
                    <a:pt x="1885" y="1675"/>
                  </a:lnTo>
                  <a:lnTo>
                    <a:pt x="2381" y="0"/>
                  </a:lnTo>
                  <a:lnTo>
                    <a:pt x="3645" y="1264"/>
                  </a:lnTo>
                  <a:lnTo>
                    <a:pt x="4266" y="2590"/>
                  </a:lnTo>
                  <a:lnTo>
                    <a:pt x="4432" y="3314"/>
                  </a:lnTo>
                  <a:lnTo>
                    <a:pt x="6334" y="6641"/>
                  </a:lnTo>
                  <a:lnTo>
                    <a:pt x="11944" y="40923"/>
                  </a:lnTo>
                  <a:lnTo>
                    <a:pt x="18393" y="74607"/>
                  </a:lnTo>
                  <a:lnTo>
                    <a:pt x="27770" y="110155"/>
                  </a:lnTo>
                  <a:lnTo>
                    <a:pt x="34159" y="128970"/>
                  </a:lnTo>
                  <a:lnTo>
                    <a:pt x="36521" y="133316"/>
                  </a:lnTo>
                  <a:lnTo>
                    <a:pt x="43326" y="140883"/>
                  </a:lnTo>
                  <a:lnTo>
                    <a:pt x="48468" y="143548"/>
                  </a:lnTo>
                  <a:lnTo>
                    <a:pt x="59643" y="145031"/>
                  </a:lnTo>
                  <a:lnTo>
                    <a:pt x="69551" y="144961"/>
                  </a:lnTo>
                  <a:lnTo>
                    <a:pt x="86639" y="137607"/>
                  </a:lnTo>
                  <a:lnTo>
                    <a:pt x="91876" y="133758"/>
                  </a:lnTo>
                  <a:lnTo>
                    <a:pt x="102394" y="1166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94" name="SMARTInkShape-480">
              <a:extLst>
                <a:ext uri="{FF2B5EF4-FFF2-40B4-BE49-F238E27FC236}">
                  <a16:creationId xmlns:a16="http://schemas.microsoft.com/office/drawing/2014/main" xmlns="" id="{F8807AE5-2B23-45D4-9A45-F639A7EABDD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599080" y="2918550"/>
              <a:ext cx="303790" cy="175351"/>
            </a:xfrm>
            <a:custGeom>
              <a:avLst/>
              <a:gdLst/>
              <a:ahLst/>
              <a:cxnLst/>
              <a:rect l="0" t="0" r="0" b="0"/>
              <a:pathLst>
                <a:path w="303790" h="175351">
                  <a:moveTo>
                    <a:pt x="3751" y="50869"/>
                  </a:moveTo>
                  <a:lnTo>
                    <a:pt x="3751" y="50869"/>
                  </a:lnTo>
                  <a:lnTo>
                    <a:pt x="2487" y="50869"/>
                  </a:lnTo>
                  <a:lnTo>
                    <a:pt x="2115" y="51133"/>
                  </a:lnTo>
                  <a:lnTo>
                    <a:pt x="1866" y="51574"/>
                  </a:lnTo>
                  <a:lnTo>
                    <a:pt x="1379" y="53221"/>
                  </a:lnTo>
                  <a:lnTo>
                    <a:pt x="108" y="53241"/>
                  </a:lnTo>
                  <a:lnTo>
                    <a:pt x="0" y="52980"/>
                  </a:lnTo>
                  <a:lnTo>
                    <a:pt x="846" y="51082"/>
                  </a:lnTo>
                  <a:lnTo>
                    <a:pt x="2565" y="44338"/>
                  </a:lnTo>
                  <a:lnTo>
                    <a:pt x="7365" y="34673"/>
                  </a:lnTo>
                  <a:lnTo>
                    <a:pt x="7748" y="32928"/>
                  </a:lnTo>
                  <a:lnTo>
                    <a:pt x="19176" y="19015"/>
                  </a:lnTo>
                  <a:lnTo>
                    <a:pt x="41072" y="3269"/>
                  </a:lnTo>
                  <a:lnTo>
                    <a:pt x="49617" y="312"/>
                  </a:lnTo>
                  <a:lnTo>
                    <a:pt x="53945" y="0"/>
                  </a:lnTo>
                  <a:lnTo>
                    <a:pt x="75896" y="1623"/>
                  </a:lnTo>
                  <a:lnTo>
                    <a:pt x="85924" y="8273"/>
                  </a:lnTo>
                  <a:lnTo>
                    <a:pt x="90952" y="14817"/>
                  </a:lnTo>
                  <a:lnTo>
                    <a:pt x="97584" y="36979"/>
                  </a:lnTo>
                  <a:lnTo>
                    <a:pt x="102910" y="71130"/>
                  </a:lnTo>
                  <a:lnTo>
                    <a:pt x="107491" y="95732"/>
                  </a:lnTo>
                  <a:lnTo>
                    <a:pt x="120717" y="129116"/>
                  </a:lnTo>
                  <a:lnTo>
                    <a:pt x="133014" y="147302"/>
                  </a:lnTo>
                  <a:lnTo>
                    <a:pt x="139682" y="155024"/>
                  </a:lnTo>
                  <a:lnTo>
                    <a:pt x="146519" y="164429"/>
                  </a:lnTo>
                  <a:lnTo>
                    <a:pt x="153327" y="169154"/>
                  </a:lnTo>
                  <a:lnTo>
                    <a:pt x="170069" y="175350"/>
                  </a:lnTo>
                  <a:lnTo>
                    <a:pt x="185480" y="174873"/>
                  </a:lnTo>
                  <a:lnTo>
                    <a:pt x="199045" y="169291"/>
                  </a:lnTo>
                  <a:lnTo>
                    <a:pt x="223445" y="149815"/>
                  </a:lnTo>
                  <a:lnTo>
                    <a:pt x="232748" y="138176"/>
                  </a:lnTo>
                  <a:lnTo>
                    <a:pt x="242872" y="115274"/>
                  </a:lnTo>
                  <a:lnTo>
                    <a:pt x="247910" y="83017"/>
                  </a:lnTo>
                  <a:lnTo>
                    <a:pt x="247610" y="60884"/>
                  </a:lnTo>
                  <a:lnTo>
                    <a:pt x="243029" y="44135"/>
                  </a:lnTo>
                  <a:lnTo>
                    <a:pt x="233900" y="28331"/>
                  </a:lnTo>
                  <a:lnTo>
                    <a:pt x="222774" y="17949"/>
                  </a:lnTo>
                  <a:lnTo>
                    <a:pt x="219187" y="16394"/>
                  </a:lnTo>
                  <a:lnTo>
                    <a:pt x="202733" y="15259"/>
                  </a:lnTo>
                  <a:lnTo>
                    <a:pt x="195912" y="16446"/>
                  </a:lnTo>
                  <a:lnTo>
                    <a:pt x="190539" y="19738"/>
                  </a:lnTo>
                  <a:lnTo>
                    <a:pt x="186860" y="22801"/>
                  </a:lnTo>
                  <a:lnTo>
                    <a:pt x="185675" y="25959"/>
                  </a:lnTo>
                  <a:lnTo>
                    <a:pt x="183479" y="35114"/>
                  </a:lnTo>
                  <a:lnTo>
                    <a:pt x="184504" y="41085"/>
                  </a:lnTo>
                  <a:lnTo>
                    <a:pt x="189041" y="52046"/>
                  </a:lnTo>
                  <a:lnTo>
                    <a:pt x="194412" y="56685"/>
                  </a:lnTo>
                  <a:lnTo>
                    <a:pt x="219594" y="68079"/>
                  </a:lnTo>
                  <a:lnTo>
                    <a:pt x="244849" y="74355"/>
                  </a:lnTo>
                  <a:lnTo>
                    <a:pt x="273181" y="71128"/>
                  </a:lnTo>
                  <a:lnTo>
                    <a:pt x="293835" y="64436"/>
                  </a:lnTo>
                  <a:lnTo>
                    <a:pt x="303789" y="5801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499" name="SMARTInkShape-Group245">
            <a:extLst>
              <a:ext uri="{FF2B5EF4-FFF2-40B4-BE49-F238E27FC236}">
                <a16:creationId xmlns:a16="http://schemas.microsoft.com/office/drawing/2014/main" xmlns="" id="{34F146A3-F7FE-41BE-9300-81353E0066B9}"/>
              </a:ext>
            </a:extLst>
          </p:cNvPr>
          <p:cNvGrpSpPr/>
          <p:nvPr/>
        </p:nvGrpSpPr>
        <p:grpSpPr>
          <a:xfrm>
            <a:off x="3895725" y="2629642"/>
            <a:ext cx="578645" cy="479667"/>
            <a:chOff x="3895725" y="2629642"/>
            <a:chExt cx="578645" cy="479667"/>
          </a:xfrm>
        </p:grpSpPr>
        <p:sp>
          <p:nvSpPr>
            <p:cNvPr id="19496" name="SMARTInkShape-481">
              <a:extLst>
                <a:ext uri="{FF2B5EF4-FFF2-40B4-BE49-F238E27FC236}">
                  <a16:creationId xmlns:a16="http://schemas.microsoft.com/office/drawing/2014/main" xmlns="" id="{5B5C046E-6DA9-461D-8394-25527F45392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895725" y="2843311"/>
              <a:ext cx="2382" cy="2284"/>
            </a:xfrm>
            <a:custGeom>
              <a:avLst/>
              <a:gdLst/>
              <a:ahLst/>
              <a:cxnLst/>
              <a:rect l="0" t="0" r="0" b="0"/>
              <a:pathLst>
                <a:path w="2382" h="2284">
                  <a:moveTo>
                    <a:pt x="2381" y="2283"/>
                  </a:moveTo>
                  <a:lnTo>
                    <a:pt x="2381" y="2283"/>
                  </a:lnTo>
                  <a:lnTo>
                    <a:pt x="2381" y="1019"/>
                  </a:lnTo>
                  <a:lnTo>
                    <a:pt x="2117" y="646"/>
                  </a:lnTo>
                  <a:lnTo>
                    <a:pt x="1676" y="398"/>
                  </a:lnTo>
                  <a:lnTo>
                    <a:pt x="331" y="0"/>
                  </a:lnTo>
                  <a:lnTo>
                    <a:pt x="221" y="232"/>
                  </a:lnTo>
                  <a:lnTo>
                    <a:pt x="0" y="228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97" name="SMARTInkShape-482">
              <a:extLst>
                <a:ext uri="{FF2B5EF4-FFF2-40B4-BE49-F238E27FC236}">
                  <a16:creationId xmlns:a16="http://schemas.microsoft.com/office/drawing/2014/main" xmlns="" id="{A5B975D0-BBFE-4BDB-B3FD-58D3A852772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345781" y="2874169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2430" y="9260"/>
                  </a:lnTo>
                  <a:lnTo>
                    <a:pt x="12336" y="7291"/>
                  </a:lnTo>
                  <a:lnTo>
                    <a:pt x="16892" y="6898"/>
                  </a:lnTo>
                  <a:lnTo>
                    <a:pt x="25643" y="5513"/>
                  </a:lnTo>
                  <a:lnTo>
                    <a:pt x="58433" y="4205"/>
                  </a:lnTo>
                  <a:lnTo>
                    <a:pt x="952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98" name="SMARTInkShape-483">
              <a:extLst>
                <a:ext uri="{FF2B5EF4-FFF2-40B4-BE49-F238E27FC236}">
                  <a16:creationId xmlns:a16="http://schemas.microsoft.com/office/drawing/2014/main" xmlns="" id="{855B7CAE-D8B0-4EA6-891D-72B2B64E9E0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991123" y="2629642"/>
              <a:ext cx="483247" cy="479667"/>
            </a:xfrm>
            <a:custGeom>
              <a:avLst/>
              <a:gdLst/>
              <a:ahLst/>
              <a:cxnLst/>
              <a:rect l="0" t="0" r="0" b="0"/>
              <a:pathLst>
                <a:path w="483247" h="479667">
                  <a:moveTo>
                    <a:pt x="64146" y="299296"/>
                  </a:moveTo>
                  <a:lnTo>
                    <a:pt x="64146" y="299296"/>
                  </a:lnTo>
                  <a:lnTo>
                    <a:pt x="64146" y="298031"/>
                  </a:lnTo>
                  <a:lnTo>
                    <a:pt x="62882" y="294717"/>
                  </a:lnTo>
                  <a:lnTo>
                    <a:pt x="62245" y="293862"/>
                  </a:lnTo>
                  <a:lnTo>
                    <a:pt x="60832" y="292912"/>
                  </a:lnTo>
                  <a:lnTo>
                    <a:pt x="57460" y="292218"/>
                  </a:lnTo>
                  <a:lnTo>
                    <a:pt x="55874" y="292172"/>
                  </a:lnTo>
                  <a:lnTo>
                    <a:pt x="37445" y="298123"/>
                  </a:lnTo>
                  <a:lnTo>
                    <a:pt x="21092" y="309731"/>
                  </a:lnTo>
                  <a:lnTo>
                    <a:pt x="12514" y="319897"/>
                  </a:lnTo>
                  <a:lnTo>
                    <a:pt x="2373" y="352540"/>
                  </a:lnTo>
                  <a:lnTo>
                    <a:pt x="0" y="381087"/>
                  </a:lnTo>
                  <a:lnTo>
                    <a:pt x="3179" y="402941"/>
                  </a:lnTo>
                  <a:lnTo>
                    <a:pt x="11282" y="424994"/>
                  </a:lnTo>
                  <a:lnTo>
                    <a:pt x="22388" y="439551"/>
                  </a:lnTo>
                  <a:lnTo>
                    <a:pt x="40067" y="453724"/>
                  </a:lnTo>
                  <a:lnTo>
                    <a:pt x="48662" y="456912"/>
                  </a:lnTo>
                  <a:lnTo>
                    <a:pt x="52678" y="457277"/>
                  </a:lnTo>
                  <a:lnTo>
                    <a:pt x="70006" y="451927"/>
                  </a:lnTo>
                  <a:lnTo>
                    <a:pt x="91415" y="431324"/>
                  </a:lnTo>
                  <a:lnTo>
                    <a:pt x="110233" y="403841"/>
                  </a:lnTo>
                  <a:lnTo>
                    <a:pt x="115014" y="385514"/>
                  </a:lnTo>
                  <a:lnTo>
                    <a:pt x="116474" y="350955"/>
                  </a:lnTo>
                  <a:lnTo>
                    <a:pt x="112455" y="331656"/>
                  </a:lnTo>
                  <a:lnTo>
                    <a:pt x="99974" y="308025"/>
                  </a:lnTo>
                  <a:lnTo>
                    <a:pt x="91008" y="299138"/>
                  </a:lnTo>
                  <a:lnTo>
                    <a:pt x="77938" y="292170"/>
                  </a:lnTo>
                  <a:lnTo>
                    <a:pt x="68732" y="290245"/>
                  </a:lnTo>
                  <a:lnTo>
                    <a:pt x="63538" y="290510"/>
                  </a:lnTo>
                  <a:lnTo>
                    <a:pt x="53970" y="293635"/>
                  </a:lnTo>
                  <a:lnTo>
                    <a:pt x="49393" y="296427"/>
                  </a:lnTo>
                  <a:lnTo>
                    <a:pt x="47961" y="298177"/>
                  </a:lnTo>
                  <a:lnTo>
                    <a:pt x="46369" y="302238"/>
                  </a:lnTo>
                  <a:lnTo>
                    <a:pt x="45129" y="326437"/>
                  </a:lnTo>
                  <a:lnTo>
                    <a:pt x="46522" y="331996"/>
                  </a:lnTo>
                  <a:lnTo>
                    <a:pt x="50463" y="340768"/>
                  </a:lnTo>
                  <a:lnTo>
                    <a:pt x="56770" y="347214"/>
                  </a:lnTo>
                  <a:lnTo>
                    <a:pt x="74106" y="358706"/>
                  </a:lnTo>
                  <a:lnTo>
                    <a:pt x="91289" y="360879"/>
                  </a:lnTo>
                  <a:lnTo>
                    <a:pt x="100699" y="361143"/>
                  </a:lnTo>
                  <a:lnTo>
                    <a:pt x="109784" y="358660"/>
                  </a:lnTo>
                  <a:lnTo>
                    <a:pt x="129198" y="346697"/>
                  </a:lnTo>
                  <a:lnTo>
                    <a:pt x="147016" y="323934"/>
                  </a:lnTo>
                  <a:lnTo>
                    <a:pt x="161970" y="292585"/>
                  </a:lnTo>
                  <a:lnTo>
                    <a:pt x="175552" y="260871"/>
                  </a:lnTo>
                  <a:lnTo>
                    <a:pt x="186297" y="230099"/>
                  </a:lnTo>
                  <a:lnTo>
                    <a:pt x="197076" y="197595"/>
                  </a:lnTo>
                  <a:lnTo>
                    <a:pt x="205868" y="165168"/>
                  </a:lnTo>
                  <a:lnTo>
                    <a:pt x="212861" y="132586"/>
                  </a:lnTo>
                  <a:lnTo>
                    <a:pt x="219453" y="98080"/>
                  </a:lnTo>
                  <a:lnTo>
                    <a:pt x="221145" y="66968"/>
                  </a:lnTo>
                  <a:lnTo>
                    <a:pt x="216716" y="35521"/>
                  </a:lnTo>
                  <a:lnTo>
                    <a:pt x="204554" y="11372"/>
                  </a:lnTo>
                  <a:lnTo>
                    <a:pt x="200985" y="6317"/>
                  </a:lnTo>
                  <a:lnTo>
                    <a:pt x="195519" y="3013"/>
                  </a:lnTo>
                  <a:lnTo>
                    <a:pt x="183759" y="0"/>
                  </a:lnTo>
                  <a:lnTo>
                    <a:pt x="177492" y="742"/>
                  </a:lnTo>
                  <a:lnTo>
                    <a:pt x="161238" y="14340"/>
                  </a:lnTo>
                  <a:lnTo>
                    <a:pt x="154311" y="30038"/>
                  </a:lnTo>
                  <a:lnTo>
                    <a:pt x="144500" y="63579"/>
                  </a:lnTo>
                  <a:lnTo>
                    <a:pt x="141324" y="93767"/>
                  </a:lnTo>
                  <a:lnTo>
                    <a:pt x="140475" y="127549"/>
                  </a:lnTo>
                  <a:lnTo>
                    <a:pt x="142953" y="161226"/>
                  </a:lnTo>
                  <a:lnTo>
                    <a:pt x="146726" y="196888"/>
                  </a:lnTo>
                  <a:lnTo>
                    <a:pt x="149824" y="231094"/>
                  </a:lnTo>
                  <a:lnTo>
                    <a:pt x="151415" y="259979"/>
                  </a:lnTo>
                  <a:lnTo>
                    <a:pt x="154670" y="295356"/>
                  </a:lnTo>
                  <a:lnTo>
                    <a:pt x="160123" y="330175"/>
                  </a:lnTo>
                  <a:lnTo>
                    <a:pt x="166996" y="363520"/>
                  </a:lnTo>
                  <a:lnTo>
                    <a:pt x="173134" y="395108"/>
                  </a:lnTo>
                  <a:lnTo>
                    <a:pt x="182349" y="429443"/>
                  </a:lnTo>
                  <a:lnTo>
                    <a:pt x="185041" y="435342"/>
                  </a:lnTo>
                  <a:lnTo>
                    <a:pt x="190812" y="442431"/>
                  </a:lnTo>
                  <a:lnTo>
                    <a:pt x="202136" y="448747"/>
                  </a:lnTo>
                  <a:lnTo>
                    <a:pt x="204558" y="449730"/>
                  </a:lnTo>
                  <a:lnTo>
                    <a:pt x="215552" y="449849"/>
                  </a:lnTo>
                  <a:lnTo>
                    <a:pt x="222542" y="448209"/>
                  </a:lnTo>
                  <a:lnTo>
                    <a:pt x="250679" y="430257"/>
                  </a:lnTo>
                  <a:lnTo>
                    <a:pt x="257263" y="419738"/>
                  </a:lnTo>
                  <a:lnTo>
                    <a:pt x="271262" y="385664"/>
                  </a:lnTo>
                  <a:lnTo>
                    <a:pt x="279686" y="351796"/>
                  </a:lnTo>
                  <a:lnTo>
                    <a:pt x="279424" y="331916"/>
                  </a:lnTo>
                  <a:lnTo>
                    <a:pt x="274847" y="316136"/>
                  </a:lnTo>
                  <a:lnTo>
                    <a:pt x="270127" y="309018"/>
                  </a:lnTo>
                  <a:lnTo>
                    <a:pt x="263044" y="302748"/>
                  </a:lnTo>
                  <a:lnTo>
                    <a:pt x="251170" y="301771"/>
                  </a:lnTo>
                  <a:lnTo>
                    <a:pt x="246061" y="302969"/>
                  </a:lnTo>
                  <a:lnTo>
                    <a:pt x="239931" y="311320"/>
                  </a:lnTo>
                  <a:lnTo>
                    <a:pt x="230612" y="336351"/>
                  </a:lnTo>
                  <a:lnTo>
                    <a:pt x="228642" y="360084"/>
                  </a:lnTo>
                  <a:lnTo>
                    <a:pt x="235169" y="394215"/>
                  </a:lnTo>
                  <a:lnTo>
                    <a:pt x="241938" y="412543"/>
                  </a:lnTo>
                  <a:lnTo>
                    <a:pt x="261825" y="445327"/>
                  </a:lnTo>
                  <a:lnTo>
                    <a:pt x="268532" y="450661"/>
                  </a:lnTo>
                  <a:lnTo>
                    <a:pt x="277272" y="455303"/>
                  </a:lnTo>
                  <a:lnTo>
                    <a:pt x="286426" y="457409"/>
                  </a:lnTo>
                  <a:lnTo>
                    <a:pt x="297669" y="456636"/>
                  </a:lnTo>
                  <a:lnTo>
                    <a:pt x="305964" y="452718"/>
                  </a:lnTo>
                  <a:lnTo>
                    <a:pt x="321479" y="440596"/>
                  </a:lnTo>
                  <a:lnTo>
                    <a:pt x="336729" y="416659"/>
                  </a:lnTo>
                  <a:lnTo>
                    <a:pt x="348263" y="384294"/>
                  </a:lnTo>
                  <a:lnTo>
                    <a:pt x="356687" y="353403"/>
                  </a:lnTo>
                  <a:lnTo>
                    <a:pt x="362477" y="321328"/>
                  </a:lnTo>
                  <a:lnTo>
                    <a:pt x="366911" y="287814"/>
                  </a:lnTo>
                  <a:lnTo>
                    <a:pt x="369473" y="253282"/>
                  </a:lnTo>
                  <a:lnTo>
                    <a:pt x="371083" y="221456"/>
                  </a:lnTo>
                  <a:lnTo>
                    <a:pt x="371317" y="186865"/>
                  </a:lnTo>
                  <a:lnTo>
                    <a:pt x="366321" y="156428"/>
                  </a:lnTo>
                  <a:lnTo>
                    <a:pt x="362004" y="144564"/>
                  </a:lnTo>
                  <a:lnTo>
                    <a:pt x="361407" y="143754"/>
                  </a:lnTo>
                  <a:lnTo>
                    <a:pt x="360039" y="142853"/>
                  </a:lnTo>
                  <a:lnTo>
                    <a:pt x="358549" y="142453"/>
                  </a:lnTo>
                  <a:lnTo>
                    <a:pt x="358046" y="142876"/>
                  </a:lnTo>
                  <a:lnTo>
                    <a:pt x="357487" y="144756"/>
                  </a:lnTo>
                  <a:lnTo>
                    <a:pt x="355151" y="165685"/>
                  </a:lnTo>
                  <a:lnTo>
                    <a:pt x="356200" y="192691"/>
                  </a:lnTo>
                  <a:lnTo>
                    <a:pt x="355126" y="211624"/>
                  </a:lnTo>
                  <a:lnTo>
                    <a:pt x="356949" y="245291"/>
                  </a:lnTo>
                  <a:lnTo>
                    <a:pt x="359460" y="277769"/>
                  </a:lnTo>
                  <a:lnTo>
                    <a:pt x="361562" y="311013"/>
                  </a:lnTo>
                  <a:lnTo>
                    <a:pt x="359903" y="343652"/>
                  </a:lnTo>
                  <a:lnTo>
                    <a:pt x="361600" y="377763"/>
                  </a:lnTo>
                  <a:lnTo>
                    <a:pt x="363173" y="395072"/>
                  </a:lnTo>
                  <a:lnTo>
                    <a:pt x="370246" y="429782"/>
                  </a:lnTo>
                  <a:lnTo>
                    <a:pt x="371375" y="434812"/>
                  </a:lnTo>
                  <a:lnTo>
                    <a:pt x="383768" y="455332"/>
                  </a:lnTo>
                  <a:lnTo>
                    <a:pt x="403149" y="476080"/>
                  </a:lnTo>
                  <a:lnTo>
                    <a:pt x="406284" y="478232"/>
                  </a:lnTo>
                  <a:lnTo>
                    <a:pt x="413552" y="479666"/>
                  </a:lnTo>
                  <a:lnTo>
                    <a:pt x="423589" y="478250"/>
                  </a:lnTo>
                  <a:lnTo>
                    <a:pt x="431879" y="475115"/>
                  </a:lnTo>
                  <a:lnTo>
                    <a:pt x="466735" y="451946"/>
                  </a:lnTo>
                  <a:lnTo>
                    <a:pt x="483246" y="43502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500" name="SMARTInkShape-484">
            <a:extLst>
              <a:ext uri="{FF2B5EF4-FFF2-40B4-BE49-F238E27FC236}">
                <a16:creationId xmlns:a16="http://schemas.microsoft.com/office/drawing/2014/main" xmlns="" id="{98ACF20E-E27B-4F8B-8593-65FDA2D15FB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28027" y="3537192"/>
            <a:ext cx="114987" cy="160729"/>
          </a:xfrm>
          <a:custGeom>
            <a:avLst/>
            <a:gdLst/>
            <a:ahLst/>
            <a:cxnLst/>
            <a:rect l="0" t="0" r="0" b="0"/>
            <a:pathLst>
              <a:path w="114987" h="160729">
                <a:moveTo>
                  <a:pt x="93554" y="8489"/>
                </a:moveTo>
                <a:lnTo>
                  <a:pt x="93554" y="8489"/>
                </a:lnTo>
                <a:lnTo>
                  <a:pt x="92290" y="8489"/>
                </a:lnTo>
                <a:lnTo>
                  <a:pt x="92182" y="8225"/>
                </a:lnTo>
                <a:lnTo>
                  <a:pt x="92768" y="7225"/>
                </a:lnTo>
                <a:lnTo>
                  <a:pt x="92766" y="6588"/>
                </a:lnTo>
                <a:lnTo>
                  <a:pt x="91251" y="1804"/>
                </a:lnTo>
                <a:lnTo>
                  <a:pt x="90960" y="1651"/>
                </a:lnTo>
                <a:lnTo>
                  <a:pt x="77875" y="0"/>
                </a:lnTo>
                <a:lnTo>
                  <a:pt x="61492" y="1949"/>
                </a:lnTo>
                <a:lnTo>
                  <a:pt x="54119" y="4639"/>
                </a:lnTo>
                <a:lnTo>
                  <a:pt x="26800" y="24115"/>
                </a:lnTo>
                <a:lnTo>
                  <a:pt x="19504" y="33938"/>
                </a:lnTo>
                <a:lnTo>
                  <a:pt x="10786" y="53564"/>
                </a:lnTo>
                <a:lnTo>
                  <a:pt x="0" y="88549"/>
                </a:lnTo>
                <a:lnTo>
                  <a:pt x="829" y="108757"/>
                </a:lnTo>
                <a:lnTo>
                  <a:pt x="2815" y="118837"/>
                </a:lnTo>
                <a:lnTo>
                  <a:pt x="15493" y="143488"/>
                </a:lnTo>
                <a:lnTo>
                  <a:pt x="23954" y="151690"/>
                </a:lnTo>
                <a:lnTo>
                  <a:pt x="35423" y="159052"/>
                </a:lnTo>
                <a:lnTo>
                  <a:pt x="55370" y="160728"/>
                </a:lnTo>
                <a:lnTo>
                  <a:pt x="73835" y="155511"/>
                </a:lnTo>
                <a:lnTo>
                  <a:pt x="108559" y="139619"/>
                </a:lnTo>
                <a:lnTo>
                  <a:pt x="114986" y="13469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503" name="SMARTInkShape-Group247">
            <a:extLst>
              <a:ext uri="{FF2B5EF4-FFF2-40B4-BE49-F238E27FC236}">
                <a16:creationId xmlns:a16="http://schemas.microsoft.com/office/drawing/2014/main" xmlns="" id="{699110A0-6456-4408-922F-C0160D1D50DF}"/>
              </a:ext>
            </a:extLst>
          </p:cNvPr>
          <p:cNvGrpSpPr/>
          <p:nvPr/>
        </p:nvGrpSpPr>
        <p:grpSpPr>
          <a:xfrm>
            <a:off x="1250461" y="3232046"/>
            <a:ext cx="835515" cy="796767"/>
            <a:chOff x="1250461" y="3232046"/>
            <a:chExt cx="835515" cy="796767"/>
          </a:xfrm>
        </p:grpSpPr>
        <p:sp>
          <p:nvSpPr>
            <p:cNvPr id="19501" name="SMARTInkShape-485">
              <a:extLst>
                <a:ext uri="{FF2B5EF4-FFF2-40B4-BE49-F238E27FC236}">
                  <a16:creationId xmlns:a16="http://schemas.microsoft.com/office/drawing/2014/main" xmlns="" id="{D0DE8295-3E1E-4946-8633-B6FB69ECDB6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964531" y="3483769"/>
              <a:ext cx="95251" cy="21432"/>
            </a:xfrm>
            <a:custGeom>
              <a:avLst/>
              <a:gdLst/>
              <a:ahLst/>
              <a:cxnLst/>
              <a:rect l="0" t="0" r="0" b="0"/>
              <a:pathLst>
                <a:path w="95251" h="21432">
                  <a:moveTo>
                    <a:pt x="0" y="0"/>
                  </a:moveTo>
                  <a:lnTo>
                    <a:pt x="0" y="0"/>
                  </a:lnTo>
                  <a:lnTo>
                    <a:pt x="0" y="7141"/>
                  </a:lnTo>
                  <a:lnTo>
                    <a:pt x="33422" y="13101"/>
                  </a:lnTo>
                  <a:lnTo>
                    <a:pt x="69134" y="18385"/>
                  </a:lnTo>
                  <a:lnTo>
                    <a:pt x="95250" y="214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02" name="SMARTInkShape-486">
              <a:extLst>
                <a:ext uri="{FF2B5EF4-FFF2-40B4-BE49-F238E27FC236}">
                  <a16:creationId xmlns:a16="http://schemas.microsoft.com/office/drawing/2014/main" xmlns="" id="{211EAAD1-8955-4984-9238-59A983087F7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250461" y="3232046"/>
              <a:ext cx="835515" cy="796767"/>
            </a:xfrm>
            <a:custGeom>
              <a:avLst/>
              <a:gdLst/>
              <a:ahLst/>
              <a:cxnLst/>
              <a:rect l="0" t="0" r="0" b="0"/>
              <a:pathLst>
                <a:path w="835515" h="796767">
                  <a:moveTo>
                    <a:pt x="92564" y="323160"/>
                  </a:moveTo>
                  <a:lnTo>
                    <a:pt x="92564" y="323160"/>
                  </a:lnTo>
                  <a:lnTo>
                    <a:pt x="92564" y="321896"/>
                  </a:lnTo>
                  <a:lnTo>
                    <a:pt x="91858" y="320570"/>
                  </a:lnTo>
                  <a:lnTo>
                    <a:pt x="91300" y="319846"/>
                  </a:lnTo>
                  <a:lnTo>
                    <a:pt x="89268" y="319042"/>
                  </a:lnTo>
                  <a:lnTo>
                    <a:pt x="87986" y="318827"/>
                  </a:lnTo>
                  <a:lnTo>
                    <a:pt x="87130" y="318419"/>
                  </a:lnTo>
                  <a:lnTo>
                    <a:pt x="86560" y="317883"/>
                  </a:lnTo>
                  <a:lnTo>
                    <a:pt x="85646" y="316385"/>
                  </a:lnTo>
                  <a:lnTo>
                    <a:pt x="84815" y="316180"/>
                  </a:lnTo>
                  <a:lnTo>
                    <a:pt x="69770" y="314852"/>
                  </a:lnTo>
                  <a:lnTo>
                    <a:pt x="53971" y="319401"/>
                  </a:lnTo>
                  <a:lnTo>
                    <a:pt x="46792" y="322987"/>
                  </a:lnTo>
                  <a:lnTo>
                    <a:pt x="21013" y="347628"/>
                  </a:lnTo>
                  <a:lnTo>
                    <a:pt x="6173" y="373600"/>
                  </a:lnTo>
                  <a:lnTo>
                    <a:pt x="731" y="391150"/>
                  </a:lnTo>
                  <a:lnTo>
                    <a:pt x="0" y="414703"/>
                  </a:lnTo>
                  <a:lnTo>
                    <a:pt x="1751" y="429211"/>
                  </a:lnTo>
                  <a:lnTo>
                    <a:pt x="9463" y="443121"/>
                  </a:lnTo>
                  <a:lnTo>
                    <a:pt x="17147" y="451925"/>
                  </a:lnTo>
                  <a:lnTo>
                    <a:pt x="33412" y="465131"/>
                  </a:lnTo>
                  <a:lnTo>
                    <a:pt x="37964" y="466956"/>
                  </a:lnTo>
                  <a:lnTo>
                    <a:pt x="59688" y="468360"/>
                  </a:lnTo>
                  <a:lnTo>
                    <a:pt x="64194" y="466274"/>
                  </a:lnTo>
                  <a:lnTo>
                    <a:pt x="82788" y="450650"/>
                  </a:lnTo>
                  <a:lnTo>
                    <a:pt x="100027" y="427421"/>
                  </a:lnTo>
                  <a:lnTo>
                    <a:pt x="113920" y="396557"/>
                  </a:lnTo>
                  <a:lnTo>
                    <a:pt x="118298" y="370610"/>
                  </a:lnTo>
                  <a:lnTo>
                    <a:pt x="117433" y="344986"/>
                  </a:lnTo>
                  <a:lnTo>
                    <a:pt x="115435" y="338064"/>
                  </a:lnTo>
                  <a:lnTo>
                    <a:pt x="106473" y="319243"/>
                  </a:lnTo>
                  <a:lnTo>
                    <a:pt x="98743" y="314444"/>
                  </a:lnTo>
                  <a:lnTo>
                    <a:pt x="89338" y="310935"/>
                  </a:lnTo>
                  <a:lnTo>
                    <a:pt x="85133" y="310495"/>
                  </a:lnTo>
                  <a:lnTo>
                    <a:pt x="79162" y="312440"/>
                  </a:lnTo>
                  <a:lnTo>
                    <a:pt x="70190" y="316574"/>
                  </a:lnTo>
                  <a:lnTo>
                    <a:pt x="66657" y="320410"/>
                  </a:lnTo>
                  <a:lnTo>
                    <a:pt x="58589" y="335376"/>
                  </a:lnTo>
                  <a:lnTo>
                    <a:pt x="57362" y="342302"/>
                  </a:lnTo>
                  <a:lnTo>
                    <a:pt x="60749" y="355291"/>
                  </a:lnTo>
                  <a:lnTo>
                    <a:pt x="68054" y="370260"/>
                  </a:lnTo>
                  <a:lnTo>
                    <a:pt x="82481" y="386838"/>
                  </a:lnTo>
                  <a:lnTo>
                    <a:pt x="87642" y="388503"/>
                  </a:lnTo>
                  <a:lnTo>
                    <a:pt x="106837" y="390898"/>
                  </a:lnTo>
                  <a:lnTo>
                    <a:pt x="117020" y="388781"/>
                  </a:lnTo>
                  <a:lnTo>
                    <a:pt x="134821" y="380942"/>
                  </a:lnTo>
                  <a:lnTo>
                    <a:pt x="167243" y="354103"/>
                  </a:lnTo>
                  <a:lnTo>
                    <a:pt x="194534" y="318830"/>
                  </a:lnTo>
                  <a:lnTo>
                    <a:pt x="207915" y="297670"/>
                  </a:lnTo>
                  <a:lnTo>
                    <a:pt x="221399" y="264338"/>
                  </a:lnTo>
                  <a:lnTo>
                    <a:pt x="235461" y="232052"/>
                  </a:lnTo>
                  <a:lnTo>
                    <a:pt x="249728" y="200748"/>
                  </a:lnTo>
                  <a:lnTo>
                    <a:pt x="259767" y="168725"/>
                  </a:lnTo>
                  <a:lnTo>
                    <a:pt x="263519" y="136042"/>
                  </a:lnTo>
                  <a:lnTo>
                    <a:pt x="266021" y="100759"/>
                  </a:lnTo>
                  <a:lnTo>
                    <a:pt x="263790" y="66157"/>
                  </a:lnTo>
                  <a:lnTo>
                    <a:pt x="254980" y="36856"/>
                  </a:lnTo>
                  <a:lnTo>
                    <a:pt x="250147" y="27776"/>
                  </a:lnTo>
                  <a:lnTo>
                    <a:pt x="240824" y="18868"/>
                  </a:lnTo>
                  <a:lnTo>
                    <a:pt x="236862" y="16116"/>
                  </a:lnTo>
                  <a:lnTo>
                    <a:pt x="230393" y="14344"/>
                  </a:lnTo>
                  <a:lnTo>
                    <a:pt x="226493" y="14635"/>
                  </a:lnTo>
                  <a:lnTo>
                    <a:pt x="222732" y="15911"/>
                  </a:lnTo>
                  <a:lnTo>
                    <a:pt x="212977" y="22149"/>
                  </a:lnTo>
                  <a:lnTo>
                    <a:pt x="209410" y="25980"/>
                  </a:lnTo>
                  <a:lnTo>
                    <a:pt x="197413" y="45244"/>
                  </a:lnTo>
                  <a:lnTo>
                    <a:pt x="191895" y="63211"/>
                  </a:lnTo>
                  <a:lnTo>
                    <a:pt x="188410" y="97430"/>
                  </a:lnTo>
                  <a:lnTo>
                    <a:pt x="186256" y="126521"/>
                  </a:lnTo>
                  <a:lnTo>
                    <a:pt x="185541" y="161367"/>
                  </a:lnTo>
                  <a:lnTo>
                    <a:pt x="184741" y="193908"/>
                  </a:lnTo>
                  <a:lnTo>
                    <a:pt x="183385" y="226809"/>
                  </a:lnTo>
                  <a:lnTo>
                    <a:pt x="182390" y="261309"/>
                  </a:lnTo>
                  <a:lnTo>
                    <a:pt x="180897" y="294926"/>
                  </a:lnTo>
                  <a:lnTo>
                    <a:pt x="180700" y="329271"/>
                  </a:lnTo>
                  <a:lnTo>
                    <a:pt x="178775" y="359763"/>
                  </a:lnTo>
                  <a:lnTo>
                    <a:pt x="176338" y="392989"/>
                  </a:lnTo>
                  <a:lnTo>
                    <a:pt x="174356" y="422884"/>
                  </a:lnTo>
                  <a:lnTo>
                    <a:pt x="173636" y="455388"/>
                  </a:lnTo>
                  <a:lnTo>
                    <a:pt x="174322" y="491073"/>
                  </a:lnTo>
                  <a:lnTo>
                    <a:pt x="174861" y="526667"/>
                  </a:lnTo>
                  <a:lnTo>
                    <a:pt x="175816" y="560155"/>
                  </a:lnTo>
                  <a:lnTo>
                    <a:pt x="175900" y="594525"/>
                  </a:lnTo>
                  <a:lnTo>
                    <a:pt x="177171" y="625239"/>
                  </a:lnTo>
                  <a:lnTo>
                    <a:pt x="177436" y="655707"/>
                  </a:lnTo>
                  <a:lnTo>
                    <a:pt x="175997" y="690494"/>
                  </a:lnTo>
                  <a:lnTo>
                    <a:pt x="176178" y="720065"/>
                  </a:lnTo>
                  <a:lnTo>
                    <a:pt x="178848" y="754395"/>
                  </a:lnTo>
                  <a:lnTo>
                    <a:pt x="185928" y="777383"/>
                  </a:lnTo>
                  <a:lnTo>
                    <a:pt x="193013" y="789686"/>
                  </a:lnTo>
                  <a:lnTo>
                    <a:pt x="199748" y="795030"/>
                  </a:lnTo>
                  <a:lnTo>
                    <a:pt x="202202" y="796140"/>
                  </a:lnTo>
                  <a:lnTo>
                    <a:pt x="206335" y="796766"/>
                  </a:lnTo>
                  <a:lnTo>
                    <a:pt x="207834" y="796060"/>
                  </a:lnTo>
                  <a:lnTo>
                    <a:pt x="214354" y="789591"/>
                  </a:lnTo>
                  <a:lnTo>
                    <a:pt x="222757" y="770062"/>
                  </a:lnTo>
                  <a:lnTo>
                    <a:pt x="231220" y="738423"/>
                  </a:lnTo>
                  <a:lnTo>
                    <a:pt x="237659" y="703017"/>
                  </a:lnTo>
                  <a:lnTo>
                    <a:pt x="240963" y="672184"/>
                  </a:lnTo>
                  <a:lnTo>
                    <a:pt x="242103" y="639682"/>
                  </a:lnTo>
                  <a:lnTo>
                    <a:pt x="242223" y="610736"/>
                  </a:lnTo>
                  <a:lnTo>
                    <a:pt x="240520" y="575826"/>
                  </a:lnTo>
                  <a:lnTo>
                    <a:pt x="236948" y="540727"/>
                  </a:lnTo>
                  <a:lnTo>
                    <a:pt x="231988" y="505025"/>
                  </a:lnTo>
                  <a:lnTo>
                    <a:pt x="227208" y="474413"/>
                  </a:lnTo>
                  <a:lnTo>
                    <a:pt x="219169" y="439052"/>
                  </a:lnTo>
                  <a:lnTo>
                    <a:pt x="206492" y="404240"/>
                  </a:lnTo>
                  <a:lnTo>
                    <a:pt x="200316" y="393398"/>
                  </a:lnTo>
                  <a:lnTo>
                    <a:pt x="174450" y="368447"/>
                  </a:lnTo>
                  <a:lnTo>
                    <a:pt x="172555" y="367903"/>
                  </a:lnTo>
                  <a:lnTo>
                    <a:pt x="168332" y="368005"/>
                  </a:lnTo>
                  <a:lnTo>
                    <a:pt x="166889" y="368667"/>
                  </a:lnTo>
                  <a:lnTo>
                    <a:pt x="165926" y="369638"/>
                  </a:lnTo>
                  <a:lnTo>
                    <a:pt x="165285" y="370814"/>
                  </a:lnTo>
                  <a:lnTo>
                    <a:pt x="164114" y="380375"/>
                  </a:lnTo>
                  <a:lnTo>
                    <a:pt x="165925" y="386036"/>
                  </a:lnTo>
                  <a:lnTo>
                    <a:pt x="172282" y="397043"/>
                  </a:lnTo>
                  <a:lnTo>
                    <a:pt x="183866" y="410444"/>
                  </a:lnTo>
                  <a:lnTo>
                    <a:pt x="187908" y="412699"/>
                  </a:lnTo>
                  <a:lnTo>
                    <a:pt x="203560" y="415615"/>
                  </a:lnTo>
                  <a:lnTo>
                    <a:pt x="218567" y="412678"/>
                  </a:lnTo>
                  <a:lnTo>
                    <a:pt x="235555" y="405228"/>
                  </a:lnTo>
                  <a:lnTo>
                    <a:pt x="269663" y="376493"/>
                  </a:lnTo>
                  <a:lnTo>
                    <a:pt x="280730" y="362623"/>
                  </a:lnTo>
                  <a:lnTo>
                    <a:pt x="288282" y="352403"/>
                  </a:lnTo>
                  <a:lnTo>
                    <a:pt x="317824" y="317179"/>
                  </a:lnTo>
                  <a:lnTo>
                    <a:pt x="336740" y="285068"/>
                  </a:lnTo>
                  <a:lnTo>
                    <a:pt x="351737" y="252011"/>
                  </a:lnTo>
                  <a:lnTo>
                    <a:pt x="365930" y="216468"/>
                  </a:lnTo>
                  <a:lnTo>
                    <a:pt x="379909" y="182343"/>
                  </a:lnTo>
                  <a:lnTo>
                    <a:pt x="389205" y="148895"/>
                  </a:lnTo>
                  <a:lnTo>
                    <a:pt x="392568" y="114576"/>
                  </a:lnTo>
                  <a:lnTo>
                    <a:pt x="394818" y="80158"/>
                  </a:lnTo>
                  <a:lnTo>
                    <a:pt x="392039" y="48026"/>
                  </a:lnTo>
                  <a:lnTo>
                    <a:pt x="388051" y="36361"/>
                  </a:lnTo>
                  <a:lnTo>
                    <a:pt x="380796" y="23288"/>
                  </a:lnTo>
                  <a:lnTo>
                    <a:pt x="365521" y="4148"/>
                  </a:lnTo>
                  <a:lnTo>
                    <a:pt x="358119" y="344"/>
                  </a:lnTo>
                  <a:lnTo>
                    <a:pt x="356913" y="0"/>
                  </a:lnTo>
                  <a:lnTo>
                    <a:pt x="350160" y="779"/>
                  </a:lnTo>
                  <a:lnTo>
                    <a:pt x="345869" y="2697"/>
                  </a:lnTo>
                  <a:lnTo>
                    <a:pt x="337539" y="9504"/>
                  </a:lnTo>
                  <a:lnTo>
                    <a:pt x="326834" y="23181"/>
                  </a:lnTo>
                  <a:lnTo>
                    <a:pt x="322558" y="37304"/>
                  </a:lnTo>
                  <a:lnTo>
                    <a:pt x="315243" y="71877"/>
                  </a:lnTo>
                  <a:lnTo>
                    <a:pt x="312018" y="105148"/>
                  </a:lnTo>
                  <a:lnTo>
                    <a:pt x="309622" y="136376"/>
                  </a:lnTo>
                  <a:lnTo>
                    <a:pt x="308026" y="170192"/>
                  </a:lnTo>
                  <a:lnTo>
                    <a:pt x="306944" y="205301"/>
                  </a:lnTo>
                  <a:lnTo>
                    <a:pt x="306885" y="240435"/>
                  </a:lnTo>
                  <a:lnTo>
                    <a:pt x="306877" y="275854"/>
                  </a:lnTo>
                  <a:lnTo>
                    <a:pt x="305612" y="308751"/>
                  </a:lnTo>
                  <a:lnTo>
                    <a:pt x="303937" y="339993"/>
                  </a:lnTo>
                  <a:lnTo>
                    <a:pt x="302354" y="372875"/>
                  </a:lnTo>
                  <a:lnTo>
                    <a:pt x="300499" y="406131"/>
                  </a:lnTo>
                  <a:lnTo>
                    <a:pt x="299778" y="441162"/>
                  </a:lnTo>
                  <a:lnTo>
                    <a:pt x="297685" y="475423"/>
                  </a:lnTo>
                  <a:lnTo>
                    <a:pt x="297371" y="509073"/>
                  </a:lnTo>
                  <a:lnTo>
                    <a:pt x="299254" y="541262"/>
                  </a:lnTo>
                  <a:lnTo>
                    <a:pt x="301828" y="573204"/>
                  </a:lnTo>
                  <a:lnTo>
                    <a:pt x="302103" y="606284"/>
                  </a:lnTo>
                  <a:lnTo>
                    <a:pt x="302113" y="640154"/>
                  </a:lnTo>
                  <a:lnTo>
                    <a:pt x="299953" y="675798"/>
                  </a:lnTo>
                  <a:lnTo>
                    <a:pt x="299738" y="708127"/>
                  </a:lnTo>
                  <a:lnTo>
                    <a:pt x="302016" y="742642"/>
                  </a:lnTo>
                  <a:lnTo>
                    <a:pt x="305659" y="763935"/>
                  </a:lnTo>
                  <a:lnTo>
                    <a:pt x="314886" y="787526"/>
                  </a:lnTo>
                  <a:lnTo>
                    <a:pt x="317217" y="790450"/>
                  </a:lnTo>
                  <a:lnTo>
                    <a:pt x="318792" y="791459"/>
                  </a:lnTo>
                  <a:lnTo>
                    <a:pt x="320696" y="792107"/>
                  </a:lnTo>
                  <a:lnTo>
                    <a:pt x="321661" y="791490"/>
                  </a:lnTo>
                  <a:lnTo>
                    <a:pt x="322973" y="790069"/>
                  </a:lnTo>
                  <a:lnTo>
                    <a:pt x="339600" y="755791"/>
                  </a:lnTo>
                  <a:lnTo>
                    <a:pt x="350243" y="724244"/>
                  </a:lnTo>
                  <a:lnTo>
                    <a:pt x="356303" y="690220"/>
                  </a:lnTo>
                  <a:lnTo>
                    <a:pt x="360911" y="654530"/>
                  </a:lnTo>
                  <a:lnTo>
                    <a:pt x="365706" y="619386"/>
                  </a:lnTo>
                  <a:lnTo>
                    <a:pt x="367052" y="591234"/>
                  </a:lnTo>
                  <a:lnTo>
                    <a:pt x="368446" y="558382"/>
                  </a:lnTo>
                  <a:lnTo>
                    <a:pt x="367495" y="524553"/>
                  </a:lnTo>
                  <a:lnTo>
                    <a:pt x="365239" y="492988"/>
                  </a:lnTo>
                  <a:lnTo>
                    <a:pt x="358664" y="458849"/>
                  </a:lnTo>
                  <a:lnTo>
                    <a:pt x="354609" y="430947"/>
                  </a:lnTo>
                  <a:lnTo>
                    <a:pt x="341260" y="403733"/>
                  </a:lnTo>
                  <a:lnTo>
                    <a:pt x="333424" y="393227"/>
                  </a:lnTo>
                  <a:lnTo>
                    <a:pt x="318405" y="382440"/>
                  </a:lnTo>
                  <a:lnTo>
                    <a:pt x="306901" y="378550"/>
                  </a:lnTo>
                  <a:lnTo>
                    <a:pt x="303977" y="378470"/>
                  </a:lnTo>
                  <a:lnTo>
                    <a:pt x="297816" y="381280"/>
                  </a:lnTo>
                  <a:lnTo>
                    <a:pt x="295529" y="383475"/>
                  </a:lnTo>
                  <a:lnTo>
                    <a:pt x="293896" y="385950"/>
                  </a:lnTo>
                  <a:lnTo>
                    <a:pt x="293170" y="387932"/>
                  </a:lnTo>
                  <a:lnTo>
                    <a:pt x="292761" y="393064"/>
                  </a:lnTo>
                  <a:lnTo>
                    <a:pt x="297087" y="405413"/>
                  </a:lnTo>
                  <a:lnTo>
                    <a:pt x="305194" y="425232"/>
                  </a:lnTo>
                  <a:lnTo>
                    <a:pt x="321383" y="443537"/>
                  </a:lnTo>
                  <a:lnTo>
                    <a:pt x="328520" y="447669"/>
                  </a:lnTo>
                  <a:lnTo>
                    <a:pt x="339729" y="451158"/>
                  </a:lnTo>
                  <a:lnTo>
                    <a:pt x="359546" y="451733"/>
                  </a:lnTo>
                  <a:lnTo>
                    <a:pt x="365227" y="450479"/>
                  </a:lnTo>
                  <a:lnTo>
                    <a:pt x="372681" y="446891"/>
                  </a:lnTo>
                  <a:lnTo>
                    <a:pt x="390480" y="433398"/>
                  </a:lnTo>
                  <a:lnTo>
                    <a:pt x="398623" y="423627"/>
                  </a:lnTo>
                  <a:lnTo>
                    <a:pt x="415420" y="388657"/>
                  </a:lnTo>
                  <a:lnTo>
                    <a:pt x="426285" y="356283"/>
                  </a:lnTo>
                  <a:lnTo>
                    <a:pt x="432869" y="321263"/>
                  </a:lnTo>
                  <a:lnTo>
                    <a:pt x="432723" y="317555"/>
                  </a:lnTo>
                  <a:lnTo>
                    <a:pt x="428746" y="302629"/>
                  </a:lnTo>
                  <a:lnTo>
                    <a:pt x="428075" y="301271"/>
                  </a:lnTo>
                  <a:lnTo>
                    <a:pt x="425918" y="299056"/>
                  </a:lnTo>
                  <a:lnTo>
                    <a:pt x="423196" y="297895"/>
                  </a:lnTo>
                  <a:lnTo>
                    <a:pt x="421729" y="297585"/>
                  </a:lnTo>
                  <a:lnTo>
                    <a:pt x="420751" y="297644"/>
                  </a:lnTo>
                  <a:lnTo>
                    <a:pt x="420099" y="297947"/>
                  </a:lnTo>
                  <a:lnTo>
                    <a:pt x="419053" y="299071"/>
                  </a:lnTo>
                  <a:lnTo>
                    <a:pt x="418872" y="300530"/>
                  </a:lnTo>
                  <a:lnTo>
                    <a:pt x="419535" y="301901"/>
                  </a:lnTo>
                  <a:lnTo>
                    <a:pt x="420082" y="302638"/>
                  </a:lnTo>
                  <a:lnTo>
                    <a:pt x="426445" y="307295"/>
                  </a:lnTo>
                  <a:lnTo>
                    <a:pt x="429604" y="308172"/>
                  </a:lnTo>
                  <a:lnTo>
                    <a:pt x="457397" y="308869"/>
                  </a:lnTo>
                  <a:lnTo>
                    <a:pt x="479301" y="306500"/>
                  </a:lnTo>
                  <a:lnTo>
                    <a:pt x="482819" y="307758"/>
                  </a:lnTo>
                  <a:lnTo>
                    <a:pt x="483703" y="308394"/>
                  </a:lnTo>
                  <a:lnTo>
                    <a:pt x="485238" y="310825"/>
                  </a:lnTo>
                  <a:lnTo>
                    <a:pt x="486665" y="313655"/>
                  </a:lnTo>
                  <a:lnTo>
                    <a:pt x="486796" y="314971"/>
                  </a:lnTo>
                  <a:lnTo>
                    <a:pt x="485697" y="321174"/>
                  </a:lnTo>
                  <a:lnTo>
                    <a:pt x="487380" y="334117"/>
                  </a:lnTo>
                  <a:lnTo>
                    <a:pt x="481070" y="367314"/>
                  </a:lnTo>
                  <a:lnTo>
                    <a:pt x="477195" y="391172"/>
                  </a:lnTo>
                  <a:lnTo>
                    <a:pt x="477559" y="395986"/>
                  </a:lnTo>
                  <a:lnTo>
                    <a:pt x="476210" y="405988"/>
                  </a:lnTo>
                  <a:lnTo>
                    <a:pt x="480734" y="431650"/>
                  </a:lnTo>
                  <a:lnTo>
                    <a:pt x="482545" y="437567"/>
                  </a:lnTo>
                  <a:lnTo>
                    <a:pt x="483112" y="440418"/>
                  </a:lnTo>
                  <a:lnTo>
                    <a:pt x="489463" y="450576"/>
                  </a:lnTo>
                  <a:lnTo>
                    <a:pt x="493618" y="454789"/>
                  </a:lnTo>
                  <a:lnTo>
                    <a:pt x="500549" y="459897"/>
                  </a:lnTo>
                  <a:lnTo>
                    <a:pt x="502579" y="461808"/>
                  </a:lnTo>
                  <a:lnTo>
                    <a:pt x="505774" y="462834"/>
                  </a:lnTo>
                  <a:lnTo>
                    <a:pt x="509311" y="463554"/>
                  </a:lnTo>
                  <a:lnTo>
                    <a:pt x="511765" y="464756"/>
                  </a:lnTo>
                  <a:lnTo>
                    <a:pt x="515854" y="464761"/>
                  </a:lnTo>
                  <a:lnTo>
                    <a:pt x="529958" y="461161"/>
                  </a:lnTo>
                  <a:lnTo>
                    <a:pt x="542057" y="455795"/>
                  </a:lnTo>
                  <a:lnTo>
                    <a:pt x="576339" y="427042"/>
                  </a:lnTo>
                  <a:lnTo>
                    <a:pt x="591385" y="408378"/>
                  </a:lnTo>
                  <a:lnTo>
                    <a:pt x="612333" y="374611"/>
                  </a:lnTo>
                  <a:lnTo>
                    <a:pt x="626161" y="344555"/>
                  </a:lnTo>
                  <a:lnTo>
                    <a:pt x="627914" y="333570"/>
                  </a:lnTo>
                  <a:lnTo>
                    <a:pt x="627512" y="324833"/>
                  </a:lnTo>
                  <a:lnTo>
                    <a:pt x="622740" y="312146"/>
                  </a:lnTo>
                  <a:lnTo>
                    <a:pt x="619769" y="309622"/>
                  </a:lnTo>
                  <a:lnTo>
                    <a:pt x="607763" y="303360"/>
                  </a:lnTo>
                  <a:lnTo>
                    <a:pt x="603852" y="303160"/>
                  </a:lnTo>
                  <a:lnTo>
                    <a:pt x="596137" y="305187"/>
                  </a:lnTo>
                  <a:lnTo>
                    <a:pt x="587570" y="311742"/>
                  </a:lnTo>
                  <a:lnTo>
                    <a:pt x="578251" y="324198"/>
                  </a:lnTo>
                  <a:lnTo>
                    <a:pt x="572845" y="337539"/>
                  </a:lnTo>
                  <a:lnTo>
                    <a:pt x="569063" y="370588"/>
                  </a:lnTo>
                  <a:lnTo>
                    <a:pt x="570976" y="404556"/>
                  </a:lnTo>
                  <a:lnTo>
                    <a:pt x="573077" y="423594"/>
                  </a:lnTo>
                  <a:lnTo>
                    <a:pt x="576790" y="433922"/>
                  </a:lnTo>
                  <a:lnTo>
                    <a:pt x="588633" y="450740"/>
                  </a:lnTo>
                  <a:lnTo>
                    <a:pt x="606162" y="467142"/>
                  </a:lnTo>
                  <a:lnTo>
                    <a:pt x="612159" y="469597"/>
                  </a:lnTo>
                  <a:lnTo>
                    <a:pt x="629481" y="472801"/>
                  </a:lnTo>
                  <a:lnTo>
                    <a:pt x="637090" y="471803"/>
                  </a:lnTo>
                  <a:lnTo>
                    <a:pt x="640169" y="470539"/>
                  </a:lnTo>
                  <a:lnTo>
                    <a:pt x="642861" y="468830"/>
                  </a:lnTo>
                  <a:lnTo>
                    <a:pt x="651285" y="464365"/>
                  </a:lnTo>
                  <a:lnTo>
                    <a:pt x="673885" y="441928"/>
                  </a:lnTo>
                  <a:lnTo>
                    <a:pt x="689495" y="409159"/>
                  </a:lnTo>
                  <a:lnTo>
                    <a:pt x="699931" y="375312"/>
                  </a:lnTo>
                  <a:lnTo>
                    <a:pt x="710063" y="339741"/>
                  </a:lnTo>
                  <a:lnTo>
                    <a:pt x="712765" y="329925"/>
                  </a:lnTo>
                  <a:lnTo>
                    <a:pt x="717334" y="299142"/>
                  </a:lnTo>
                  <a:lnTo>
                    <a:pt x="718745" y="264161"/>
                  </a:lnTo>
                  <a:lnTo>
                    <a:pt x="719355" y="231598"/>
                  </a:lnTo>
                  <a:lnTo>
                    <a:pt x="718136" y="197342"/>
                  </a:lnTo>
                  <a:lnTo>
                    <a:pt x="716951" y="190895"/>
                  </a:lnTo>
                  <a:lnTo>
                    <a:pt x="714079" y="157423"/>
                  </a:lnTo>
                  <a:lnTo>
                    <a:pt x="713812" y="157106"/>
                  </a:lnTo>
                  <a:lnTo>
                    <a:pt x="712021" y="156556"/>
                  </a:lnTo>
                  <a:lnTo>
                    <a:pt x="711910" y="156793"/>
                  </a:lnTo>
                  <a:lnTo>
                    <a:pt x="709804" y="192433"/>
                  </a:lnTo>
                  <a:lnTo>
                    <a:pt x="709314" y="227515"/>
                  </a:lnTo>
                  <a:lnTo>
                    <a:pt x="709572" y="262877"/>
                  </a:lnTo>
                  <a:lnTo>
                    <a:pt x="711468" y="295083"/>
                  </a:lnTo>
                  <a:lnTo>
                    <a:pt x="713919" y="329315"/>
                  </a:lnTo>
                  <a:lnTo>
                    <a:pt x="714066" y="362149"/>
                  </a:lnTo>
                  <a:lnTo>
                    <a:pt x="716120" y="397227"/>
                  </a:lnTo>
                  <a:lnTo>
                    <a:pt x="723088" y="426385"/>
                  </a:lnTo>
                  <a:lnTo>
                    <a:pt x="732700" y="444875"/>
                  </a:lnTo>
                  <a:lnTo>
                    <a:pt x="737200" y="449299"/>
                  </a:lnTo>
                  <a:lnTo>
                    <a:pt x="751379" y="457282"/>
                  </a:lnTo>
                  <a:lnTo>
                    <a:pt x="756140" y="458414"/>
                  </a:lnTo>
                  <a:lnTo>
                    <a:pt x="770436" y="458123"/>
                  </a:lnTo>
                  <a:lnTo>
                    <a:pt x="775370" y="456698"/>
                  </a:lnTo>
                  <a:lnTo>
                    <a:pt x="811047" y="431768"/>
                  </a:lnTo>
                  <a:lnTo>
                    <a:pt x="822110" y="421374"/>
                  </a:lnTo>
                  <a:lnTo>
                    <a:pt x="835514" y="39936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504" name="SMARTInkShape-487">
            <a:extLst>
              <a:ext uri="{FF2B5EF4-FFF2-40B4-BE49-F238E27FC236}">
                <a16:creationId xmlns:a16="http://schemas.microsoft.com/office/drawing/2014/main" xmlns="" id="{EF9722AD-5614-4D16-80BC-8850DE4A102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448290" y="3538538"/>
            <a:ext cx="130605" cy="140109"/>
          </a:xfrm>
          <a:custGeom>
            <a:avLst/>
            <a:gdLst/>
            <a:ahLst/>
            <a:cxnLst/>
            <a:rect l="0" t="0" r="0" b="0"/>
            <a:pathLst>
              <a:path w="130605" h="140109">
                <a:moveTo>
                  <a:pt x="47260" y="2381"/>
                </a:moveTo>
                <a:lnTo>
                  <a:pt x="47260" y="2381"/>
                </a:lnTo>
                <a:lnTo>
                  <a:pt x="51905" y="744"/>
                </a:lnTo>
                <a:lnTo>
                  <a:pt x="52209" y="496"/>
                </a:lnTo>
                <a:lnTo>
                  <a:pt x="52147" y="330"/>
                </a:lnTo>
                <a:lnTo>
                  <a:pt x="52370" y="220"/>
                </a:lnTo>
                <a:lnTo>
                  <a:pt x="54395" y="0"/>
                </a:lnTo>
                <a:lnTo>
                  <a:pt x="41666" y="264"/>
                </a:lnTo>
                <a:lnTo>
                  <a:pt x="20353" y="11586"/>
                </a:lnTo>
                <a:lnTo>
                  <a:pt x="18103" y="14497"/>
                </a:lnTo>
                <a:lnTo>
                  <a:pt x="16131" y="18406"/>
                </a:lnTo>
                <a:lnTo>
                  <a:pt x="6150" y="34027"/>
                </a:lnTo>
                <a:lnTo>
                  <a:pt x="778" y="51117"/>
                </a:lnTo>
                <a:lnTo>
                  <a:pt x="0" y="70803"/>
                </a:lnTo>
                <a:lnTo>
                  <a:pt x="6567" y="102988"/>
                </a:lnTo>
                <a:lnTo>
                  <a:pt x="16823" y="121165"/>
                </a:lnTo>
                <a:lnTo>
                  <a:pt x="29497" y="132539"/>
                </a:lnTo>
                <a:lnTo>
                  <a:pt x="40733" y="136737"/>
                </a:lnTo>
                <a:lnTo>
                  <a:pt x="61511" y="140108"/>
                </a:lnTo>
                <a:lnTo>
                  <a:pt x="82179" y="137538"/>
                </a:lnTo>
                <a:lnTo>
                  <a:pt x="116331" y="126617"/>
                </a:lnTo>
                <a:lnTo>
                  <a:pt x="130604" y="11430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507" name="SMARTInkShape-Group249">
            <a:extLst>
              <a:ext uri="{FF2B5EF4-FFF2-40B4-BE49-F238E27FC236}">
                <a16:creationId xmlns:a16="http://schemas.microsoft.com/office/drawing/2014/main" xmlns="" id="{A3DA5A29-0997-4BF7-8506-69294F30521D}"/>
              </a:ext>
            </a:extLst>
          </p:cNvPr>
          <p:cNvGrpSpPr/>
          <p:nvPr/>
        </p:nvGrpSpPr>
        <p:grpSpPr>
          <a:xfrm>
            <a:off x="2571942" y="3212376"/>
            <a:ext cx="697515" cy="835540"/>
            <a:chOff x="2571942" y="3212376"/>
            <a:chExt cx="697515" cy="835540"/>
          </a:xfrm>
        </p:grpSpPr>
        <p:sp>
          <p:nvSpPr>
            <p:cNvPr id="19505" name="SMARTInkShape-488">
              <a:extLst>
                <a:ext uri="{FF2B5EF4-FFF2-40B4-BE49-F238E27FC236}">
                  <a16:creationId xmlns:a16="http://schemas.microsoft.com/office/drawing/2014/main" xmlns="" id="{E3DD92A3-579D-476F-B76A-5A473BF5B4A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143250" y="3479006"/>
              <a:ext cx="85726" cy="4764"/>
            </a:xfrm>
            <a:custGeom>
              <a:avLst/>
              <a:gdLst/>
              <a:ahLst/>
              <a:cxnLst/>
              <a:rect l="0" t="0" r="0" b="0"/>
              <a:pathLst>
                <a:path w="85726" h="4764">
                  <a:moveTo>
                    <a:pt x="0" y="0"/>
                  </a:moveTo>
                  <a:lnTo>
                    <a:pt x="0" y="0"/>
                  </a:lnTo>
                  <a:lnTo>
                    <a:pt x="32602" y="1264"/>
                  </a:lnTo>
                  <a:lnTo>
                    <a:pt x="48626" y="1529"/>
                  </a:lnTo>
                  <a:lnTo>
                    <a:pt x="59828" y="1159"/>
                  </a:lnTo>
                  <a:lnTo>
                    <a:pt x="72339" y="1956"/>
                  </a:lnTo>
                  <a:lnTo>
                    <a:pt x="80934" y="310"/>
                  </a:lnTo>
                  <a:lnTo>
                    <a:pt x="82002" y="736"/>
                  </a:lnTo>
                  <a:lnTo>
                    <a:pt x="85725" y="476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06" name="SMARTInkShape-489">
              <a:extLst>
                <a:ext uri="{FF2B5EF4-FFF2-40B4-BE49-F238E27FC236}">
                  <a16:creationId xmlns:a16="http://schemas.microsoft.com/office/drawing/2014/main" xmlns="" id="{EE135F1D-0DF2-4A29-AFEA-367AF7A06B2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571942" y="3212376"/>
              <a:ext cx="697515" cy="835540"/>
            </a:xfrm>
            <a:custGeom>
              <a:avLst/>
              <a:gdLst/>
              <a:ahLst/>
              <a:cxnLst/>
              <a:rect l="0" t="0" r="0" b="0"/>
              <a:pathLst>
                <a:path w="697515" h="835540">
                  <a:moveTo>
                    <a:pt x="90296" y="338068"/>
                  </a:moveTo>
                  <a:lnTo>
                    <a:pt x="90296" y="338068"/>
                  </a:lnTo>
                  <a:lnTo>
                    <a:pt x="90296" y="334754"/>
                  </a:lnTo>
                  <a:lnTo>
                    <a:pt x="89766" y="334006"/>
                  </a:lnTo>
                  <a:lnTo>
                    <a:pt x="84327" y="329700"/>
                  </a:lnTo>
                  <a:lnTo>
                    <a:pt x="62816" y="329401"/>
                  </a:lnTo>
                  <a:lnTo>
                    <a:pt x="43947" y="332099"/>
                  </a:lnTo>
                  <a:lnTo>
                    <a:pt x="23414" y="348952"/>
                  </a:lnTo>
                  <a:lnTo>
                    <a:pt x="8084" y="368762"/>
                  </a:lnTo>
                  <a:lnTo>
                    <a:pt x="3083" y="379882"/>
                  </a:lnTo>
                  <a:lnTo>
                    <a:pt x="0" y="408691"/>
                  </a:lnTo>
                  <a:lnTo>
                    <a:pt x="354" y="430927"/>
                  </a:lnTo>
                  <a:lnTo>
                    <a:pt x="5189" y="450792"/>
                  </a:lnTo>
                  <a:lnTo>
                    <a:pt x="15869" y="469120"/>
                  </a:lnTo>
                  <a:lnTo>
                    <a:pt x="35010" y="487612"/>
                  </a:lnTo>
                  <a:lnTo>
                    <a:pt x="43370" y="490886"/>
                  </a:lnTo>
                  <a:lnTo>
                    <a:pt x="60569" y="494106"/>
                  </a:lnTo>
                  <a:lnTo>
                    <a:pt x="63678" y="493584"/>
                  </a:lnTo>
                  <a:lnTo>
                    <a:pt x="81544" y="482971"/>
                  </a:lnTo>
                  <a:lnTo>
                    <a:pt x="92359" y="473200"/>
                  </a:lnTo>
                  <a:lnTo>
                    <a:pt x="104771" y="454920"/>
                  </a:lnTo>
                  <a:lnTo>
                    <a:pt x="117044" y="420792"/>
                  </a:lnTo>
                  <a:lnTo>
                    <a:pt x="122933" y="389102"/>
                  </a:lnTo>
                  <a:lnTo>
                    <a:pt x="120257" y="359281"/>
                  </a:lnTo>
                  <a:lnTo>
                    <a:pt x="113628" y="340184"/>
                  </a:lnTo>
                  <a:lnTo>
                    <a:pt x="106664" y="329764"/>
                  </a:lnTo>
                  <a:lnTo>
                    <a:pt x="97034" y="322092"/>
                  </a:lnTo>
                  <a:lnTo>
                    <a:pt x="91791" y="320384"/>
                  </a:lnTo>
                  <a:lnTo>
                    <a:pt x="88911" y="319929"/>
                  </a:lnTo>
                  <a:lnTo>
                    <a:pt x="83595" y="320834"/>
                  </a:lnTo>
                  <a:lnTo>
                    <a:pt x="72199" y="326112"/>
                  </a:lnTo>
                  <a:lnTo>
                    <a:pt x="69553" y="328521"/>
                  </a:lnTo>
                  <a:lnTo>
                    <a:pt x="61645" y="339130"/>
                  </a:lnTo>
                  <a:lnTo>
                    <a:pt x="57349" y="361257"/>
                  </a:lnTo>
                  <a:lnTo>
                    <a:pt x="60307" y="375327"/>
                  </a:lnTo>
                  <a:lnTo>
                    <a:pt x="65243" y="386898"/>
                  </a:lnTo>
                  <a:lnTo>
                    <a:pt x="72815" y="397955"/>
                  </a:lnTo>
                  <a:lnTo>
                    <a:pt x="75559" y="400227"/>
                  </a:lnTo>
                  <a:lnTo>
                    <a:pt x="79248" y="401413"/>
                  </a:lnTo>
                  <a:lnTo>
                    <a:pt x="89879" y="403608"/>
                  </a:lnTo>
                  <a:lnTo>
                    <a:pt x="92580" y="403092"/>
                  </a:lnTo>
                  <a:lnTo>
                    <a:pt x="105461" y="395653"/>
                  </a:lnTo>
                  <a:lnTo>
                    <a:pt x="132371" y="370584"/>
                  </a:lnTo>
                  <a:lnTo>
                    <a:pt x="152180" y="337222"/>
                  </a:lnTo>
                  <a:lnTo>
                    <a:pt x="167111" y="303630"/>
                  </a:lnTo>
                  <a:lnTo>
                    <a:pt x="177255" y="271506"/>
                  </a:lnTo>
                  <a:lnTo>
                    <a:pt x="187539" y="238585"/>
                  </a:lnTo>
                  <a:lnTo>
                    <a:pt x="199803" y="203368"/>
                  </a:lnTo>
                  <a:lnTo>
                    <a:pt x="207551" y="170125"/>
                  </a:lnTo>
                  <a:lnTo>
                    <a:pt x="212393" y="138524"/>
                  </a:lnTo>
                  <a:lnTo>
                    <a:pt x="215157" y="107682"/>
                  </a:lnTo>
                  <a:lnTo>
                    <a:pt x="216384" y="76700"/>
                  </a:lnTo>
                  <a:lnTo>
                    <a:pt x="213805" y="42539"/>
                  </a:lnTo>
                  <a:lnTo>
                    <a:pt x="208982" y="22223"/>
                  </a:lnTo>
                  <a:lnTo>
                    <a:pt x="204198" y="11360"/>
                  </a:lnTo>
                  <a:lnTo>
                    <a:pt x="195217" y="4551"/>
                  </a:lnTo>
                  <a:lnTo>
                    <a:pt x="187559" y="35"/>
                  </a:lnTo>
                  <a:lnTo>
                    <a:pt x="185300" y="0"/>
                  </a:lnTo>
                  <a:lnTo>
                    <a:pt x="180674" y="2078"/>
                  </a:lnTo>
                  <a:lnTo>
                    <a:pt x="174871" y="6446"/>
                  </a:lnTo>
                  <a:lnTo>
                    <a:pt x="164160" y="27335"/>
                  </a:lnTo>
                  <a:lnTo>
                    <a:pt x="156654" y="60680"/>
                  </a:lnTo>
                  <a:lnTo>
                    <a:pt x="154770" y="96257"/>
                  </a:lnTo>
                  <a:lnTo>
                    <a:pt x="154613" y="127748"/>
                  </a:lnTo>
                  <a:lnTo>
                    <a:pt x="155299" y="154971"/>
                  </a:lnTo>
                  <a:lnTo>
                    <a:pt x="157015" y="190121"/>
                  </a:lnTo>
                  <a:lnTo>
                    <a:pt x="160256" y="221512"/>
                  </a:lnTo>
                  <a:lnTo>
                    <a:pt x="161538" y="256001"/>
                  </a:lnTo>
                  <a:lnTo>
                    <a:pt x="161716" y="291228"/>
                  </a:lnTo>
                  <a:lnTo>
                    <a:pt x="161731" y="326236"/>
                  </a:lnTo>
                  <a:lnTo>
                    <a:pt x="161733" y="355605"/>
                  </a:lnTo>
                  <a:lnTo>
                    <a:pt x="161027" y="387921"/>
                  </a:lnTo>
                  <a:lnTo>
                    <a:pt x="159683" y="422969"/>
                  </a:lnTo>
                  <a:lnTo>
                    <a:pt x="159395" y="456049"/>
                  </a:lnTo>
                  <a:lnTo>
                    <a:pt x="160994" y="489286"/>
                  </a:lnTo>
                  <a:lnTo>
                    <a:pt x="161636" y="524901"/>
                  </a:lnTo>
                  <a:lnTo>
                    <a:pt x="163605" y="559727"/>
                  </a:lnTo>
                  <a:lnTo>
                    <a:pt x="162411" y="592868"/>
                  </a:lnTo>
                  <a:lnTo>
                    <a:pt x="161822" y="626292"/>
                  </a:lnTo>
                  <a:lnTo>
                    <a:pt x="162450" y="656384"/>
                  </a:lnTo>
                  <a:lnTo>
                    <a:pt x="163968" y="691372"/>
                  </a:lnTo>
                  <a:lnTo>
                    <a:pt x="165370" y="725741"/>
                  </a:lnTo>
                  <a:lnTo>
                    <a:pt x="168938" y="757027"/>
                  </a:lnTo>
                  <a:lnTo>
                    <a:pt x="173650" y="790094"/>
                  </a:lnTo>
                  <a:lnTo>
                    <a:pt x="179929" y="818242"/>
                  </a:lnTo>
                  <a:lnTo>
                    <a:pt x="183881" y="826946"/>
                  </a:lnTo>
                  <a:lnTo>
                    <a:pt x="184436" y="829086"/>
                  </a:lnTo>
                  <a:lnTo>
                    <a:pt x="186463" y="832171"/>
                  </a:lnTo>
                  <a:lnTo>
                    <a:pt x="187745" y="833363"/>
                  </a:lnTo>
                  <a:lnTo>
                    <a:pt x="190580" y="834689"/>
                  </a:lnTo>
                  <a:lnTo>
                    <a:pt x="196712" y="835539"/>
                  </a:lnTo>
                  <a:lnTo>
                    <a:pt x="201436" y="834423"/>
                  </a:lnTo>
                  <a:lnTo>
                    <a:pt x="204602" y="831014"/>
                  </a:lnTo>
                  <a:lnTo>
                    <a:pt x="209683" y="822731"/>
                  </a:lnTo>
                  <a:lnTo>
                    <a:pt x="214599" y="790051"/>
                  </a:lnTo>
                  <a:lnTo>
                    <a:pt x="218152" y="755011"/>
                  </a:lnTo>
                  <a:lnTo>
                    <a:pt x="220802" y="721299"/>
                  </a:lnTo>
                  <a:lnTo>
                    <a:pt x="221909" y="689065"/>
                  </a:lnTo>
                  <a:lnTo>
                    <a:pt x="223837" y="662465"/>
                  </a:lnTo>
                  <a:lnTo>
                    <a:pt x="225594" y="631511"/>
                  </a:lnTo>
                  <a:lnTo>
                    <a:pt x="225941" y="601397"/>
                  </a:lnTo>
                  <a:lnTo>
                    <a:pt x="225304" y="572832"/>
                  </a:lnTo>
                  <a:lnTo>
                    <a:pt x="223599" y="541648"/>
                  </a:lnTo>
                  <a:lnTo>
                    <a:pt x="220360" y="506791"/>
                  </a:lnTo>
                  <a:lnTo>
                    <a:pt x="216487" y="472493"/>
                  </a:lnTo>
                  <a:lnTo>
                    <a:pt x="209621" y="438936"/>
                  </a:lnTo>
                  <a:lnTo>
                    <a:pt x="195541" y="405196"/>
                  </a:lnTo>
                  <a:lnTo>
                    <a:pt x="188647" y="391485"/>
                  </a:lnTo>
                  <a:lnTo>
                    <a:pt x="179328" y="382545"/>
                  </a:lnTo>
                  <a:lnTo>
                    <a:pt x="175109" y="380060"/>
                  </a:lnTo>
                  <a:lnTo>
                    <a:pt x="169707" y="378074"/>
                  </a:lnTo>
                  <a:lnTo>
                    <a:pt x="164483" y="377721"/>
                  </a:lnTo>
                  <a:lnTo>
                    <a:pt x="155926" y="379649"/>
                  </a:lnTo>
                  <a:lnTo>
                    <a:pt x="149517" y="383079"/>
                  </a:lnTo>
                  <a:lnTo>
                    <a:pt x="148298" y="384215"/>
                  </a:lnTo>
                  <a:lnTo>
                    <a:pt x="147749" y="385237"/>
                  </a:lnTo>
                  <a:lnTo>
                    <a:pt x="147750" y="394776"/>
                  </a:lnTo>
                  <a:lnTo>
                    <a:pt x="150765" y="405050"/>
                  </a:lnTo>
                  <a:lnTo>
                    <a:pt x="152040" y="406800"/>
                  </a:lnTo>
                  <a:lnTo>
                    <a:pt x="159496" y="412429"/>
                  </a:lnTo>
                  <a:lnTo>
                    <a:pt x="170003" y="415541"/>
                  </a:lnTo>
                  <a:lnTo>
                    <a:pt x="180984" y="416503"/>
                  </a:lnTo>
                  <a:lnTo>
                    <a:pt x="196830" y="412058"/>
                  </a:lnTo>
                  <a:lnTo>
                    <a:pt x="206087" y="407733"/>
                  </a:lnTo>
                  <a:lnTo>
                    <a:pt x="233004" y="380587"/>
                  </a:lnTo>
                  <a:lnTo>
                    <a:pt x="256035" y="349597"/>
                  </a:lnTo>
                  <a:lnTo>
                    <a:pt x="272886" y="320615"/>
                  </a:lnTo>
                  <a:lnTo>
                    <a:pt x="286980" y="285719"/>
                  </a:lnTo>
                  <a:lnTo>
                    <a:pt x="299455" y="252563"/>
                  </a:lnTo>
                  <a:lnTo>
                    <a:pt x="309685" y="221948"/>
                  </a:lnTo>
                  <a:lnTo>
                    <a:pt x="318728" y="192758"/>
                  </a:lnTo>
                  <a:lnTo>
                    <a:pt x="325212" y="159169"/>
                  </a:lnTo>
                  <a:lnTo>
                    <a:pt x="330588" y="127119"/>
                  </a:lnTo>
                  <a:lnTo>
                    <a:pt x="332955" y="93777"/>
                  </a:lnTo>
                  <a:lnTo>
                    <a:pt x="333170" y="60899"/>
                  </a:lnTo>
                  <a:lnTo>
                    <a:pt x="327585" y="26014"/>
                  </a:lnTo>
                  <a:lnTo>
                    <a:pt x="323969" y="14744"/>
                  </a:lnTo>
                  <a:lnTo>
                    <a:pt x="322013" y="11923"/>
                  </a:lnTo>
                  <a:lnTo>
                    <a:pt x="317018" y="8082"/>
                  </a:lnTo>
                  <a:lnTo>
                    <a:pt x="310784" y="5697"/>
                  </a:lnTo>
                  <a:lnTo>
                    <a:pt x="304321" y="6254"/>
                  </a:lnTo>
                  <a:lnTo>
                    <a:pt x="299908" y="8095"/>
                  </a:lnTo>
                  <a:lnTo>
                    <a:pt x="291136" y="18163"/>
                  </a:lnTo>
                  <a:lnTo>
                    <a:pt x="286799" y="27469"/>
                  </a:lnTo>
                  <a:lnTo>
                    <a:pt x="276718" y="62543"/>
                  </a:lnTo>
                  <a:lnTo>
                    <a:pt x="271781" y="96602"/>
                  </a:lnTo>
                  <a:lnTo>
                    <a:pt x="269453" y="129783"/>
                  </a:lnTo>
                  <a:lnTo>
                    <a:pt x="268963" y="164648"/>
                  </a:lnTo>
                  <a:lnTo>
                    <a:pt x="268899" y="199310"/>
                  </a:lnTo>
                  <a:lnTo>
                    <a:pt x="268891" y="234178"/>
                  </a:lnTo>
                  <a:lnTo>
                    <a:pt x="270526" y="269275"/>
                  </a:lnTo>
                  <a:lnTo>
                    <a:pt x="270418" y="295747"/>
                  </a:lnTo>
                  <a:lnTo>
                    <a:pt x="270455" y="330884"/>
                  </a:lnTo>
                  <a:lnTo>
                    <a:pt x="271163" y="361398"/>
                  </a:lnTo>
                  <a:lnTo>
                    <a:pt x="272893" y="393851"/>
                  </a:lnTo>
                  <a:lnTo>
                    <a:pt x="274816" y="428875"/>
                  </a:lnTo>
                  <a:lnTo>
                    <a:pt x="275793" y="459134"/>
                  </a:lnTo>
                  <a:lnTo>
                    <a:pt x="276001" y="489186"/>
                  </a:lnTo>
                  <a:lnTo>
                    <a:pt x="276027" y="520466"/>
                  </a:lnTo>
                  <a:lnTo>
                    <a:pt x="277296" y="550271"/>
                  </a:lnTo>
                  <a:lnTo>
                    <a:pt x="278267" y="581278"/>
                  </a:lnTo>
                  <a:lnTo>
                    <a:pt x="280286" y="614840"/>
                  </a:lnTo>
                  <a:lnTo>
                    <a:pt x="280993" y="647653"/>
                  </a:lnTo>
                  <a:lnTo>
                    <a:pt x="282686" y="679487"/>
                  </a:lnTo>
                  <a:lnTo>
                    <a:pt x="281671" y="714772"/>
                  </a:lnTo>
                  <a:lnTo>
                    <a:pt x="283101" y="749729"/>
                  </a:lnTo>
                  <a:lnTo>
                    <a:pt x="285410" y="784216"/>
                  </a:lnTo>
                  <a:lnTo>
                    <a:pt x="286021" y="788768"/>
                  </a:lnTo>
                  <a:lnTo>
                    <a:pt x="295859" y="813127"/>
                  </a:lnTo>
                  <a:lnTo>
                    <a:pt x="299517" y="818169"/>
                  </a:lnTo>
                  <a:lnTo>
                    <a:pt x="301728" y="819998"/>
                  </a:lnTo>
                  <a:lnTo>
                    <a:pt x="303593" y="820811"/>
                  </a:lnTo>
                  <a:lnTo>
                    <a:pt x="305303" y="821172"/>
                  </a:lnTo>
                  <a:lnTo>
                    <a:pt x="307651" y="819216"/>
                  </a:lnTo>
                  <a:lnTo>
                    <a:pt x="313377" y="812003"/>
                  </a:lnTo>
                  <a:lnTo>
                    <a:pt x="320243" y="794229"/>
                  </a:lnTo>
                  <a:lnTo>
                    <a:pt x="325684" y="764299"/>
                  </a:lnTo>
                  <a:lnTo>
                    <a:pt x="328180" y="730435"/>
                  </a:lnTo>
                  <a:lnTo>
                    <a:pt x="330979" y="700606"/>
                  </a:lnTo>
                  <a:lnTo>
                    <a:pt x="332893" y="666160"/>
                  </a:lnTo>
                  <a:lnTo>
                    <a:pt x="333126" y="634700"/>
                  </a:lnTo>
                  <a:lnTo>
                    <a:pt x="331907" y="607594"/>
                  </a:lnTo>
                  <a:lnTo>
                    <a:pt x="329865" y="574472"/>
                  </a:lnTo>
                  <a:lnTo>
                    <a:pt x="328849" y="542081"/>
                  </a:lnTo>
                  <a:lnTo>
                    <a:pt x="325887" y="510255"/>
                  </a:lnTo>
                  <a:lnTo>
                    <a:pt x="321263" y="475252"/>
                  </a:lnTo>
                  <a:lnTo>
                    <a:pt x="316777" y="453020"/>
                  </a:lnTo>
                  <a:lnTo>
                    <a:pt x="301027" y="419588"/>
                  </a:lnTo>
                  <a:lnTo>
                    <a:pt x="286600" y="402399"/>
                  </a:lnTo>
                  <a:lnTo>
                    <a:pt x="277121" y="397019"/>
                  </a:lnTo>
                  <a:lnTo>
                    <a:pt x="273782" y="396724"/>
                  </a:lnTo>
                  <a:lnTo>
                    <a:pt x="270799" y="397475"/>
                  </a:lnTo>
                  <a:lnTo>
                    <a:pt x="266729" y="400112"/>
                  </a:lnTo>
                  <a:lnTo>
                    <a:pt x="265861" y="400862"/>
                  </a:lnTo>
                  <a:lnTo>
                    <a:pt x="264898" y="403106"/>
                  </a:lnTo>
                  <a:lnTo>
                    <a:pt x="264641" y="404445"/>
                  </a:lnTo>
                  <a:lnTo>
                    <a:pt x="265061" y="407345"/>
                  </a:lnTo>
                  <a:lnTo>
                    <a:pt x="267486" y="413518"/>
                  </a:lnTo>
                  <a:lnTo>
                    <a:pt x="274051" y="422841"/>
                  </a:lnTo>
                  <a:lnTo>
                    <a:pt x="287130" y="433681"/>
                  </a:lnTo>
                  <a:lnTo>
                    <a:pt x="296765" y="435300"/>
                  </a:lnTo>
                  <a:lnTo>
                    <a:pt x="300770" y="435522"/>
                  </a:lnTo>
                  <a:lnTo>
                    <a:pt x="317050" y="430319"/>
                  </a:lnTo>
                  <a:lnTo>
                    <a:pt x="323817" y="424021"/>
                  </a:lnTo>
                  <a:lnTo>
                    <a:pt x="346707" y="392175"/>
                  </a:lnTo>
                  <a:lnTo>
                    <a:pt x="355517" y="367313"/>
                  </a:lnTo>
                  <a:lnTo>
                    <a:pt x="356988" y="334049"/>
                  </a:lnTo>
                  <a:lnTo>
                    <a:pt x="355729" y="329321"/>
                  </a:lnTo>
                  <a:lnTo>
                    <a:pt x="355093" y="328268"/>
                  </a:lnTo>
                  <a:lnTo>
                    <a:pt x="353680" y="327098"/>
                  </a:lnTo>
                  <a:lnTo>
                    <a:pt x="351398" y="326439"/>
                  </a:lnTo>
                  <a:lnTo>
                    <a:pt x="347937" y="326186"/>
                  </a:lnTo>
                  <a:lnTo>
                    <a:pt x="350137" y="326169"/>
                  </a:lnTo>
                  <a:lnTo>
                    <a:pt x="384687" y="328542"/>
                  </a:lnTo>
                  <a:lnTo>
                    <a:pt x="389473" y="328807"/>
                  </a:lnTo>
                  <a:lnTo>
                    <a:pt x="396698" y="331233"/>
                  </a:lnTo>
                  <a:lnTo>
                    <a:pt x="400362" y="334396"/>
                  </a:lnTo>
                  <a:lnTo>
                    <a:pt x="403256" y="340060"/>
                  </a:lnTo>
                  <a:lnTo>
                    <a:pt x="403309" y="344421"/>
                  </a:lnTo>
                  <a:lnTo>
                    <a:pt x="400606" y="378833"/>
                  </a:lnTo>
                  <a:lnTo>
                    <a:pt x="397637" y="413234"/>
                  </a:lnTo>
                  <a:lnTo>
                    <a:pt x="399363" y="448236"/>
                  </a:lnTo>
                  <a:lnTo>
                    <a:pt x="403143" y="467625"/>
                  </a:lnTo>
                  <a:lnTo>
                    <a:pt x="406494" y="475010"/>
                  </a:lnTo>
                  <a:lnTo>
                    <a:pt x="412230" y="483336"/>
                  </a:lnTo>
                  <a:lnTo>
                    <a:pt x="422656" y="488812"/>
                  </a:lnTo>
                  <a:lnTo>
                    <a:pt x="427574" y="489977"/>
                  </a:lnTo>
                  <a:lnTo>
                    <a:pt x="434911" y="487794"/>
                  </a:lnTo>
                  <a:lnTo>
                    <a:pt x="455494" y="473778"/>
                  </a:lnTo>
                  <a:lnTo>
                    <a:pt x="469776" y="458846"/>
                  </a:lnTo>
                  <a:lnTo>
                    <a:pt x="490368" y="425138"/>
                  </a:lnTo>
                  <a:lnTo>
                    <a:pt x="502954" y="392511"/>
                  </a:lnTo>
                  <a:lnTo>
                    <a:pt x="511163" y="361130"/>
                  </a:lnTo>
                  <a:lnTo>
                    <a:pt x="510990" y="344744"/>
                  </a:lnTo>
                  <a:lnTo>
                    <a:pt x="509575" y="340506"/>
                  </a:lnTo>
                  <a:lnTo>
                    <a:pt x="505803" y="335409"/>
                  </a:lnTo>
                  <a:lnTo>
                    <a:pt x="498228" y="330303"/>
                  </a:lnTo>
                  <a:lnTo>
                    <a:pt x="494768" y="329064"/>
                  </a:lnTo>
                  <a:lnTo>
                    <a:pt x="489539" y="329961"/>
                  </a:lnTo>
                  <a:lnTo>
                    <a:pt x="482963" y="333167"/>
                  </a:lnTo>
                  <a:lnTo>
                    <a:pt x="475987" y="339997"/>
                  </a:lnTo>
                  <a:lnTo>
                    <a:pt x="466343" y="355483"/>
                  </a:lnTo>
                  <a:lnTo>
                    <a:pt x="462158" y="390377"/>
                  </a:lnTo>
                  <a:lnTo>
                    <a:pt x="463831" y="423693"/>
                  </a:lnTo>
                  <a:lnTo>
                    <a:pt x="467438" y="444222"/>
                  </a:lnTo>
                  <a:lnTo>
                    <a:pt x="480748" y="464578"/>
                  </a:lnTo>
                  <a:lnTo>
                    <a:pt x="486649" y="469803"/>
                  </a:lnTo>
                  <a:lnTo>
                    <a:pt x="499093" y="477187"/>
                  </a:lnTo>
                  <a:lnTo>
                    <a:pt x="513510" y="478508"/>
                  </a:lnTo>
                  <a:lnTo>
                    <a:pt x="527003" y="473192"/>
                  </a:lnTo>
                  <a:lnTo>
                    <a:pt x="537120" y="464945"/>
                  </a:lnTo>
                  <a:lnTo>
                    <a:pt x="552960" y="442418"/>
                  </a:lnTo>
                  <a:lnTo>
                    <a:pt x="566060" y="409936"/>
                  </a:lnTo>
                  <a:lnTo>
                    <a:pt x="572167" y="374250"/>
                  </a:lnTo>
                  <a:lnTo>
                    <a:pt x="576570" y="342112"/>
                  </a:lnTo>
                  <a:lnTo>
                    <a:pt x="580015" y="308489"/>
                  </a:lnTo>
                  <a:lnTo>
                    <a:pt x="582398" y="273652"/>
                  </a:lnTo>
                  <a:lnTo>
                    <a:pt x="583182" y="238283"/>
                  </a:lnTo>
                  <a:lnTo>
                    <a:pt x="581577" y="203563"/>
                  </a:lnTo>
                  <a:lnTo>
                    <a:pt x="580140" y="183119"/>
                  </a:lnTo>
                  <a:lnTo>
                    <a:pt x="578551" y="176743"/>
                  </a:lnTo>
                  <a:lnTo>
                    <a:pt x="578518" y="176807"/>
                  </a:lnTo>
                  <a:lnTo>
                    <a:pt x="578187" y="211904"/>
                  </a:lnTo>
                  <a:lnTo>
                    <a:pt x="576169" y="246904"/>
                  </a:lnTo>
                  <a:lnTo>
                    <a:pt x="574190" y="281542"/>
                  </a:lnTo>
                  <a:lnTo>
                    <a:pt x="573719" y="314961"/>
                  </a:lnTo>
                  <a:lnTo>
                    <a:pt x="573690" y="347737"/>
                  </a:lnTo>
                  <a:lnTo>
                    <a:pt x="573689" y="381874"/>
                  </a:lnTo>
                  <a:lnTo>
                    <a:pt x="577004" y="415704"/>
                  </a:lnTo>
                  <a:lnTo>
                    <a:pt x="585535" y="450272"/>
                  </a:lnTo>
                  <a:lnTo>
                    <a:pt x="596737" y="473563"/>
                  </a:lnTo>
                  <a:lnTo>
                    <a:pt x="607382" y="488039"/>
                  </a:lnTo>
                  <a:lnTo>
                    <a:pt x="610624" y="489388"/>
                  </a:lnTo>
                  <a:lnTo>
                    <a:pt x="617909" y="490255"/>
                  </a:lnTo>
                  <a:lnTo>
                    <a:pt x="631744" y="485084"/>
                  </a:lnTo>
                  <a:lnTo>
                    <a:pt x="661491" y="461173"/>
                  </a:lnTo>
                  <a:lnTo>
                    <a:pt x="687461" y="428203"/>
                  </a:lnTo>
                  <a:lnTo>
                    <a:pt x="693618" y="419578"/>
                  </a:lnTo>
                  <a:lnTo>
                    <a:pt x="697514" y="40950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510" name="SMARTInkShape-Group250">
            <a:extLst>
              <a:ext uri="{FF2B5EF4-FFF2-40B4-BE49-F238E27FC236}">
                <a16:creationId xmlns:a16="http://schemas.microsoft.com/office/drawing/2014/main" xmlns="" id="{36DC6A4F-A8CA-47EB-A987-E8E4886A64EA}"/>
              </a:ext>
            </a:extLst>
          </p:cNvPr>
          <p:cNvGrpSpPr/>
          <p:nvPr/>
        </p:nvGrpSpPr>
        <p:grpSpPr>
          <a:xfrm>
            <a:off x="3607626" y="3217069"/>
            <a:ext cx="216663" cy="495058"/>
            <a:chOff x="3607626" y="3217069"/>
            <a:chExt cx="216663" cy="495058"/>
          </a:xfrm>
        </p:grpSpPr>
        <p:sp>
          <p:nvSpPr>
            <p:cNvPr id="19508" name="SMARTInkShape-490">
              <a:extLst>
                <a:ext uri="{FF2B5EF4-FFF2-40B4-BE49-F238E27FC236}">
                  <a16:creationId xmlns:a16="http://schemas.microsoft.com/office/drawing/2014/main" xmlns="" id="{EA14894D-D487-4B21-8071-153F5E62921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629025" y="3217069"/>
              <a:ext cx="195264" cy="483390"/>
            </a:xfrm>
            <a:custGeom>
              <a:avLst/>
              <a:gdLst/>
              <a:ahLst/>
              <a:cxnLst/>
              <a:rect l="0" t="0" r="0" b="0"/>
              <a:pathLst>
                <a:path w="195264" h="483390">
                  <a:moveTo>
                    <a:pt x="0" y="0"/>
                  </a:moveTo>
                  <a:lnTo>
                    <a:pt x="0" y="0"/>
                  </a:lnTo>
                  <a:lnTo>
                    <a:pt x="1372" y="0"/>
                  </a:lnTo>
                  <a:lnTo>
                    <a:pt x="786" y="0"/>
                  </a:lnTo>
                  <a:lnTo>
                    <a:pt x="789" y="264"/>
                  </a:lnTo>
                  <a:lnTo>
                    <a:pt x="2304" y="2283"/>
                  </a:lnTo>
                  <a:lnTo>
                    <a:pt x="3639" y="22567"/>
                  </a:lnTo>
                  <a:lnTo>
                    <a:pt x="17895" y="54795"/>
                  </a:lnTo>
                  <a:lnTo>
                    <a:pt x="32623" y="76401"/>
                  </a:lnTo>
                  <a:lnTo>
                    <a:pt x="43265" y="91138"/>
                  </a:lnTo>
                  <a:lnTo>
                    <a:pt x="58131" y="123968"/>
                  </a:lnTo>
                  <a:lnTo>
                    <a:pt x="72138" y="157815"/>
                  </a:lnTo>
                  <a:lnTo>
                    <a:pt x="87404" y="184024"/>
                  </a:lnTo>
                  <a:lnTo>
                    <a:pt x="94573" y="188791"/>
                  </a:lnTo>
                  <a:lnTo>
                    <a:pt x="97989" y="189994"/>
                  </a:lnTo>
                  <a:lnTo>
                    <a:pt x="100677" y="190350"/>
                  </a:lnTo>
                  <a:lnTo>
                    <a:pt x="101514" y="189871"/>
                  </a:lnTo>
                  <a:lnTo>
                    <a:pt x="109211" y="180087"/>
                  </a:lnTo>
                  <a:lnTo>
                    <a:pt x="123222" y="149426"/>
                  </a:lnTo>
                  <a:lnTo>
                    <a:pt x="142004" y="114252"/>
                  </a:lnTo>
                  <a:lnTo>
                    <a:pt x="160212" y="80882"/>
                  </a:lnTo>
                  <a:lnTo>
                    <a:pt x="179651" y="45652"/>
                  </a:lnTo>
                  <a:lnTo>
                    <a:pt x="191056" y="25987"/>
                  </a:lnTo>
                  <a:lnTo>
                    <a:pt x="193346" y="17556"/>
                  </a:lnTo>
                  <a:lnTo>
                    <a:pt x="195150" y="14479"/>
                  </a:lnTo>
                  <a:lnTo>
                    <a:pt x="195263" y="36223"/>
                  </a:lnTo>
                  <a:lnTo>
                    <a:pt x="192219" y="68853"/>
                  </a:lnTo>
                  <a:lnTo>
                    <a:pt x="188666" y="103807"/>
                  </a:lnTo>
                  <a:lnTo>
                    <a:pt x="186029" y="136859"/>
                  </a:lnTo>
                  <a:lnTo>
                    <a:pt x="185776" y="169308"/>
                  </a:lnTo>
                  <a:lnTo>
                    <a:pt x="183691" y="203337"/>
                  </a:lnTo>
                  <a:lnTo>
                    <a:pt x="181335" y="234208"/>
                  </a:lnTo>
                  <a:lnTo>
                    <a:pt x="179138" y="264642"/>
                  </a:lnTo>
                  <a:lnTo>
                    <a:pt x="177936" y="299337"/>
                  </a:lnTo>
                  <a:lnTo>
                    <a:pt x="176364" y="332738"/>
                  </a:lnTo>
                  <a:lnTo>
                    <a:pt x="175037" y="368192"/>
                  </a:lnTo>
                  <a:lnTo>
                    <a:pt x="176167" y="402312"/>
                  </a:lnTo>
                  <a:lnTo>
                    <a:pt x="177476" y="436022"/>
                  </a:lnTo>
                  <a:lnTo>
                    <a:pt x="181666" y="470268"/>
                  </a:lnTo>
                  <a:lnTo>
                    <a:pt x="182856" y="473507"/>
                  </a:lnTo>
                  <a:lnTo>
                    <a:pt x="183555" y="476418"/>
                  </a:lnTo>
                  <a:lnTo>
                    <a:pt x="184591" y="478617"/>
                  </a:lnTo>
                  <a:lnTo>
                    <a:pt x="184708" y="479680"/>
                  </a:lnTo>
                  <a:lnTo>
                    <a:pt x="184139" y="482176"/>
                  </a:lnTo>
                  <a:lnTo>
                    <a:pt x="184407" y="482582"/>
                  </a:lnTo>
                  <a:lnTo>
                    <a:pt x="185731" y="483389"/>
                  </a:lnTo>
                  <a:lnTo>
                    <a:pt x="185738" y="4810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09" name="SMARTInkShape-491">
              <a:extLst>
                <a:ext uri="{FF2B5EF4-FFF2-40B4-BE49-F238E27FC236}">
                  <a16:creationId xmlns:a16="http://schemas.microsoft.com/office/drawing/2014/main" xmlns="" id="{9274CE38-D7AB-4E6F-A74C-BE02C45C453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607626" y="3228975"/>
              <a:ext cx="25832" cy="483152"/>
            </a:xfrm>
            <a:custGeom>
              <a:avLst/>
              <a:gdLst/>
              <a:ahLst/>
              <a:cxnLst/>
              <a:rect l="0" t="0" r="0" b="0"/>
              <a:pathLst>
                <a:path w="25832" h="483152">
                  <a:moveTo>
                    <a:pt x="21399" y="0"/>
                  </a:moveTo>
                  <a:lnTo>
                    <a:pt x="21399" y="0"/>
                  </a:lnTo>
                  <a:lnTo>
                    <a:pt x="22663" y="0"/>
                  </a:lnTo>
                  <a:lnTo>
                    <a:pt x="23035" y="265"/>
                  </a:lnTo>
                  <a:lnTo>
                    <a:pt x="23284" y="706"/>
                  </a:lnTo>
                  <a:lnTo>
                    <a:pt x="23772" y="2352"/>
                  </a:lnTo>
                  <a:lnTo>
                    <a:pt x="24486" y="17552"/>
                  </a:lnTo>
                  <a:lnTo>
                    <a:pt x="25831" y="25104"/>
                  </a:lnTo>
                  <a:lnTo>
                    <a:pt x="24593" y="59938"/>
                  </a:lnTo>
                  <a:lnTo>
                    <a:pt x="23563" y="93793"/>
                  </a:lnTo>
                  <a:lnTo>
                    <a:pt x="21736" y="126367"/>
                  </a:lnTo>
                  <a:lnTo>
                    <a:pt x="20738" y="158285"/>
                  </a:lnTo>
                  <a:lnTo>
                    <a:pt x="19119" y="190163"/>
                  </a:lnTo>
                  <a:lnTo>
                    <a:pt x="16788" y="223537"/>
                  </a:lnTo>
                  <a:lnTo>
                    <a:pt x="14482" y="255394"/>
                  </a:lnTo>
                  <a:lnTo>
                    <a:pt x="14275" y="290405"/>
                  </a:lnTo>
                  <a:lnTo>
                    <a:pt x="12206" y="324609"/>
                  </a:lnTo>
                  <a:lnTo>
                    <a:pt x="9984" y="356126"/>
                  </a:lnTo>
                  <a:lnTo>
                    <a:pt x="10178" y="390301"/>
                  </a:lnTo>
                  <a:lnTo>
                    <a:pt x="7179" y="424343"/>
                  </a:lnTo>
                  <a:lnTo>
                    <a:pt x="6410" y="437635"/>
                  </a:lnTo>
                  <a:lnTo>
                    <a:pt x="5850" y="439394"/>
                  </a:lnTo>
                  <a:lnTo>
                    <a:pt x="5934" y="442760"/>
                  </a:lnTo>
                  <a:lnTo>
                    <a:pt x="6879" y="447968"/>
                  </a:lnTo>
                  <a:lnTo>
                    <a:pt x="0" y="483151"/>
                  </a:lnTo>
                  <a:lnTo>
                    <a:pt x="2349" y="48101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511" name="SMARTInkShape-492">
            <a:extLst>
              <a:ext uri="{FF2B5EF4-FFF2-40B4-BE49-F238E27FC236}">
                <a16:creationId xmlns:a16="http://schemas.microsoft.com/office/drawing/2014/main" xmlns="" id="{CFDC0858-D2BD-42DD-857A-7DE19D4646A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28760" y="3524592"/>
            <a:ext cx="343191" cy="178834"/>
          </a:xfrm>
          <a:custGeom>
            <a:avLst/>
            <a:gdLst/>
            <a:ahLst/>
            <a:cxnLst/>
            <a:rect l="0" t="0" r="0" b="0"/>
            <a:pathLst>
              <a:path w="343191" h="178834">
                <a:moveTo>
                  <a:pt x="97921" y="6802"/>
                </a:moveTo>
                <a:lnTo>
                  <a:pt x="97921" y="6802"/>
                </a:lnTo>
                <a:lnTo>
                  <a:pt x="93821" y="6802"/>
                </a:lnTo>
                <a:lnTo>
                  <a:pt x="93600" y="6537"/>
                </a:lnTo>
                <a:lnTo>
                  <a:pt x="93025" y="4901"/>
                </a:lnTo>
                <a:lnTo>
                  <a:pt x="90881" y="2166"/>
                </a:lnTo>
                <a:lnTo>
                  <a:pt x="80057" y="0"/>
                </a:lnTo>
                <a:lnTo>
                  <a:pt x="61495" y="5053"/>
                </a:lnTo>
                <a:lnTo>
                  <a:pt x="57214" y="7435"/>
                </a:lnTo>
                <a:lnTo>
                  <a:pt x="22527" y="39815"/>
                </a:lnTo>
                <a:lnTo>
                  <a:pt x="8915" y="60340"/>
                </a:lnTo>
                <a:lnTo>
                  <a:pt x="700" y="81960"/>
                </a:lnTo>
                <a:lnTo>
                  <a:pt x="0" y="96569"/>
                </a:lnTo>
                <a:lnTo>
                  <a:pt x="5880" y="125391"/>
                </a:lnTo>
                <a:lnTo>
                  <a:pt x="21141" y="152428"/>
                </a:lnTo>
                <a:lnTo>
                  <a:pt x="31483" y="163484"/>
                </a:lnTo>
                <a:lnTo>
                  <a:pt x="53472" y="176963"/>
                </a:lnTo>
                <a:lnTo>
                  <a:pt x="58940" y="178825"/>
                </a:lnTo>
                <a:lnTo>
                  <a:pt x="67968" y="178833"/>
                </a:lnTo>
                <a:lnTo>
                  <a:pt x="81029" y="175936"/>
                </a:lnTo>
                <a:lnTo>
                  <a:pt x="95525" y="168975"/>
                </a:lnTo>
                <a:lnTo>
                  <a:pt x="111511" y="155697"/>
                </a:lnTo>
                <a:lnTo>
                  <a:pt x="128805" y="130146"/>
                </a:lnTo>
                <a:lnTo>
                  <a:pt x="135594" y="104634"/>
                </a:lnTo>
                <a:lnTo>
                  <a:pt x="138156" y="73416"/>
                </a:lnTo>
                <a:lnTo>
                  <a:pt x="135968" y="41013"/>
                </a:lnTo>
                <a:lnTo>
                  <a:pt x="133654" y="31049"/>
                </a:lnTo>
                <a:lnTo>
                  <a:pt x="128440" y="21013"/>
                </a:lnTo>
                <a:lnTo>
                  <a:pt x="117665" y="11136"/>
                </a:lnTo>
                <a:lnTo>
                  <a:pt x="104575" y="4385"/>
                </a:lnTo>
                <a:lnTo>
                  <a:pt x="94659" y="2503"/>
                </a:lnTo>
                <a:lnTo>
                  <a:pt x="86458" y="2131"/>
                </a:lnTo>
                <a:lnTo>
                  <a:pt x="79414" y="4595"/>
                </a:lnTo>
                <a:lnTo>
                  <a:pt x="75761" y="7232"/>
                </a:lnTo>
                <a:lnTo>
                  <a:pt x="66427" y="17544"/>
                </a:lnTo>
                <a:lnTo>
                  <a:pt x="63684" y="22917"/>
                </a:lnTo>
                <a:lnTo>
                  <a:pt x="62642" y="32567"/>
                </a:lnTo>
                <a:lnTo>
                  <a:pt x="65159" y="53262"/>
                </a:lnTo>
                <a:lnTo>
                  <a:pt x="66956" y="57349"/>
                </a:lnTo>
                <a:lnTo>
                  <a:pt x="72166" y="63583"/>
                </a:lnTo>
                <a:lnTo>
                  <a:pt x="97150" y="82915"/>
                </a:lnTo>
                <a:lnTo>
                  <a:pt x="112019" y="88481"/>
                </a:lnTo>
                <a:lnTo>
                  <a:pt x="129316" y="89999"/>
                </a:lnTo>
                <a:lnTo>
                  <a:pt x="136151" y="88838"/>
                </a:lnTo>
                <a:lnTo>
                  <a:pt x="143203" y="85554"/>
                </a:lnTo>
                <a:lnTo>
                  <a:pt x="156978" y="73761"/>
                </a:lnTo>
                <a:lnTo>
                  <a:pt x="169849" y="52118"/>
                </a:lnTo>
                <a:lnTo>
                  <a:pt x="176245" y="35271"/>
                </a:lnTo>
                <a:lnTo>
                  <a:pt x="184412" y="21824"/>
                </a:lnTo>
                <a:lnTo>
                  <a:pt x="185480" y="20785"/>
                </a:lnTo>
                <a:lnTo>
                  <a:pt x="192420" y="17254"/>
                </a:lnTo>
                <a:lnTo>
                  <a:pt x="198367" y="16449"/>
                </a:lnTo>
                <a:lnTo>
                  <a:pt x="200155" y="17087"/>
                </a:lnTo>
                <a:lnTo>
                  <a:pt x="205064" y="20451"/>
                </a:lnTo>
                <a:lnTo>
                  <a:pt x="205862" y="20663"/>
                </a:lnTo>
                <a:lnTo>
                  <a:pt x="206394" y="21599"/>
                </a:lnTo>
                <a:lnTo>
                  <a:pt x="212734" y="46442"/>
                </a:lnTo>
                <a:lnTo>
                  <a:pt x="213357" y="47516"/>
                </a:lnTo>
                <a:lnTo>
                  <a:pt x="215294" y="80626"/>
                </a:lnTo>
                <a:lnTo>
                  <a:pt x="216971" y="114868"/>
                </a:lnTo>
                <a:lnTo>
                  <a:pt x="217248" y="146056"/>
                </a:lnTo>
                <a:lnTo>
                  <a:pt x="219034" y="153744"/>
                </a:lnTo>
                <a:lnTo>
                  <a:pt x="218512" y="156159"/>
                </a:lnTo>
                <a:lnTo>
                  <a:pt x="217663" y="158378"/>
                </a:lnTo>
                <a:lnTo>
                  <a:pt x="217286" y="161129"/>
                </a:lnTo>
                <a:lnTo>
                  <a:pt x="217824" y="163410"/>
                </a:lnTo>
                <a:lnTo>
                  <a:pt x="219275" y="166174"/>
                </a:lnTo>
                <a:lnTo>
                  <a:pt x="219338" y="165030"/>
                </a:lnTo>
                <a:lnTo>
                  <a:pt x="217203" y="157275"/>
                </a:lnTo>
                <a:lnTo>
                  <a:pt x="214701" y="123090"/>
                </a:lnTo>
                <a:lnTo>
                  <a:pt x="216505" y="89179"/>
                </a:lnTo>
                <a:lnTo>
                  <a:pt x="221378" y="54118"/>
                </a:lnTo>
                <a:lnTo>
                  <a:pt x="224165" y="47192"/>
                </a:lnTo>
                <a:lnTo>
                  <a:pt x="228085" y="40545"/>
                </a:lnTo>
                <a:lnTo>
                  <a:pt x="229061" y="38203"/>
                </a:lnTo>
                <a:lnTo>
                  <a:pt x="232851" y="32687"/>
                </a:lnTo>
                <a:lnTo>
                  <a:pt x="244737" y="22529"/>
                </a:lnTo>
                <a:lnTo>
                  <a:pt x="253628" y="20109"/>
                </a:lnTo>
                <a:lnTo>
                  <a:pt x="260532" y="19123"/>
                </a:lnTo>
                <a:lnTo>
                  <a:pt x="267193" y="20095"/>
                </a:lnTo>
                <a:lnTo>
                  <a:pt x="271666" y="22059"/>
                </a:lnTo>
                <a:lnTo>
                  <a:pt x="277448" y="27258"/>
                </a:lnTo>
                <a:lnTo>
                  <a:pt x="282981" y="35655"/>
                </a:lnTo>
                <a:lnTo>
                  <a:pt x="291225" y="50798"/>
                </a:lnTo>
                <a:lnTo>
                  <a:pt x="294992" y="82751"/>
                </a:lnTo>
                <a:lnTo>
                  <a:pt x="295807" y="115982"/>
                </a:lnTo>
                <a:lnTo>
                  <a:pt x="301162" y="149146"/>
                </a:lnTo>
                <a:lnTo>
                  <a:pt x="303432" y="152792"/>
                </a:lnTo>
                <a:lnTo>
                  <a:pt x="310413" y="159057"/>
                </a:lnTo>
                <a:lnTo>
                  <a:pt x="311813" y="159899"/>
                </a:lnTo>
                <a:lnTo>
                  <a:pt x="312747" y="160196"/>
                </a:lnTo>
                <a:lnTo>
                  <a:pt x="313370" y="160129"/>
                </a:lnTo>
                <a:lnTo>
                  <a:pt x="343190" y="13538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12" name="SMARTInkShape-493">
            <a:extLst>
              <a:ext uri="{FF2B5EF4-FFF2-40B4-BE49-F238E27FC236}">
                <a16:creationId xmlns:a16="http://schemas.microsoft.com/office/drawing/2014/main" xmlns="" id="{126D7796-88DF-48A3-9681-82FE9C23D96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305300" y="3536161"/>
            <a:ext cx="171451" cy="461923"/>
          </a:xfrm>
          <a:custGeom>
            <a:avLst/>
            <a:gdLst/>
            <a:ahLst/>
            <a:cxnLst/>
            <a:rect l="0" t="0" r="0" b="0"/>
            <a:pathLst>
              <a:path w="171451" h="461923">
                <a:moveTo>
                  <a:pt x="0" y="135727"/>
                </a:moveTo>
                <a:lnTo>
                  <a:pt x="0" y="135727"/>
                </a:lnTo>
                <a:lnTo>
                  <a:pt x="2283" y="138010"/>
                </a:lnTo>
                <a:lnTo>
                  <a:pt x="4423" y="138099"/>
                </a:lnTo>
                <a:lnTo>
                  <a:pt x="4536" y="137838"/>
                </a:lnTo>
                <a:lnTo>
                  <a:pt x="4662" y="136841"/>
                </a:lnTo>
                <a:lnTo>
                  <a:pt x="20767" y="115416"/>
                </a:lnTo>
                <a:lnTo>
                  <a:pt x="51982" y="81989"/>
                </a:lnTo>
                <a:lnTo>
                  <a:pt x="77920" y="47599"/>
                </a:lnTo>
                <a:lnTo>
                  <a:pt x="84801" y="35563"/>
                </a:lnTo>
                <a:lnTo>
                  <a:pt x="97630" y="0"/>
                </a:lnTo>
                <a:lnTo>
                  <a:pt x="97896" y="8274"/>
                </a:lnTo>
                <a:lnTo>
                  <a:pt x="99003" y="12532"/>
                </a:lnTo>
                <a:lnTo>
                  <a:pt x="95587" y="46170"/>
                </a:lnTo>
                <a:lnTo>
                  <a:pt x="95263" y="78318"/>
                </a:lnTo>
                <a:lnTo>
                  <a:pt x="95251" y="111372"/>
                </a:lnTo>
                <a:lnTo>
                  <a:pt x="97300" y="145336"/>
                </a:lnTo>
                <a:lnTo>
                  <a:pt x="97876" y="177082"/>
                </a:lnTo>
                <a:lnTo>
                  <a:pt x="99790" y="209942"/>
                </a:lnTo>
                <a:lnTo>
                  <a:pt x="102054" y="243439"/>
                </a:lnTo>
                <a:lnTo>
                  <a:pt x="102381" y="275652"/>
                </a:lnTo>
                <a:lnTo>
                  <a:pt x="100865" y="311186"/>
                </a:lnTo>
                <a:lnTo>
                  <a:pt x="102334" y="344895"/>
                </a:lnTo>
                <a:lnTo>
                  <a:pt x="102393" y="377651"/>
                </a:lnTo>
                <a:lnTo>
                  <a:pt x="101130" y="410592"/>
                </a:lnTo>
                <a:lnTo>
                  <a:pt x="95957" y="439493"/>
                </a:lnTo>
                <a:lnTo>
                  <a:pt x="88633" y="453251"/>
                </a:lnTo>
                <a:lnTo>
                  <a:pt x="86047" y="456412"/>
                </a:lnTo>
                <a:lnTo>
                  <a:pt x="83134" y="458170"/>
                </a:lnTo>
                <a:lnTo>
                  <a:pt x="80340" y="459216"/>
                </a:lnTo>
                <a:lnTo>
                  <a:pt x="77015" y="461028"/>
                </a:lnTo>
                <a:lnTo>
                  <a:pt x="65057" y="461922"/>
                </a:lnTo>
                <a:lnTo>
                  <a:pt x="55560" y="459904"/>
                </a:lnTo>
                <a:lnTo>
                  <a:pt x="54502" y="459001"/>
                </a:lnTo>
                <a:lnTo>
                  <a:pt x="43917" y="435697"/>
                </a:lnTo>
                <a:lnTo>
                  <a:pt x="43002" y="424600"/>
                </a:lnTo>
                <a:lnTo>
                  <a:pt x="47346" y="390146"/>
                </a:lnTo>
                <a:lnTo>
                  <a:pt x="54306" y="358544"/>
                </a:lnTo>
                <a:lnTo>
                  <a:pt x="67284" y="327012"/>
                </a:lnTo>
                <a:lnTo>
                  <a:pt x="82115" y="291363"/>
                </a:lnTo>
                <a:lnTo>
                  <a:pt x="98878" y="255909"/>
                </a:lnTo>
                <a:lnTo>
                  <a:pt x="117965" y="222372"/>
                </a:lnTo>
                <a:lnTo>
                  <a:pt x="134788" y="188942"/>
                </a:lnTo>
                <a:lnTo>
                  <a:pt x="155835" y="155470"/>
                </a:lnTo>
                <a:lnTo>
                  <a:pt x="171450" y="12620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516" name="SMARTInkShape-Group253">
            <a:extLst>
              <a:ext uri="{FF2B5EF4-FFF2-40B4-BE49-F238E27FC236}">
                <a16:creationId xmlns:a16="http://schemas.microsoft.com/office/drawing/2014/main" xmlns="" id="{AB2AA0CF-6D79-4EE4-A1D3-8025EC7F1F20}"/>
              </a:ext>
            </a:extLst>
          </p:cNvPr>
          <p:cNvGrpSpPr/>
          <p:nvPr/>
        </p:nvGrpSpPr>
        <p:grpSpPr>
          <a:xfrm>
            <a:off x="4374356" y="3383860"/>
            <a:ext cx="607220" cy="323248"/>
            <a:chOff x="4374356" y="3383860"/>
            <a:chExt cx="607220" cy="323248"/>
          </a:xfrm>
        </p:grpSpPr>
        <p:sp>
          <p:nvSpPr>
            <p:cNvPr id="19513" name="SMARTInkShape-494">
              <a:extLst>
                <a:ext uri="{FF2B5EF4-FFF2-40B4-BE49-F238E27FC236}">
                  <a16:creationId xmlns:a16="http://schemas.microsoft.com/office/drawing/2014/main" xmlns="" id="{CAC6341B-8539-4997-8B15-7E31CD440B6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374356" y="3426619"/>
              <a:ext cx="18819" cy="14288"/>
            </a:xfrm>
            <a:custGeom>
              <a:avLst/>
              <a:gdLst/>
              <a:ahLst/>
              <a:cxnLst/>
              <a:rect l="0" t="0" r="0" b="0"/>
              <a:pathLst>
                <a:path w="18819" h="14288">
                  <a:moveTo>
                    <a:pt x="0" y="0"/>
                  </a:moveTo>
                  <a:lnTo>
                    <a:pt x="0" y="0"/>
                  </a:lnTo>
                  <a:lnTo>
                    <a:pt x="15078" y="8244"/>
                  </a:lnTo>
                  <a:lnTo>
                    <a:pt x="17285" y="10543"/>
                  </a:lnTo>
                  <a:lnTo>
                    <a:pt x="18818" y="13742"/>
                  </a:lnTo>
                  <a:lnTo>
                    <a:pt x="18631" y="13924"/>
                  </a:lnTo>
                  <a:lnTo>
                    <a:pt x="16669" y="1428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14" name="SMARTInkShape-495">
              <a:extLst>
                <a:ext uri="{FF2B5EF4-FFF2-40B4-BE49-F238E27FC236}">
                  <a16:creationId xmlns:a16="http://schemas.microsoft.com/office/drawing/2014/main" xmlns="" id="{58085547-CA03-41AA-BCD1-C45B90A341E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867275" y="3495675"/>
              <a:ext cx="69057" cy="9526"/>
            </a:xfrm>
            <a:custGeom>
              <a:avLst/>
              <a:gdLst/>
              <a:ahLst/>
              <a:cxnLst/>
              <a:rect l="0" t="0" r="0" b="0"/>
              <a:pathLst>
                <a:path w="69057" h="9526">
                  <a:moveTo>
                    <a:pt x="0" y="9525"/>
                  </a:moveTo>
                  <a:lnTo>
                    <a:pt x="0" y="9525"/>
                  </a:lnTo>
                  <a:lnTo>
                    <a:pt x="3547" y="5978"/>
                  </a:lnTo>
                  <a:lnTo>
                    <a:pt x="4928" y="5302"/>
                  </a:lnTo>
                  <a:lnTo>
                    <a:pt x="32510" y="1231"/>
                  </a:lnTo>
                  <a:lnTo>
                    <a:pt x="62981" y="1649"/>
                  </a:lnTo>
                  <a:lnTo>
                    <a:pt x="6905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15" name="SMARTInkShape-496">
              <a:extLst>
                <a:ext uri="{FF2B5EF4-FFF2-40B4-BE49-F238E27FC236}">
                  <a16:creationId xmlns:a16="http://schemas.microsoft.com/office/drawing/2014/main" xmlns="" id="{B168CDDF-BF8B-437F-864E-7C40181BE9A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466820" y="3383860"/>
              <a:ext cx="514756" cy="323248"/>
            </a:xfrm>
            <a:custGeom>
              <a:avLst/>
              <a:gdLst/>
              <a:ahLst/>
              <a:cxnLst/>
              <a:rect l="0" t="0" r="0" b="0"/>
              <a:pathLst>
                <a:path w="514756" h="323248">
                  <a:moveTo>
                    <a:pt x="88511" y="154678"/>
                  </a:moveTo>
                  <a:lnTo>
                    <a:pt x="88511" y="154678"/>
                  </a:lnTo>
                  <a:lnTo>
                    <a:pt x="88511" y="153414"/>
                  </a:lnTo>
                  <a:lnTo>
                    <a:pt x="88247" y="153041"/>
                  </a:lnTo>
                  <a:lnTo>
                    <a:pt x="87806" y="152793"/>
                  </a:lnTo>
                  <a:lnTo>
                    <a:pt x="86461" y="152394"/>
                  </a:lnTo>
                  <a:lnTo>
                    <a:pt x="74440" y="152297"/>
                  </a:lnTo>
                  <a:lnTo>
                    <a:pt x="45291" y="165005"/>
                  </a:lnTo>
                  <a:lnTo>
                    <a:pt x="28050" y="179933"/>
                  </a:lnTo>
                  <a:lnTo>
                    <a:pt x="9828" y="202918"/>
                  </a:lnTo>
                  <a:lnTo>
                    <a:pt x="0" y="232328"/>
                  </a:lnTo>
                  <a:lnTo>
                    <a:pt x="565" y="257489"/>
                  </a:lnTo>
                  <a:lnTo>
                    <a:pt x="7262" y="283212"/>
                  </a:lnTo>
                  <a:lnTo>
                    <a:pt x="12098" y="293318"/>
                  </a:lnTo>
                  <a:lnTo>
                    <a:pt x="31042" y="313330"/>
                  </a:lnTo>
                  <a:lnTo>
                    <a:pt x="41961" y="319451"/>
                  </a:lnTo>
                  <a:lnTo>
                    <a:pt x="60155" y="323247"/>
                  </a:lnTo>
                  <a:lnTo>
                    <a:pt x="67145" y="322334"/>
                  </a:lnTo>
                  <a:lnTo>
                    <a:pt x="78519" y="317490"/>
                  </a:lnTo>
                  <a:lnTo>
                    <a:pt x="91582" y="308145"/>
                  </a:lnTo>
                  <a:lnTo>
                    <a:pt x="103363" y="291725"/>
                  </a:lnTo>
                  <a:lnTo>
                    <a:pt x="116628" y="259954"/>
                  </a:lnTo>
                  <a:lnTo>
                    <a:pt x="120855" y="229723"/>
                  </a:lnTo>
                  <a:lnTo>
                    <a:pt x="121085" y="195742"/>
                  </a:lnTo>
                  <a:lnTo>
                    <a:pt x="118887" y="179605"/>
                  </a:lnTo>
                  <a:lnTo>
                    <a:pt x="105997" y="153689"/>
                  </a:lnTo>
                  <a:lnTo>
                    <a:pt x="101218" y="148093"/>
                  </a:lnTo>
                  <a:lnTo>
                    <a:pt x="93923" y="144760"/>
                  </a:lnTo>
                  <a:lnTo>
                    <a:pt x="83794" y="143360"/>
                  </a:lnTo>
                  <a:lnTo>
                    <a:pt x="76207" y="144210"/>
                  </a:lnTo>
                  <a:lnTo>
                    <a:pt x="71665" y="147556"/>
                  </a:lnTo>
                  <a:lnTo>
                    <a:pt x="61814" y="156699"/>
                  </a:lnTo>
                  <a:lnTo>
                    <a:pt x="52150" y="177088"/>
                  </a:lnTo>
                  <a:lnTo>
                    <a:pt x="52191" y="186071"/>
                  </a:lnTo>
                  <a:lnTo>
                    <a:pt x="56054" y="204968"/>
                  </a:lnTo>
                  <a:lnTo>
                    <a:pt x="71613" y="229742"/>
                  </a:lnTo>
                  <a:lnTo>
                    <a:pt x="75709" y="233548"/>
                  </a:lnTo>
                  <a:lnTo>
                    <a:pt x="84659" y="238136"/>
                  </a:lnTo>
                  <a:lnTo>
                    <a:pt x="105686" y="244415"/>
                  </a:lnTo>
                  <a:lnTo>
                    <a:pt x="109462" y="244126"/>
                  </a:lnTo>
                  <a:lnTo>
                    <a:pt x="113169" y="242851"/>
                  </a:lnTo>
                  <a:lnTo>
                    <a:pt x="126686" y="235820"/>
                  </a:lnTo>
                  <a:lnTo>
                    <a:pt x="137263" y="223810"/>
                  </a:lnTo>
                  <a:lnTo>
                    <a:pt x="139283" y="217594"/>
                  </a:lnTo>
                  <a:lnTo>
                    <a:pt x="149218" y="184752"/>
                  </a:lnTo>
                  <a:lnTo>
                    <a:pt x="152018" y="176562"/>
                  </a:lnTo>
                  <a:lnTo>
                    <a:pt x="155075" y="156939"/>
                  </a:lnTo>
                  <a:lnTo>
                    <a:pt x="154431" y="154977"/>
                  </a:lnTo>
                  <a:lnTo>
                    <a:pt x="153126" y="152826"/>
                  </a:lnTo>
                  <a:lnTo>
                    <a:pt x="153019" y="152914"/>
                  </a:lnTo>
                  <a:lnTo>
                    <a:pt x="152805" y="186280"/>
                  </a:lnTo>
                  <a:lnTo>
                    <a:pt x="155039" y="221789"/>
                  </a:lnTo>
                  <a:lnTo>
                    <a:pt x="156448" y="254431"/>
                  </a:lnTo>
                  <a:lnTo>
                    <a:pt x="162482" y="289296"/>
                  </a:lnTo>
                  <a:lnTo>
                    <a:pt x="164514" y="293354"/>
                  </a:lnTo>
                  <a:lnTo>
                    <a:pt x="176887" y="307283"/>
                  </a:lnTo>
                  <a:lnTo>
                    <a:pt x="180901" y="310078"/>
                  </a:lnTo>
                  <a:lnTo>
                    <a:pt x="182119" y="310401"/>
                  </a:lnTo>
                  <a:lnTo>
                    <a:pt x="183196" y="310351"/>
                  </a:lnTo>
                  <a:lnTo>
                    <a:pt x="196770" y="305837"/>
                  </a:lnTo>
                  <a:lnTo>
                    <a:pt x="206674" y="297954"/>
                  </a:lnTo>
                  <a:lnTo>
                    <a:pt x="209820" y="293674"/>
                  </a:lnTo>
                  <a:lnTo>
                    <a:pt x="224051" y="258140"/>
                  </a:lnTo>
                  <a:lnTo>
                    <a:pt x="232561" y="224010"/>
                  </a:lnTo>
                  <a:lnTo>
                    <a:pt x="233754" y="189030"/>
                  </a:lnTo>
                  <a:lnTo>
                    <a:pt x="233768" y="161876"/>
                  </a:lnTo>
                  <a:lnTo>
                    <a:pt x="235031" y="163101"/>
                  </a:lnTo>
                  <a:lnTo>
                    <a:pt x="235652" y="165124"/>
                  </a:lnTo>
                  <a:lnTo>
                    <a:pt x="236148" y="198529"/>
                  </a:lnTo>
                  <a:lnTo>
                    <a:pt x="238309" y="232316"/>
                  </a:lnTo>
                  <a:lnTo>
                    <a:pt x="240411" y="266380"/>
                  </a:lnTo>
                  <a:lnTo>
                    <a:pt x="243458" y="280865"/>
                  </a:lnTo>
                  <a:lnTo>
                    <a:pt x="247548" y="292523"/>
                  </a:lnTo>
                  <a:lnTo>
                    <a:pt x="260395" y="307487"/>
                  </a:lnTo>
                  <a:lnTo>
                    <a:pt x="265495" y="310706"/>
                  </a:lnTo>
                  <a:lnTo>
                    <a:pt x="275944" y="313846"/>
                  </a:lnTo>
                  <a:lnTo>
                    <a:pt x="279367" y="314110"/>
                  </a:lnTo>
                  <a:lnTo>
                    <a:pt x="280307" y="313618"/>
                  </a:lnTo>
                  <a:lnTo>
                    <a:pt x="283423" y="310662"/>
                  </a:lnTo>
                  <a:lnTo>
                    <a:pt x="295943" y="303918"/>
                  </a:lnTo>
                  <a:lnTo>
                    <a:pt x="315032" y="284067"/>
                  </a:lnTo>
                  <a:lnTo>
                    <a:pt x="325194" y="263948"/>
                  </a:lnTo>
                  <a:lnTo>
                    <a:pt x="337281" y="229879"/>
                  </a:lnTo>
                  <a:lnTo>
                    <a:pt x="342978" y="197933"/>
                  </a:lnTo>
                  <a:lnTo>
                    <a:pt x="342502" y="187867"/>
                  </a:lnTo>
                  <a:lnTo>
                    <a:pt x="338296" y="170336"/>
                  </a:lnTo>
                  <a:lnTo>
                    <a:pt x="336140" y="167281"/>
                  </a:lnTo>
                  <a:lnTo>
                    <a:pt x="327435" y="161538"/>
                  </a:lnTo>
                  <a:lnTo>
                    <a:pt x="323110" y="160061"/>
                  </a:lnTo>
                  <a:lnTo>
                    <a:pt x="320130" y="159716"/>
                  </a:lnTo>
                  <a:lnTo>
                    <a:pt x="316336" y="160974"/>
                  </a:lnTo>
                  <a:lnTo>
                    <a:pt x="308697" y="166093"/>
                  </a:lnTo>
                  <a:lnTo>
                    <a:pt x="300147" y="179442"/>
                  </a:lnTo>
                  <a:lnTo>
                    <a:pt x="294144" y="194434"/>
                  </a:lnTo>
                  <a:lnTo>
                    <a:pt x="291452" y="219508"/>
                  </a:lnTo>
                  <a:lnTo>
                    <a:pt x="295758" y="252419"/>
                  </a:lnTo>
                  <a:lnTo>
                    <a:pt x="304723" y="279026"/>
                  </a:lnTo>
                  <a:lnTo>
                    <a:pt x="321159" y="305067"/>
                  </a:lnTo>
                  <a:lnTo>
                    <a:pt x="330560" y="314635"/>
                  </a:lnTo>
                  <a:lnTo>
                    <a:pt x="340774" y="318066"/>
                  </a:lnTo>
                  <a:lnTo>
                    <a:pt x="347515" y="318863"/>
                  </a:lnTo>
                  <a:lnTo>
                    <a:pt x="352108" y="317684"/>
                  </a:lnTo>
                  <a:lnTo>
                    <a:pt x="355556" y="315659"/>
                  </a:lnTo>
                  <a:lnTo>
                    <a:pt x="374973" y="297855"/>
                  </a:lnTo>
                  <a:lnTo>
                    <a:pt x="392609" y="264332"/>
                  </a:lnTo>
                  <a:lnTo>
                    <a:pt x="400047" y="229456"/>
                  </a:lnTo>
                  <a:lnTo>
                    <a:pt x="404723" y="194907"/>
                  </a:lnTo>
                  <a:lnTo>
                    <a:pt x="408138" y="162757"/>
                  </a:lnTo>
                  <a:lnTo>
                    <a:pt x="411136" y="127774"/>
                  </a:lnTo>
                  <a:lnTo>
                    <a:pt x="412254" y="95980"/>
                  </a:lnTo>
                  <a:lnTo>
                    <a:pt x="414591" y="63137"/>
                  </a:lnTo>
                  <a:lnTo>
                    <a:pt x="417057" y="28762"/>
                  </a:lnTo>
                  <a:lnTo>
                    <a:pt x="417124" y="1074"/>
                  </a:lnTo>
                  <a:lnTo>
                    <a:pt x="416859" y="681"/>
                  </a:lnTo>
                  <a:lnTo>
                    <a:pt x="416418" y="420"/>
                  </a:lnTo>
                  <a:lnTo>
                    <a:pt x="415073" y="0"/>
                  </a:lnTo>
                  <a:lnTo>
                    <a:pt x="412152" y="35435"/>
                  </a:lnTo>
                  <a:lnTo>
                    <a:pt x="410037" y="69676"/>
                  </a:lnTo>
                  <a:lnTo>
                    <a:pt x="408346" y="103206"/>
                  </a:lnTo>
                  <a:lnTo>
                    <a:pt x="409527" y="136689"/>
                  </a:lnTo>
                  <a:lnTo>
                    <a:pt x="409962" y="170487"/>
                  </a:lnTo>
                  <a:lnTo>
                    <a:pt x="410244" y="204521"/>
                  </a:lnTo>
                  <a:lnTo>
                    <a:pt x="413527" y="238439"/>
                  </a:lnTo>
                  <a:lnTo>
                    <a:pt x="419044" y="273247"/>
                  </a:lnTo>
                  <a:lnTo>
                    <a:pt x="425401" y="304605"/>
                  </a:lnTo>
                  <a:lnTo>
                    <a:pt x="428807" y="311813"/>
                  </a:lnTo>
                  <a:lnTo>
                    <a:pt x="431665" y="315179"/>
                  </a:lnTo>
                  <a:lnTo>
                    <a:pt x="434699" y="317293"/>
                  </a:lnTo>
                  <a:lnTo>
                    <a:pt x="437811" y="318232"/>
                  </a:lnTo>
                  <a:lnTo>
                    <a:pt x="449031" y="318571"/>
                  </a:lnTo>
                  <a:lnTo>
                    <a:pt x="453441" y="317654"/>
                  </a:lnTo>
                  <a:lnTo>
                    <a:pt x="457871" y="313542"/>
                  </a:lnTo>
                  <a:lnTo>
                    <a:pt x="464122" y="306612"/>
                  </a:lnTo>
                  <a:lnTo>
                    <a:pt x="499166" y="274633"/>
                  </a:lnTo>
                  <a:lnTo>
                    <a:pt x="514755" y="24992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519" name="SMARTInkShape-Group254">
            <a:extLst>
              <a:ext uri="{FF2B5EF4-FFF2-40B4-BE49-F238E27FC236}">
                <a16:creationId xmlns:a16="http://schemas.microsoft.com/office/drawing/2014/main" xmlns="" id="{9D481FED-50F9-479E-9D70-2CB91B72CD73}"/>
              </a:ext>
            </a:extLst>
          </p:cNvPr>
          <p:cNvGrpSpPr/>
          <p:nvPr/>
        </p:nvGrpSpPr>
        <p:grpSpPr>
          <a:xfrm>
            <a:off x="5155406" y="3469481"/>
            <a:ext cx="345283" cy="240370"/>
            <a:chOff x="5155406" y="3469481"/>
            <a:chExt cx="345283" cy="240370"/>
          </a:xfrm>
        </p:grpSpPr>
        <p:sp>
          <p:nvSpPr>
            <p:cNvPr id="19517" name="SMARTInkShape-497">
              <a:extLst>
                <a:ext uri="{FF2B5EF4-FFF2-40B4-BE49-F238E27FC236}">
                  <a16:creationId xmlns:a16="http://schemas.microsoft.com/office/drawing/2014/main" xmlns="" id="{DD63AA66-7102-4454-8FAA-ABC700423B2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412581" y="3469481"/>
              <a:ext cx="4764" cy="2383"/>
            </a:xfrm>
            <a:custGeom>
              <a:avLst/>
              <a:gdLst/>
              <a:ahLst/>
              <a:cxnLst/>
              <a:rect l="0" t="0" r="0" b="0"/>
              <a:pathLst>
                <a:path w="4764" h="2383">
                  <a:moveTo>
                    <a:pt x="4763" y="0"/>
                  </a:moveTo>
                  <a:lnTo>
                    <a:pt x="4763" y="0"/>
                  </a:lnTo>
                  <a:lnTo>
                    <a:pt x="0" y="238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18" name="SMARTInkShape-498">
              <a:extLst>
                <a:ext uri="{FF2B5EF4-FFF2-40B4-BE49-F238E27FC236}">
                  <a16:creationId xmlns:a16="http://schemas.microsoft.com/office/drawing/2014/main" xmlns="" id="{64C2A415-BD3F-4838-80C6-C6A49EA72B8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55406" y="3515371"/>
              <a:ext cx="345283" cy="194480"/>
            </a:xfrm>
            <a:custGeom>
              <a:avLst/>
              <a:gdLst/>
              <a:ahLst/>
              <a:cxnLst/>
              <a:rect l="0" t="0" r="0" b="0"/>
              <a:pathLst>
                <a:path w="345283" h="194480">
                  <a:moveTo>
                    <a:pt x="0" y="154135"/>
                  </a:moveTo>
                  <a:lnTo>
                    <a:pt x="0" y="154135"/>
                  </a:lnTo>
                  <a:lnTo>
                    <a:pt x="2528" y="155399"/>
                  </a:lnTo>
                  <a:lnTo>
                    <a:pt x="3273" y="155507"/>
                  </a:lnTo>
                  <a:lnTo>
                    <a:pt x="3770" y="155314"/>
                  </a:lnTo>
                  <a:lnTo>
                    <a:pt x="6010" y="152892"/>
                  </a:lnTo>
                  <a:lnTo>
                    <a:pt x="5934" y="150143"/>
                  </a:lnTo>
                  <a:lnTo>
                    <a:pt x="2388" y="116009"/>
                  </a:lnTo>
                  <a:lnTo>
                    <a:pt x="5321" y="82805"/>
                  </a:lnTo>
                  <a:lnTo>
                    <a:pt x="15575" y="47460"/>
                  </a:lnTo>
                  <a:lnTo>
                    <a:pt x="16976" y="41901"/>
                  </a:lnTo>
                  <a:lnTo>
                    <a:pt x="33305" y="14846"/>
                  </a:lnTo>
                  <a:lnTo>
                    <a:pt x="42072" y="5844"/>
                  </a:lnTo>
                  <a:lnTo>
                    <a:pt x="48097" y="2247"/>
                  </a:lnTo>
                  <a:lnTo>
                    <a:pt x="54203" y="211"/>
                  </a:lnTo>
                  <a:lnTo>
                    <a:pt x="57428" y="0"/>
                  </a:lnTo>
                  <a:lnTo>
                    <a:pt x="59743" y="788"/>
                  </a:lnTo>
                  <a:lnTo>
                    <a:pt x="69137" y="11117"/>
                  </a:lnTo>
                  <a:lnTo>
                    <a:pt x="72620" y="21855"/>
                  </a:lnTo>
                  <a:lnTo>
                    <a:pt x="76088" y="55355"/>
                  </a:lnTo>
                  <a:lnTo>
                    <a:pt x="76196" y="90043"/>
                  </a:lnTo>
                  <a:lnTo>
                    <a:pt x="78366" y="124550"/>
                  </a:lnTo>
                  <a:lnTo>
                    <a:pt x="85112" y="150690"/>
                  </a:lnTo>
                  <a:lnTo>
                    <a:pt x="97514" y="175991"/>
                  </a:lnTo>
                  <a:lnTo>
                    <a:pt x="108993" y="188803"/>
                  </a:lnTo>
                  <a:lnTo>
                    <a:pt x="111765" y="190709"/>
                  </a:lnTo>
                  <a:lnTo>
                    <a:pt x="124801" y="193919"/>
                  </a:lnTo>
                  <a:lnTo>
                    <a:pt x="134807" y="194479"/>
                  </a:lnTo>
                  <a:lnTo>
                    <a:pt x="140083" y="193144"/>
                  </a:lnTo>
                  <a:lnTo>
                    <a:pt x="154247" y="185956"/>
                  </a:lnTo>
                  <a:lnTo>
                    <a:pt x="168633" y="172087"/>
                  </a:lnTo>
                  <a:lnTo>
                    <a:pt x="190722" y="137500"/>
                  </a:lnTo>
                  <a:lnTo>
                    <a:pt x="200431" y="105184"/>
                  </a:lnTo>
                  <a:lnTo>
                    <a:pt x="201310" y="88247"/>
                  </a:lnTo>
                  <a:lnTo>
                    <a:pt x="198029" y="64545"/>
                  </a:lnTo>
                  <a:lnTo>
                    <a:pt x="191939" y="51683"/>
                  </a:lnTo>
                  <a:lnTo>
                    <a:pt x="186164" y="44316"/>
                  </a:lnTo>
                  <a:lnTo>
                    <a:pt x="174416" y="36928"/>
                  </a:lnTo>
                  <a:lnTo>
                    <a:pt x="158755" y="31365"/>
                  </a:lnTo>
                  <a:lnTo>
                    <a:pt x="149863" y="30518"/>
                  </a:lnTo>
                  <a:lnTo>
                    <a:pt x="144093" y="31636"/>
                  </a:lnTo>
                  <a:lnTo>
                    <a:pt x="137768" y="34907"/>
                  </a:lnTo>
                  <a:lnTo>
                    <a:pt x="135314" y="37028"/>
                  </a:lnTo>
                  <a:lnTo>
                    <a:pt x="132474" y="41809"/>
                  </a:lnTo>
                  <a:lnTo>
                    <a:pt x="132237" y="43003"/>
                  </a:lnTo>
                  <a:lnTo>
                    <a:pt x="132343" y="44064"/>
                  </a:lnTo>
                  <a:lnTo>
                    <a:pt x="135342" y="54223"/>
                  </a:lnTo>
                  <a:lnTo>
                    <a:pt x="137675" y="56901"/>
                  </a:lnTo>
                  <a:lnTo>
                    <a:pt x="153750" y="71904"/>
                  </a:lnTo>
                  <a:lnTo>
                    <a:pt x="174476" y="80984"/>
                  </a:lnTo>
                  <a:lnTo>
                    <a:pt x="181578" y="82190"/>
                  </a:lnTo>
                  <a:lnTo>
                    <a:pt x="193628" y="80696"/>
                  </a:lnTo>
                  <a:lnTo>
                    <a:pt x="223573" y="68258"/>
                  </a:lnTo>
                  <a:lnTo>
                    <a:pt x="241382" y="56511"/>
                  </a:lnTo>
                  <a:lnTo>
                    <a:pt x="246205" y="50656"/>
                  </a:lnTo>
                  <a:lnTo>
                    <a:pt x="255454" y="32427"/>
                  </a:lnTo>
                  <a:lnTo>
                    <a:pt x="257654" y="24046"/>
                  </a:lnTo>
                  <a:lnTo>
                    <a:pt x="258711" y="21705"/>
                  </a:lnTo>
                  <a:lnTo>
                    <a:pt x="259547" y="16098"/>
                  </a:lnTo>
                  <a:lnTo>
                    <a:pt x="257671" y="20508"/>
                  </a:lnTo>
                  <a:lnTo>
                    <a:pt x="255292" y="54089"/>
                  </a:lnTo>
                  <a:lnTo>
                    <a:pt x="255124" y="69033"/>
                  </a:lnTo>
                  <a:lnTo>
                    <a:pt x="257147" y="104535"/>
                  </a:lnTo>
                  <a:lnTo>
                    <a:pt x="259863" y="125931"/>
                  </a:lnTo>
                  <a:lnTo>
                    <a:pt x="271163" y="160485"/>
                  </a:lnTo>
                  <a:lnTo>
                    <a:pt x="278973" y="170918"/>
                  </a:lnTo>
                  <a:lnTo>
                    <a:pt x="284183" y="173778"/>
                  </a:lnTo>
                  <a:lnTo>
                    <a:pt x="288226" y="175037"/>
                  </a:lnTo>
                  <a:lnTo>
                    <a:pt x="301041" y="175520"/>
                  </a:lnTo>
                  <a:lnTo>
                    <a:pt x="307479" y="173024"/>
                  </a:lnTo>
                  <a:lnTo>
                    <a:pt x="333651" y="153478"/>
                  </a:lnTo>
                  <a:lnTo>
                    <a:pt x="339054" y="147493"/>
                  </a:lnTo>
                  <a:lnTo>
                    <a:pt x="345282" y="13508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522" name="SMARTInkShape-Group255">
            <a:extLst>
              <a:ext uri="{FF2B5EF4-FFF2-40B4-BE49-F238E27FC236}">
                <a16:creationId xmlns:a16="http://schemas.microsoft.com/office/drawing/2014/main" xmlns="" id="{1D8AA605-AAA8-4C76-8276-EBB85C1A4A88}"/>
              </a:ext>
            </a:extLst>
          </p:cNvPr>
          <p:cNvGrpSpPr/>
          <p:nvPr/>
        </p:nvGrpSpPr>
        <p:grpSpPr>
          <a:xfrm>
            <a:off x="5492545" y="3230153"/>
            <a:ext cx="453437" cy="484377"/>
            <a:chOff x="5492545" y="3230153"/>
            <a:chExt cx="453437" cy="484377"/>
          </a:xfrm>
        </p:grpSpPr>
        <p:sp>
          <p:nvSpPr>
            <p:cNvPr id="19520" name="SMARTInkShape-499">
              <a:extLst>
                <a:ext uri="{FF2B5EF4-FFF2-40B4-BE49-F238E27FC236}">
                  <a16:creationId xmlns:a16="http://schemas.microsoft.com/office/drawing/2014/main" xmlns="" id="{0FEE3454-4D3E-402C-B812-78582348F4F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819775" y="3481417"/>
              <a:ext cx="80964" cy="2489"/>
            </a:xfrm>
            <a:custGeom>
              <a:avLst/>
              <a:gdLst/>
              <a:ahLst/>
              <a:cxnLst/>
              <a:rect l="0" t="0" r="0" b="0"/>
              <a:pathLst>
                <a:path w="80964" h="2489">
                  <a:moveTo>
                    <a:pt x="0" y="2352"/>
                  </a:moveTo>
                  <a:lnTo>
                    <a:pt x="0" y="2352"/>
                  </a:lnTo>
                  <a:lnTo>
                    <a:pt x="2283" y="2352"/>
                  </a:lnTo>
                  <a:lnTo>
                    <a:pt x="4733" y="0"/>
                  </a:lnTo>
                  <a:lnTo>
                    <a:pt x="37703" y="677"/>
                  </a:lnTo>
                  <a:lnTo>
                    <a:pt x="72327" y="2488"/>
                  </a:lnTo>
                  <a:lnTo>
                    <a:pt x="80963" y="235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21" name="SMARTInkShape-500">
              <a:extLst>
                <a:ext uri="{FF2B5EF4-FFF2-40B4-BE49-F238E27FC236}">
                  <a16:creationId xmlns:a16="http://schemas.microsoft.com/office/drawing/2014/main" xmlns="" id="{90D499BB-3649-4590-AE48-140E0B980C2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92545" y="3230153"/>
              <a:ext cx="453437" cy="484377"/>
            </a:xfrm>
            <a:custGeom>
              <a:avLst/>
              <a:gdLst/>
              <a:ahLst/>
              <a:cxnLst/>
              <a:rect l="0" t="0" r="0" b="0"/>
              <a:pathLst>
                <a:path w="453437" h="484377">
                  <a:moveTo>
                    <a:pt x="77199" y="317910"/>
                  </a:moveTo>
                  <a:lnTo>
                    <a:pt x="77199" y="317910"/>
                  </a:lnTo>
                  <a:lnTo>
                    <a:pt x="78463" y="317910"/>
                  </a:lnTo>
                  <a:lnTo>
                    <a:pt x="78306" y="317645"/>
                  </a:lnTo>
                  <a:lnTo>
                    <a:pt x="76086" y="316008"/>
                  </a:lnTo>
                  <a:lnTo>
                    <a:pt x="75381" y="314595"/>
                  </a:lnTo>
                  <a:lnTo>
                    <a:pt x="72951" y="313085"/>
                  </a:lnTo>
                  <a:lnTo>
                    <a:pt x="68104" y="311071"/>
                  </a:lnTo>
                  <a:lnTo>
                    <a:pt x="66718" y="310901"/>
                  </a:lnTo>
                  <a:lnTo>
                    <a:pt x="44437" y="314092"/>
                  </a:lnTo>
                  <a:lnTo>
                    <a:pt x="26788" y="322817"/>
                  </a:lnTo>
                  <a:lnTo>
                    <a:pt x="15951" y="334117"/>
                  </a:lnTo>
                  <a:lnTo>
                    <a:pt x="5996" y="350454"/>
                  </a:lnTo>
                  <a:lnTo>
                    <a:pt x="0" y="379731"/>
                  </a:lnTo>
                  <a:lnTo>
                    <a:pt x="4259" y="411752"/>
                  </a:lnTo>
                  <a:lnTo>
                    <a:pt x="10744" y="434487"/>
                  </a:lnTo>
                  <a:lnTo>
                    <a:pt x="20391" y="450187"/>
                  </a:lnTo>
                  <a:lnTo>
                    <a:pt x="43951" y="472862"/>
                  </a:lnTo>
                  <a:lnTo>
                    <a:pt x="53148" y="475682"/>
                  </a:lnTo>
                  <a:lnTo>
                    <a:pt x="64663" y="476928"/>
                  </a:lnTo>
                  <a:lnTo>
                    <a:pt x="75190" y="474769"/>
                  </a:lnTo>
                  <a:lnTo>
                    <a:pt x="82483" y="472042"/>
                  </a:lnTo>
                  <a:lnTo>
                    <a:pt x="98345" y="458468"/>
                  </a:lnTo>
                  <a:lnTo>
                    <a:pt x="110972" y="440851"/>
                  </a:lnTo>
                  <a:lnTo>
                    <a:pt x="119903" y="416502"/>
                  </a:lnTo>
                  <a:lnTo>
                    <a:pt x="126397" y="381360"/>
                  </a:lnTo>
                  <a:lnTo>
                    <a:pt x="125781" y="362957"/>
                  </a:lnTo>
                  <a:lnTo>
                    <a:pt x="119769" y="343499"/>
                  </a:lnTo>
                  <a:lnTo>
                    <a:pt x="112389" y="331284"/>
                  </a:lnTo>
                  <a:lnTo>
                    <a:pt x="104925" y="324118"/>
                  </a:lnTo>
                  <a:lnTo>
                    <a:pt x="97849" y="319720"/>
                  </a:lnTo>
                  <a:lnTo>
                    <a:pt x="83855" y="316132"/>
                  </a:lnTo>
                  <a:lnTo>
                    <a:pt x="77054" y="316971"/>
                  </a:lnTo>
                  <a:lnTo>
                    <a:pt x="72541" y="318896"/>
                  </a:lnTo>
                  <a:lnTo>
                    <a:pt x="66999" y="322406"/>
                  </a:lnTo>
                  <a:lnTo>
                    <a:pt x="64022" y="325993"/>
                  </a:lnTo>
                  <a:lnTo>
                    <a:pt x="62082" y="330234"/>
                  </a:lnTo>
                  <a:lnTo>
                    <a:pt x="60590" y="349360"/>
                  </a:lnTo>
                  <a:lnTo>
                    <a:pt x="64079" y="361771"/>
                  </a:lnTo>
                  <a:lnTo>
                    <a:pt x="69708" y="371984"/>
                  </a:lnTo>
                  <a:lnTo>
                    <a:pt x="76983" y="381449"/>
                  </a:lnTo>
                  <a:lnTo>
                    <a:pt x="85131" y="387448"/>
                  </a:lnTo>
                  <a:lnTo>
                    <a:pt x="91484" y="389826"/>
                  </a:lnTo>
                  <a:lnTo>
                    <a:pt x="101657" y="391352"/>
                  </a:lnTo>
                  <a:lnTo>
                    <a:pt x="109610" y="390353"/>
                  </a:lnTo>
                  <a:lnTo>
                    <a:pt x="127270" y="381542"/>
                  </a:lnTo>
                  <a:lnTo>
                    <a:pt x="136044" y="373600"/>
                  </a:lnTo>
                  <a:lnTo>
                    <a:pt x="145590" y="359798"/>
                  </a:lnTo>
                  <a:lnTo>
                    <a:pt x="162217" y="328519"/>
                  </a:lnTo>
                  <a:lnTo>
                    <a:pt x="175970" y="293023"/>
                  </a:lnTo>
                  <a:lnTo>
                    <a:pt x="185681" y="258051"/>
                  </a:lnTo>
                  <a:lnTo>
                    <a:pt x="195172" y="225710"/>
                  </a:lnTo>
                  <a:lnTo>
                    <a:pt x="205297" y="193609"/>
                  </a:lnTo>
                  <a:lnTo>
                    <a:pt x="215100" y="159277"/>
                  </a:lnTo>
                  <a:lnTo>
                    <a:pt x="218817" y="125032"/>
                  </a:lnTo>
                  <a:lnTo>
                    <a:pt x="221173" y="93236"/>
                  </a:lnTo>
                  <a:lnTo>
                    <a:pt x="222342" y="58551"/>
                  </a:lnTo>
                  <a:lnTo>
                    <a:pt x="221639" y="42076"/>
                  </a:lnTo>
                  <a:lnTo>
                    <a:pt x="211904" y="15609"/>
                  </a:lnTo>
                  <a:lnTo>
                    <a:pt x="207712" y="9458"/>
                  </a:lnTo>
                  <a:lnTo>
                    <a:pt x="198360" y="2797"/>
                  </a:lnTo>
                  <a:lnTo>
                    <a:pt x="191004" y="0"/>
                  </a:lnTo>
                  <a:lnTo>
                    <a:pt x="184208" y="435"/>
                  </a:lnTo>
                  <a:lnTo>
                    <a:pt x="179527" y="3684"/>
                  </a:lnTo>
                  <a:lnTo>
                    <a:pt x="158819" y="25624"/>
                  </a:lnTo>
                  <a:lnTo>
                    <a:pt x="148032" y="51950"/>
                  </a:lnTo>
                  <a:lnTo>
                    <a:pt x="142481" y="85519"/>
                  </a:lnTo>
                  <a:lnTo>
                    <a:pt x="141315" y="120317"/>
                  </a:lnTo>
                  <a:lnTo>
                    <a:pt x="141036" y="149841"/>
                  </a:lnTo>
                  <a:lnTo>
                    <a:pt x="144577" y="183346"/>
                  </a:lnTo>
                  <a:lnTo>
                    <a:pt x="147445" y="212811"/>
                  </a:lnTo>
                  <a:lnTo>
                    <a:pt x="150812" y="244597"/>
                  </a:lnTo>
                  <a:lnTo>
                    <a:pt x="153006" y="274768"/>
                  </a:lnTo>
                  <a:lnTo>
                    <a:pt x="155232" y="305656"/>
                  </a:lnTo>
                  <a:lnTo>
                    <a:pt x="158322" y="339728"/>
                  </a:lnTo>
                  <a:lnTo>
                    <a:pt x="161759" y="369936"/>
                  </a:lnTo>
                  <a:lnTo>
                    <a:pt x="167068" y="403660"/>
                  </a:lnTo>
                  <a:lnTo>
                    <a:pt x="173572" y="425507"/>
                  </a:lnTo>
                  <a:lnTo>
                    <a:pt x="186027" y="452159"/>
                  </a:lnTo>
                  <a:lnTo>
                    <a:pt x="191938" y="458740"/>
                  </a:lnTo>
                  <a:lnTo>
                    <a:pt x="197097" y="461443"/>
                  </a:lnTo>
                  <a:lnTo>
                    <a:pt x="202414" y="462825"/>
                  </a:lnTo>
                  <a:lnTo>
                    <a:pt x="210402" y="462393"/>
                  </a:lnTo>
                  <a:lnTo>
                    <a:pt x="216304" y="460970"/>
                  </a:lnTo>
                  <a:lnTo>
                    <a:pt x="229456" y="452724"/>
                  </a:lnTo>
                  <a:lnTo>
                    <a:pt x="249206" y="433992"/>
                  </a:lnTo>
                  <a:lnTo>
                    <a:pt x="269616" y="400144"/>
                  </a:lnTo>
                  <a:lnTo>
                    <a:pt x="279409" y="367290"/>
                  </a:lnTo>
                  <a:lnTo>
                    <a:pt x="281835" y="345462"/>
                  </a:lnTo>
                  <a:lnTo>
                    <a:pt x="278659" y="327885"/>
                  </a:lnTo>
                  <a:lnTo>
                    <a:pt x="275745" y="323578"/>
                  </a:lnTo>
                  <a:lnTo>
                    <a:pt x="272069" y="320429"/>
                  </a:lnTo>
                  <a:lnTo>
                    <a:pt x="260541" y="316494"/>
                  </a:lnTo>
                  <a:lnTo>
                    <a:pt x="256933" y="315957"/>
                  </a:lnTo>
                  <a:lnTo>
                    <a:pt x="250662" y="316920"/>
                  </a:lnTo>
                  <a:lnTo>
                    <a:pt x="246305" y="318880"/>
                  </a:lnTo>
                  <a:lnTo>
                    <a:pt x="240811" y="322401"/>
                  </a:lnTo>
                  <a:lnTo>
                    <a:pt x="235420" y="329324"/>
                  </a:lnTo>
                  <a:lnTo>
                    <a:pt x="231727" y="343068"/>
                  </a:lnTo>
                  <a:lnTo>
                    <a:pt x="229636" y="376156"/>
                  </a:lnTo>
                  <a:lnTo>
                    <a:pt x="233245" y="409029"/>
                  </a:lnTo>
                  <a:lnTo>
                    <a:pt x="243953" y="434665"/>
                  </a:lnTo>
                  <a:lnTo>
                    <a:pt x="255529" y="450457"/>
                  </a:lnTo>
                  <a:lnTo>
                    <a:pt x="268671" y="458726"/>
                  </a:lnTo>
                  <a:lnTo>
                    <a:pt x="276395" y="461439"/>
                  </a:lnTo>
                  <a:lnTo>
                    <a:pt x="280912" y="461693"/>
                  </a:lnTo>
                  <a:lnTo>
                    <a:pt x="289388" y="459700"/>
                  </a:lnTo>
                  <a:lnTo>
                    <a:pt x="302176" y="453152"/>
                  </a:lnTo>
                  <a:lnTo>
                    <a:pt x="310257" y="442922"/>
                  </a:lnTo>
                  <a:lnTo>
                    <a:pt x="321739" y="416325"/>
                  </a:lnTo>
                  <a:lnTo>
                    <a:pt x="328993" y="381801"/>
                  </a:lnTo>
                  <a:lnTo>
                    <a:pt x="335468" y="346574"/>
                  </a:lnTo>
                  <a:lnTo>
                    <a:pt x="338279" y="312102"/>
                  </a:lnTo>
                  <a:lnTo>
                    <a:pt x="339023" y="279492"/>
                  </a:lnTo>
                  <a:lnTo>
                    <a:pt x="340486" y="248732"/>
                  </a:lnTo>
                  <a:lnTo>
                    <a:pt x="338102" y="215408"/>
                  </a:lnTo>
                  <a:lnTo>
                    <a:pt x="337809" y="181097"/>
                  </a:lnTo>
                  <a:lnTo>
                    <a:pt x="334600" y="155385"/>
                  </a:lnTo>
                  <a:lnTo>
                    <a:pt x="334525" y="155321"/>
                  </a:lnTo>
                  <a:lnTo>
                    <a:pt x="334129" y="156426"/>
                  </a:lnTo>
                  <a:lnTo>
                    <a:pt x="332743" y="159761"/>
                  </a:lnTo>
                  <a:lnTo>
                    <a:pt x="331995" y="194381"/>
                  </a:lnTo>
                  <a:lnTo>
                    <a:pt x="335307" y="227308"/>
                  </a:lnTo>
                  <a:lnTo>
                    <a:pt x="337270" y="259745"/>
                  </a:lnTo>
                  <a:lnTo>
                    <a:pt x="338768" y="294220"/>
                  </a:lnTo>
                  <a:lnTo>
                    <a:pt x="339122" y="328121"/>
                  </a:lnTo>
                  <a:lnTo>
                    <a:pt x="341186" y="362576"/>
                  </a:lnTo>
                  <a:lnTo>
                    <a:pt x="344803" y="395656"/>
                  </a:lnTo>
                  <a:lnTo>
                    <a:pt x="351839" y="427904"/>
                  </a:lnTo>
                  <a:lnTo>
                    <a:pt x="367024" y="461854"/>
                  </a:lnTo>
                  <a:lnTo>
                    <a:pt x="372014" y="470521"/>
                  </a:lnTo>
                  <a:lnTo>
                    <a:pt x="384071" y="482087"/>
                  </a:lnTo>
                  <a:lnTo>
                    <a:pt x="386977" y="483482"/>
                  </a:lnTo>
                  <a:lnTo>
                    <a:pt x="395682" y="484376"/>
                  </a:lnTo>
                  <a:lnTo>
                    <a:pt x="407064" y="482653"/>
                  </a:lnTo>
                  <a:lnTo>
                    <a:pt x="413708" y="479993"/>
                  </a:lnTo>
                  <a:lnTo>
                    <a:pt x="422409" y="473620"/>
                  </a:lnTo>
                  <a:lnTo>
                    <a:pt x="445578" y="443663"/>
                  </a:lnTo>
                  <a:lnTo>
                    <a:pt x="453436" y="42982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526" name="SMARTInkShape-Group256">
            <a:extLst>
              <a:ext uri="{FF2B5EF4-FFF2-40B4-BE49-F238E27FC236}">
                <a16:creationId xmlns:a16="http://schemas.microsoft.com/office/drawing/2014/main" xmlns="" id="{D5954F0F-2A06-49D0-842B-CD78D7E8CE56}"/>
              </a:ext>
            </a:extLst>
          </p:cNvPr>
          <p:cNvGrpSpPr/>
          <p:nvPr/>
        </p:nvGrpSpPr>
        <p:grpSpPr>
          <a:xfrm>
            <a:off x="6112669" y="3371554"/>
            <a:ext cx="450057" cy="319210"/>
            <a:chOff x="6112669" y="3371554"/>
            <a:chExt cx="450057" cy="319210"/>
          </a:xfrm>
        </p:grpSpPr>
        <p:sp>
          <p:nvSpPr>
            <p:cNvPr id="19523" name="SMARTInkShape-501">
              <a:extLst>
                <a:ext uri="{FF2B5EF4-FFF2-40B4-BE49-F238E27FC236}">
                  <a16:creationId xmlns:a16="http://schemas.microsoft.com/office/drawing/2014/main" xmlns="" id="{76FC907A-887C-42B4-83B3-775AE7D5F4C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17469" y="3483769"/>
              <a:ext cx="126207" cy="7145"/>
            </a:xfrm>
            <a:custGeom>
              <a:avLst/>
              <a:gdLst/>
              <a:ahLst/>
              <a:cxnLst/>
              <a:rect l="0" t="0" r="0" b="0"/>
              <a:pathLst>
                <a:path w="126207" h="7145">
                  <a:moveTo>
                    <a:pt x="0" y="7144"/>
                  </a:moveTo>
                  <a:lnTo>
                    <a:pt x="0" y="7144"/>
                  </a:lnTo>
                  <a:lnTo>
                    <a:pt x="34965" y="5507"/>
                  </a:lnTo>
                  <a:lnTo>
                    <a:pt x="68701" y="2921"/>
                  </a:lnTo>
                  <a:lnTo>
                    <a:pt x="104370" y="161"/>
                  </a:lnTo>
                  <a:lnTo>
                    <a:pt x="12620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24" name="SMARTInkShape-502">
              <a:extLst>
                <a:ext uri="{FF2B5EF4-FFF2-40B4-BE49-F238E27FC236}">
                  <a16:creationId xmlns:a16="http://schemas.microsoft.com/office/drawing/2014/main" xmlns="" id="{D8856407-C229-468F-B18E-4CE3E6903B4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418517" y="3371554"/>
              <a:ext cx="144209" cy="316523"/>
            </a:xfrm>
            <a:custGeom>
              <a:avLst/>
              <a:gdLst/>
              <a:ahLst/>
              <a:cxnLst/>
              <a:rect l="0" t="0" r="0" b="0"/>
              <a:pathLst>
                <a:path w="144209" h="316523">
                  <a:moveTo>
                    <a:pt x="6096" y="14584"/>
                  </a:moveTo>
                  <a:lnTo>
                    <a:pt x="6096" y="14584"/>
                  </a:lnTo>
                  <a:lnTo>
                    <a:pt x="1627" y="0"/>
                  </a:lnTo>
                  <a:lnTo>
                    <a:pt x="1529" y="98"/>
                  </a:lnTo>
                  <a:lnTo>
                    <a:pt x="127" y="237"/>
                  </a:lnTo>
                  <a:lnTo>
                    <a:pt x="0" y="786"/>
                  </a:lnTo>
                  <a:lnTo>
                    <a:pt x="4388" y="20083"/>
                  </a:lnTo>
                  <a:lnTo>
                    <a:pt x="4163" y="21425"/>
                  </a:lnTo>
                  <a:lnTo>
                    <a:pt x="9024" y="54482"/>
                  </a:lnTo>
                  <a:lnTo>
                    <a:pt x="12090" y="86817"/>
                  </a:lnTo>
                  <a:lnTo>
                    <a:pt x="13172" y="120189"/>
                  </a:lnTo>
                  <a:lnTo>
                    <a:pt x="13238" y="153976"/>
                  </a:lnTo>
                  <a:lnTo>
                    <a:pt x="12533" y="169177"/>
                  </a:lnTo>
                  <a:lnTo>
                    <a:pt x="10871" y="203443"/>
                  </a:lnTo>
                  <a:lnTo>
                    <a:pt x="9596" y="213638"/>
                  </a:lnTo>
                  <a:lnTo>
                    <a:pt x="6382" y="234234"/>
                  </a:lnTo>
                  <a:lnTo>
                    <a:pt x="6802" y="267968"/>
                  </a:lnTo>
                  <a:lnTo>
                    <a:pt x="11023" y="285947"/>
                  </a:lnTo>
                  <a:lnTo>
                    <a:pt x="15330" y="293640"/>
                  </a:lnTo>
                  <a:lnTo>
                    <a:pt x="25182" y="302938"/>
                  </a:lnTo>
                  <a:lnTo>
                    <a:pt x="50248" y="314571"/>
                  </a:lnTo>
                  <a:lnTo>
                    <a:pt x="59384" y="316522"/>
                  </a:lnTo>
                  <a:lnTo>
                    <a:pt x="75457" y="314349"/>
                  </a:lnTo>
                  <a:lnTo>
                    <a:pt x="91351" y="307244"/>
                  </a:lnTo>
                  <a:lnTo>
                    <a:pt x="115703" y="291549"/>
                  </a:lnTo>
                  <a:lnTo>
                    <a:pt x="144208" y="25509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25" name="SMARTInkShape-503">
              <a:extLst>
                <a:ext uri="{FF2B5EF4-FFF2-40B4-BE49-F238E27FC236}">
                  <a16:creationId xmlns:a16="http://schemas.microsoft.com/office/drawing/2014/main" xmlns="" id="{0CC65061-AC2C-4C74-91A1-399C54EE131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112669" y="3518092"/>
              <a:ext cx="297473" cy="172672"/>
            </a:xfrm>
            <a:custGeom>
              <a:avLst/>
              <a:gdLst/>
              <a:ahLst/>
              <a:cxnLst/>
              <a:rect l="0" t="0" r="0" b="0"/>
              <a:pathLst>
                <a:path w="297473" h="172672">
                  <a:moveTo>
                    <a:pt x="0" y="149033"/>
                  </a:moveTo>
                  <a:lnTo>
                    <a:pt x="0" y="149033"/>
                  </a:lnTo>
                  <a:lnTo>
                    <a:pt x="15519" y="164287"/>
                  </a:lnTo>
                  <a:lnTo>
                    <a:pt x="17304" y="165073"/>
                  </a:lnTo>
                  <a:lnTo>
                    <a:pt x="26309" y="165313"/>
                  </a:lnTo>
                  <a:lnTo>
                    <a:pt x="50527" y="158835"/>
                  </a:lnTo>
                  <a:lnTo>
                    <a:pt x="83184" y="139220"/>
                  </a:lnTo>
                  <a:lnTo>
                    <a:pt x="115504" y="106679"/>
                  </a:lnTo>
                  <a:lnTo>
                    <a:pt x="139286" y="73128"/>
                  </a:lnTo>
                  <a:lnTo>
                    <a:pt x="150924" y="49863"/>
                  </a:lnTo>
                  <a:lnTo>
                    <a:pt x="152361" y="41986"/>
                  </a:lnTo>
                  <a:lnTo>
                    <a:pt x="151134" y="20922"/>
                  </a:lnTo>
                  <a:lnTo>
                    <a:pt x="147821" y="13443"/>
                  </a:lnTo>
                  <a:lnTo>
                    <a:pt x="138853" y="2341"/>
                  </a:lnTo>
                  <a:lnTo>
                    <a:pt x="136413" y="493"/>
                  </a:lnTo>
                  <a:lnTo>
                    <a:pt x="135392" y="0"/>
                  </a:lnTo>
                  <a:lnTo>
                    <a:pt x="127634" y="570"/>
                  </a:lnTo>
                  <a:lnTo>
                    <a:pt x="111258" y="6688"/>
                  </a:lnTo>
                  <a:lnTo>
                    <a:pt x="86715" y="33063"/>
                  </a:lnTo>
                  <a:lnTo>
                    <a:pt x="74402" y="55465"/>
                  </a:lnTo>
                  <a:lnTo>
                    <a:pt x="67641" y="79024"/>
                  </a:lnTo>
                  <a:lnTo>
                    <a:pt x="66977" y="110372"/>
                  </a:lnTo>
                  <a:lnTo>
                    <a:pt x="72274" y="132027"/>
                  </a:lnTo>
                  <a:lnTo>
                    <a:pt x="79481" y="143724"/>
                  </a:lnTo>
                  <a:lnTo>
                    <a:pt x="93752" y="158651"/>
                  </a:lnTo>
                  <a:lnTo>
                    <a:pt x="103255" y="164607"/>
                  </a:lnTo>
                  <a:lnTo>
                    <a:pt x="111383" y="167318"/>
                  </a:lnTo>
                  <a:lnTo>
                    <a:pt x="123588" y="167718"/>
                  </a:lnTo>
                  <a:lnTo>
                    <a:pt x="132985" y="165623"/>
                  </a:lnTo>
                  <a:lnTo>
                    <a:pt x="151880" y="156588"/>
                  </a:lnTo>
                  <a:lnTo>
                    <a:pt x="166377" y="141431"/>
                  </a:lnTo>
                  <a:lnTo>
                    <a:pt x="174319" y="129314"/>
                  </a:lnTo>
                  <a:lnTo>
                    <a:pt x="181825" y="119819"/>
                  </a:lnTo>
                  <a:lnTo>
                    <a:pt x="201234" y="85342"/>
                  </a:lnTo>
                  <a:lnTo>
                    <a:pt x="215001" y="51344"/>
                  </a:lnTo>
                  <a:lnTo>
                    <a:pt x="218014" y="44887"/>
                  </a:lnTo>
                  <a:lnTo>
                    <a:pt x="226112" y="12945"/>
                  </a:lnTo>
                  <a:lnTo>
                    <a:pt x="226197" y="8145"/>
                  </a:lnTo>
                  <a:lnTo>
                    <a:pt x="225940" y="8012"/>
                  </a:lnTo>
                  <a:lnTo>
                    <a:pt x="224166" y="10433"/>
                  </a:lnTo>
                  <a:lnTo>
                    <a:pt x="223935" y="14568"/>
                  </a:lnTo>
                  <a:lnTo>
                    <a:pt x="225292" y="17922"/>
                  </a:lnTo>
                  <a:lnTo>
                    <a:pt x="232985" y="27118"/>
                  </a:lnTo>
                  <a:lnTo>
                    <a:pt x="254387" y="41924"/>
                  </a:lnTo>
                  <a:lnTo>
                    <a:pt x="274466" y="51728"/>
                  </a:lnTo>
                  <a:lnTo>
                    <a:pt x="290327" y="69580"/>
                  </a:lnTo>
                  <a:lnTo>
                    <a:pt x="295562" y="79805"/>
                  </a:lnTo>
                  <a:lnTo>
                    <a:pt x="297472" y="97085"/>
                  </a:lnTo>
                  <a:lnTo>
                    <a:pt x="295454" y="109795"/>
                  </a:lnTo>
                  <a:lnTo>
                    <a:pt x="281145" y="144846"/>
                  </a:lnTo>
                  <a:lnTo>
                    <a:pt x="279206" y="149024"/>
                  </a:lnTo>
                  <a:lnTo>
                    <a:pt x="266669" y="163281"/>
                  </a:lnTo>
                  <a:lnTo>
                    <a:pt x="259080" y="168761"/>
                  </a:lnTo>
                  <a:lnTo>
                    <a:pt x="252535" y="171518"/>
                  </a:lnTo>
                  <a:lnTo>
                    <a:pt x="242538" y="172671"/>
                  </a:lnTo>
                  <a:lnTo>
                    <a:pt x="226987" y="168774"/>
                  </a:lnTo>
                  <a:lnTo>
                    <a:pt x="212045" y="163315"/>
                  </a:lnTo>
                  <a:lnTo>
                    <a:pt x="209601" y="161466"/>
                  </a:lnTo>
                  <a:lnTo>
                    <a:pt x="192881" y="14903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529" name="SMARTInkShape-Group257">
            <a:extLst>
              <a:ext uri="{FF2B5EF4-FFF2-40B4-BE49-F238E27FC236}">
                <a16:creationId xmlns:a16="http://schemas.microsoft.com/office/drawing/2014/main" xmlns="" id="{B83D8703-C203-4E45-857A-19D146E2CCE9}"/>
              </a:ext>
            </a:extLst>
          </p:cNvPr>
          <p:cNvGrpSpPr/>
          <p:nvPr/>
        </p:nvGrpSpPr>
        <p:grpSpPr>
          <a:xfrm>
            <a:off x="6679960" y="3367088"/>
            <a:ext cx="211379" cy="325682"/>
            <a:chOff x="6679960" y="3367088"/>
            <a:chExt cx="211379" cy="325682"/>
          </a:xfrm>
        </p:grpSpPr>
        <p:sp>
          <p:nvSpPr>
            <p:cNvPr id="19527" name="SMARTInkShape-504">
              <a:extLst>
                <a:ext uri="{FF2B5EF4-FFF2-40B4-BE49-F238E27FC236}">
                  <a16:creationId xmlns:a16="http://schemas.microsoft.com/office/drawing/2014/main" xmlns="" id="{F97DB063-C75A-4F72-926A-3BA425392F9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12759" y="3367088"/>
              <a:ext cx="78580" cy="318838"/>
            </a:xfrm>
            <a:custGeom>
              <a:avLst/>
              <a:gdLst/>
              <a:ahLst/>
              <a:cxnLst/>
              <a:rect l="0" t="0" r="0" b="0"/>
              <a:pathLst>
                <a:path w="78580" h="318838">
                  <a:moveTo>
                    <a:pt x="4760" y="0"/>
                  </a:moveTo>
                  <a:lnTo>
                    <a:pt x="4760" y="0"/>
                  </a:lnTo>
                  <a:lnTo>
                    <a:pt x="4495" y="10174"/>
                  </a:lnTo>
                  <a:lnTo>
                    <a:pt x="2599" y="14156"/>
                  </a:lnTo>
                  <a:lnTo>
                    <a:pt x="148" y="47086"/>
                  </a:lnTo>
                  <a:lnTo>
                    <a:pt x="0" y="80151"/>
                  </a:lnTo>
                  <a:lnTo>
                    <a:pt x="262" y="111605"/>
                  </a:lnTo>
                  <a:lnTo>
                    <a:pt x="2422" y="144547"/>
                  </a:lnTo>
                  <a:lnTo>
                    <a:pt x="5917" y="177056"/>
                  </a:lnTo>
                  <a:lnTo>
                    <a:pt x="9435" y="211811"/>
                  </a:lnTo>
                  <a:lnTo>
                    <a:pt x="11406" y="246351"/>
                  </a:lnTo>
                  <a:lnTo>
                    <a:pt x="16234" y="281737"/>
                  </a:lnTo>
                  <a:lnTo>
                    <a:pt x="23271" y="303690"/>
                  </a:lnTo>
                  <a:lnTo>
                    <a:pt x="25687" y="307040"/>
                  </a:lnTo>
                  <a:lnTo>
                    <a:pt x="35198" y="314809"/>
                  </a:lnTo>
                  <a:lnTo>
                    <a:pt x="42611" y="318242"/>
                  </a:lnTo>
                  <a:lnTo>
                    <a:pt x="48254" y="318837"/>
                  </a:lnTo>
                  <a:lnTo>
                    <a:pt x="61179" y="315750"/>
                  </a:lnTo>
                  <a:lnTo>
                    <a:pt x="70101" y="310955"/>
                  </a:lnTo>
                  <a:lnTo>
                    <a:pt x="78579" y="30241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28" name="SMARTInkShape-505">
              <a:extLst>
                <a:ext uri="{FF2B5EF4-FFF2-40B4-BE49-F238E27FC236}">
                  <a16:creationId xmlns:a16="http://schemas.microsoft.com/office/drawing/2014/main" xmlns="" id="{1499C84B-BE9D-4DEA-BAB7-F4C5481E3A4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79960" y="3548166"/>
              <a:ext cx="142322" cy="144604"/>
            </a:xfrm>
            <a:custGeom>
              <a:avLst/>
              <a:gdLst/>
              <a:ahLst/>
              <a:cxnLst/>
              <a:rect l="0" t="0" r="0" b="0"/>
              <a:pathLst>
                <a:path w="142322" h="144604">
                  <a:moveTo>
                    <a:pt x="142321" y="11803"/>
                  </a:moveTo>
                  <a:lnTo>
                    <a:pt x="142321" y="11803"/>
                  </a:lnTo>
                  <a:lnTo>
                    <a:pt x="141057" y="9275"/>
                  </a:lnTo>
                  <a:lnTo>
                    <a:pt x="140421" y="8530"/>
                  </a:lnTo>
                  <a:lnTo>
                    <a:pt x="133275" y="3358"/>
                  </a:lnTo>
                  <a:lnTo>
                    <a:pt x="128054" y="1077"/>
                  </a:lnTo>
                  <a:lnTo>
                    <a:pt x="96204" y="0"/>
                  </a:lnTo>
                  <a:lnTo>
                    <a:pt x="79178" y="3454"/>
                  </a:lnTo>
                  <a:lnTo>
                    <a:pt x="43477" y="21018"/>
                  </a:lnTo>
                  <a:lnTo>
                    <a:pt x="16352" y="45030"/>
                  </a:lnTo>
                  <a:lnTo>
                    <a:pt x="4377" y="69669"/>
                  </a:lnTo>
                  <a:lnTo>
                    <a:pt x="0" y="90362"/>
                  </a:lnTo>
                  <a:lnTo>
                    <a:pt x="3994" y="109121"/>
                  </a:lnTo>
                  <a:lnTo>
                    <a:pt x="6495" y="114586"/>
                  </a:lnTo>
                  <a:lnTo>
                    <a:pt x="19462" y="131156"/>
                  </a:lnTo>
                  <a:lnTo>
                    <a:pt x="24835" y="135757"/>
                  </a:lnTo>
                  <a:lnTo>
                    <a:pt x="47272" y="143298"/>
                  </a:lnTo>
                  <a:lnTo>
                    <a:pt x="55951" y="144603"/>
                  </a:lnTo>
                  <a:lnTo>
                    <a:pt x="84254" y="139262"/>
                  </a:lnTo>
                  <a:lnTo>
                    <a:pt x="111587" y="128336"/>
                  </a:lnTo>
                  <a:lnTo>
                    <a:pt x="137559" y="10705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532" name="SMARTInkShape-Group258">
            <a:extLst>
              <a:ext uri="{FF2B5EF4-FFF2-40B4-BE49-F238E27FC236}">
                <a16:creationId xmlns:a16="http://schemas.microsoft.com/office/drawing/2014/main" xmlns="" id="{0F44388C-3432-4CEB-A042-607BE745187C}"/>
              </a:ext>
            </a:extLst>
          </p:cNvPr>
          <p:cNvGrpSpPr/>
          <p:nvPr/>
        </p:nvGrpSpPr>
        <p:grpSpPr>
          <a:xfrm>
            <a:off x="6893809" y="3519891"/>
            <a:ext cx="880973" cy="177930"/>
            <a:chOff x="6893809" y="3519891"/>
            <a:chExt cx="880973" cy="177930"/>
          </a:xfrm>
        </p:grpSpPr>
        <p:sp>
          <p:nvSpPr>
            <p:cNvPr id="19530" name="SMARTInkShape-506">
              <a:extLst>
                <a:ext uri="{FF2B5EF4-FFF2-40B4-BE49-F238E27FC236}">
                  <a16:creationId xmlns:a16="http://schemas.microsoft.com/office/drawing/2014/main" xmlns="" id="{7024CCA3-C298-425E-B86E-B8EED60335D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81875" y="3519891"/>
              <a:ext cx="392907" cy="174271"/>
            </a:xfrm>
            <a:custGeom>
              <a:avLst/>
              <a:gdLst/>
              <a:ahLst/>
              <a:cxnLst/>
              <a:rect l="0" t="0" r="0" b="0"/>
              <a:pathLst>
                <a:path w="392907" h="174271">
                  <a:moveTo>
                    <a:pt x="0" y="140090"/>
                  </a:moveTo>
                  <a:lnTo>
                    <a:pt x="0" y="140090"/>
                  </a:lnTo>
                  <a:lnTo>
                    <a:pt x="0" y="144669"/>
                  </a:lnTo>
                  <a:lnTo>
                    <a:pt x="264" y="145524"/>
                  </a:lnTo>
                  <a:lnTo>
                    <a:pt x="705" y="146094"/>
                  </a:lnTo>
                  <a:lnTo>
                    <a:pt x="2373" y="147228"/>
                  </a:lnTo>
                  <a:lnTo>
                    <a:pt x="7435" y="147232"/>
                  </a:lnTo>
                  <a:lnTo>
                    <a:pt x="12036" y="144411"/>
                  </a:lnTo>
                  <a:lnTo>
                    <a:pt x="25746" y="126416"/>
                  </a:lnTo>
                  <a:lnTo>
                    <a:pt x="41459" y="94802"/>
                  </a:lnTo>
                  <a:lnTo>
                    <a:pt x="47923" y="63081"/>
                  </a:lnTo>
                  <a:lnTo>
                    <a:pt x="51368" y="30417"/>
                  </a:lnTo>
                  <a:lnTo>
                    <a:pt x="54667" y="0"/>
                  </a:lnTo>
                  <a:lnTo>
                    <a:pt x="55474" y="34401"/>
                  </a:lnTo>
                  <a:lnTo>
                    <a:pt x="58316" y="67505"/>
                  </a:lnTo>
                  <a:lnTo>
                    <a:pt x="60689" y="98991"/>
                  </a:lnTo>
                  <a:lnTo>
                    <a:pt x="67648" y="129208"/>
                  </a:lnTo>
                  <a:lnTo>
                    <a:pt x="79339" y="160362"/>
                  </a:lnTo>
                  <a:lnTo>
                    <a:pt x="86044" y="170747"/>
                  </a:lnTo>
                  <a:lnTo>
                    <a:pt x="91287" y="173897"/>
                  </a:lnTo>
                  <a:lnTo>
                    <a:pt x="92873" y="174270"/>
                  </a:lnTo>
                  <a:lnTo>
                    <a:pt x="95340" y="173978"/>
                  </a:lnTo>
                  <a:lnTo>
                    <a:pt x="98024" y="171556"/>
                  </a:lnTo>
                  <a:lnTo>
                    <a:pt x="110031" y="150807"/>
                  </a:lnTo>
                  <a:lnTo>
                    <a:pt x="119290" y="119695"/>
                  </a:lnTo>
                  <a:lnTo>
                    <a:pt x="126619" y="87461"/>
                  </a:lnTo>
                  <a:lnTo>
                    <a:pt x="133779" y="52648"/>
                  </a:lnTo>
                  <a:lnTo>
                    <a:pt x="138995" y="17621"/>
                  </a:lnTo>
                  <a:lnTo>
                    <a:pt x="140362" y="7939"/>
                  </a:lnTo>
                  <a:lnTo>
                    <a:pt x="140670" y="7540"/>
                  </a:lnTo>
                  <a:lnTo>
                    <a:pt x="141719" y="7096"/>
                  </a:lnTo>
                  <a:lnTo>
                    <a:pt x="142361" y="10426"/>
                  </a:lnTo>
                  <a:lnTo>
                    <a:pt x="142866" y="45007"/>
                  </a:lnTo>
                  <a:lnTo>
                    <a:pt x="144511" y="79354"/>
                  </a:lnTo>
                  <a:lnTo>
                    <a:pt x="147097" y="112847"/>
                  </a:lnTo>
                  <a:lnTo>
                    <a:pt x="150886" y="142379"/>
                  </a:lnTo>
                  <a:lnTo>
                    <a:pt x="155062" y="158932"/>
                  </a:lnTo>
                  <a:lnTo>
                    <a:pt x="162129" y="168491"/>
                  </a:lnTo>
                  <a:lnTo>
                    <a:pt x="168718" y="171553"/>
                  </a:lnTo>
                  <a:lnTo>
                    <a:pt x="174844" y="172872"/>
                  </a:lnTo>
                  <a:lnTo>
                    <a:pt x="179044" y="171770"/>
                  </a:lnTo>
                  <a:lnTo>
                    <a:pt x="183028" y="169516"/>
                  </a:lnTo>
                  <a:lnTo>
                    <a:pt x="185679" y="166750"/>
                  </a:lnTo>
                  <a:lnTo>
                    <a:pt x="192484" y="150417"/>
                  </a:lnTo>
                  <a:lnTo>
                    <a:pt x="196781" y="118079"/>
                  </a:lnTo>
                  <a:lnTo>
                    <a:pt x="200158" y="86264"/>
                  </a:lnTo>
                  <a:lnTo>
                    <a:pt x="205589" y="53781"/>
                  </a:lnTo>
                  <a:lnTo>
                    <a:pt x="215709" y="29653"/>
                  </a:lnTo>
                  <a:lnTo>
                    <a:pt x="220606" y="22731"/>
                  </a:lnTo>
                  <a:lnTo>
                    <a:pt x="226672" y="18593"/>
                  </a:lnTo>
                  <a:lnTo>
                    <a:pt x="230969" y="16955"/>
                  </a:lnTo>
                  <a:lnTo>
                    <a:pt x="236445" y="17734"/>
                  </a:lnTo>
                  <a:lnTo>
                    <a:pt x="240567" y="19640"/>
                  </a:lnTo>
                  <a:lnTo>
                    <a:pt x="248132" y="28887"/>
                  </a:lnTo>
                  <a:lnTo>
                    <a:pt x="257092" y="46218"/>
                  </a:lnTo>
                  <a:lnTo>
                    <a:pt x="261117" y="66766"/>
                  </a:lnTo>
                  <a:lnTo>
                    <a:pt x="265990" y="101210"/>
                  </a:lnTo>
                  <a:lnTo>
                    <a:pt x="268688" y="132733"/>
                  </a:lnTo>
                  <a:lnTo>
                    <a:pt x="273805" y="168374"/>
                  </a:lnTo>
                  <a:lnTo>
                    <a:pt x="272200" y="162904"/>
                  </a:lnTo>
                  <a:lnTo>
                    <a:pt x="265471" y="129245"/>
                  </a:lnTo>
                  <a:lnTo>
                    <a:pt x="264386" y="95770"/>
                  </a:lnTo>
                  <a:lnTo>
                    <a:pt x="268384" y="60072"/>
                  </a:lnTo>
                  <a:lnTo>
                    <a:pt x="274641" y="33296"/>
                  </a:lnTo>
                  <a:lnTo>
                    <a:pt x="286815" y="13792"/>
                  </a:lnTo>
                  <a:lnTo>
                    <a:pt x="291945" y="7977"/>
                  </a:lnTo>
                  <a:lnTo>
                    <a:pt x="293319" y="7036"/>
                  </a:lnTo>
                  <a:lnTo>
                    <a:pt x="294501" y="6672"/>
                  </a:lnTo>
                  <a:lnTo>
                    <a:pt x="303354" y="7991"/>
                  </a:lnTo>
                  <a:lnTo>
                    <a:pt x="308987" y="10051"/>
                  </a:lnTo>
                  <a:lnTo>
                    <a:pt x="316124" y="14865"/>
                  </a:lnTo>
                  <a:lnTo>
                    <a:pt x="327223" y="28512"/>
                  </a:lnTo>
                  <a:lnTo>
                    <a:pt x="330464" y="34408"/>
                  </a:lnTo>
                  <a:lnTo>
                    <a:pt x="335146" y="66794"/>
                  </a:lnTo>
                  <a:lnTo>
                    <a:pt x="335721" y="101573"/>
                  </a:lnTo>
                  <a:lnTo>
                    <a:pt x="337920" y="136232"/>
                  </a:lnTo>
                  <a:lnTo>
                    <a:pt x="345989" y="160221"/>
                  </a:lnTo>
                  <a:lnTo>
                    <a:pt x="350447" y="162972"/>
                  </a:lnTo>
                  <a:lnTo>
                    <a:pt x="359688" y="165303"/>
                  </a:lnTo>
                  <a:lnTo>
                    <a:pt x="365443" y="165583"/>
                  </a:lnTo>
                  <a:lnTo>
                    <a:pt x="369764" y="164826"/>
                  </a:lnTo>
                  <a:lnTo>
                    <a:pt x="378964" y="159120"/>
                  </a:lnTo>
                  <a:lnTo>
                    <a:pt x="386276" y="149462"/>
                  </a:lnTo>
                  <a:lnTo>
                    <a:pt x="392906" y="13532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31" name="SMARTInkShape-507">
              <a:extLst>
                <a:ext uri="{FF2B5EF4-FFF2-40B4-BE49-F238E27FC236}">
                  <a16:creationId xmlns:a16="http://schemas.microsoft.com/office/drawing/2014/main" xmlns="" id="{7CE8FE61-E3D6-4BC2-9184-B9590642043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93809" y="3533162"/>
              <a:ext cx="401780" cy="164659"/>
            </a:xfrm>
            <a:custGeom>
              <a:avLst/>
              <a:gdLst/>
              <a:ahLst/>
              <a:cxnLst/>
              <a:rect l="0" t="0" r="0" b="0"/>
              <a:pathLst>
                <a:path w="401780" h="164659">
                  <a:moveTo>
                    <a:pt x="78491" y="22044"/>
                  </a:moveTo>
                  <a:lnTo>
                    <a:pt x="78491" y="22044"/>
                  </a:lnTo>
                  <a:lnTo>
                    <a:pt x="79755" y="22044"/>
                  </a:lnTo>
                  <a:lnTo>
                    <a:pt x="80127" y="21780"/>
                  </a:lnTo>
                  <a:lnTo>
                    <a:pt x="80375" y="21339"/>
                  </a:lnTo>
                  <a:lnTo>
                    <a:pt x="80541" y="20780"/>
                  </a:lnTo>
                  <a:lnTo>
                    <a:pt x="80387" y="20143"/>
                  </a:lnTo>
                  <a:lnTo>
                    <a:pt x="78906" y="17982"/>
                  </a:lnTo>
                  <a:lnTo>
                    <a:pt x="76527" y="15667"/>
                  </a:lnTo>
                  <a:lnTo>
                    <a:pt x="70152" y="11296"/>
                  </a:lnTo>
                  <a:lnTo>
                    <a:pt x="52571" y="13904"/>
                  </a:lnTo>
                  <a:lnTo>
                    <a:pt x="42670" y="17947"/>
                  </a:lnTo>
                  <a:lnTo>
                    <a:pt x="37700" y="21546"/>
                  </a:lnTo>
                  <a:lnTo>
                    <a:pt x="8910" y="52161"/>
                  </a:lnTo>
                  <a:lnTo>
                    <a:pt x="2236" y="67534"/>
                  </a:lnTo>
                  <a:lnTo>
                    <a:pt x="0" y="102116"/>
                  </a:lnTo>
                  <a:lnTo>
                    <a:pt x="457" y="116442"/>
                  </a:lnTo>
                  <a:lnTo>
                    <a:pt x="5277" y="129840"/>
                  </a:lnTo>
                  <a:lnTo>
                    <a:pt x="17626" y="146380"/>
                  </a:lnTo>
                  <a:lnTo>
                    <a:pt x="36220" y="161949"/>
                  </a:lnTo>
                  <a:lnTo>
                    <a:pt x="39948" y="163599"/>
                  </a:lnTo>
                  <a:lnTo>
                    <a:pt x="41683" y="164039"/>
                  </a:lnTo>
                  <a:lnTo>
                    <a:pt x="49182" y="163394"/>
                  </a:lnTo>
                  <a:lnTo>
                    <a:pt x="59370" y="160263"/>
                  </a:lnTo>
                  <a:lnTo>
                    <a:pt x="64790" y="156765"/>
                  </a:lnTo>
                  <a:lnTo>
                    <a:pt x="75658" y="145736"/>
                  </a:lnTo>
                  <a:lnTo>
                    <a:pt x="86904" y="125897"/>
                  </a:lnTo>
                  <a:lnTo>
                    <a:pt x="93507" y="91091"/>
                  </a:lnTo>
                  <a:lnTo>
                    <a:pt x="93210" y="57646"/>
                  </a:lnTo>
                  <a:lnTo>
                    <a:pt x="88734" y="30727"/>
                  </a:lnTo>
                  <a:lnTo>
                    <a:pt x="85675" y="17588"/>
                  </a:lnTo>
                  <a:lnTo>
                    <a:pt x="85900" y="33194"/>
                  </a:lnTo>
                  <a:lnTo>
                    <a:pt x="87918" y="68486"/>
                  </a:lnTo>
                  <a:lnTo>
                    <a:pt x="91548" y="101096"/>
                  </a:lnTo>
                  <a:lnTo>
                    <a:pt x="102896" y="134214"/>
                  </a:lnTo>
                  <a:lnTo>
                    <a:pt x="105830" y="143268"/>
                  </a:lnTo>
                  <a:lnTo>
                    <a:pt x="110045" y="148153"/>
                  </a:lnTo>
                  <a:lnTo>
                    <a:pt x="116327" y="153954"/>
                  </a:lnTo>
                  <a:lnTo>
                    <a:pt x="117209" y="155228"/>
                  </a:lnTo>
                  <a:lnTo>
                    <a:pt x="118591" y="156077"/>
                  </a:lnTo>
                  <a:lnTo>
                    <a:pt x="122243" y="157021"/>
                  </a:lnTo>
                  <a:lnTo>
                    <a:pt x="125805" y="156734"/>
                  </a:lnTo>
                  <a:lnTo>
                    <a:pt x="127497" y="156288"/>
                  </a:lnTo>
                  <a:lnTo>
                    <a:pt x="133668" y="151867"/>
                  </a:lnTo>
                  <a:lnTo>
                    <a:pt x="137997" y="146794"/>
                  </a:lnTo>
                  <a:lnTo>
                    <a:pt x="149253" y="114197"/>
                  </a:lnTo>
                  <a:lnTo>
                    <a:pt x="156516" y="78560"/>
                  </a:lnTo>
                  <a:lnTo>
                    <a:pt x="160968" y="46861"/>
                  </a:lnTo>
                  <a:lnTo>
                    <a:pt x="167299" y="21862"/>
                  </a:lnTo>
                  <a:lnTo>
                    <a:pt x="174363" y="7204"/>
                  </a:lnTo>
                  <a:lnTo>
                    <a:pt x="176487" y="4865"/>
                  </a:lnTo>
                  <a:lnTo>
                    <a:pt x="180434" y="2285"/>
                  </a:lnTo>
                  <a:lnTo>
                    <a:pt x="181643" y="1992"/>
                  </a:lnTo>
                  <a:lnTo>
                    <a:pt x="182713" y="2061"/>
                  </a:lnTo>
                  <a:lnTo>
                    <a:pt x="186894" y="4129"/>
                  </a:lnTo>
                  <a:lnTo>
                    <a:pt x="194154" y="9569"/>
                  </a:lnTo>
                  <a:lnTo>
                    <a:pt x="199075" y="15437"/>
                  </a:lnTo>
                  <a:lnTo>
                    <a:pt x="207396" y="36650"/>
                  </a:lnTo>
                  <a:lnTo>
                    <a:pt x="213498" y="70503"/>
                  </a:lnTo>
                  <a:lnTo>
                    <a:pt x="214180" y="104703"/>
                  </a:lnTo>
                  <a:lnTo>
                    <a:pt x="216271" y="139321"/>
                  </a:lnTo>
                  <a:lnTo>
                    <a:pt x="218913" y="153920"/>
                  </a:lnTo>
                  <a:lnTo>
                    <a:pt x="218937" y="153882"/>
                  </a:lnTo>
                  <a:lnTo>
                    <a:pt x="218714" y="149061"/>
                  </a:lnTo>
                  <a:lnTo>
                    <a:pt x="214583" y="114232"/>
                  </a:lnTo>
                  <a:lnTo>
                    <a:pt x="214232" y="79091"/>
                  </a:lnTo>
                  <a:lnTo>
                    <a:pt x="214222" y="45270"/>
                  </a:lnTo>
                  <a:lnTo>
                    <a:pt x="215633" y="33071"/>
                  </a:lnTo>
                  <a:lnTo>
                    <a:pt x="219337" y="18734"/>
                  </a:lnTo>
                  <a:lnTo>
                    <a:pt x="222581" y="13341"/>
                  </a:lnTo>
                  <a:lnTo>
                    <a:pt x="226669" y="9533"/>
                  </a:lnTo>
                  <a:lnTo>
                    <a:pt x="232021" y="6607"/>
                  </a:lnTo>
                  <a:lnTo>
                    <a:pt x="233232" y="6197"/>
                  </a:lnTo>
                  <a:lnTo>
                    <a:pt x="237399" y="7152"/>
                  </a:lnTo>
                  <a:lnTo>
                    <a:pt x="242250" y="9604"/>
                  </a:lnTo>
                  <a:lnTo>
                    <a:pt x="251352" y="18642"/>
                  </a:lnTo>
                  <a:lnTo>
                    <a:pt x="259774" y="34525"/>
                  </a:lnTo>
                  <a:lnTo>
                    <a:pt x="266590" y="67023"/>
                  </a:lnTo>
                  <a:lnTo>
                    <a:pt x="270114" y="100801"/>
                  </a:lnTo>
                  <a:lnTo>
                    <a:pt x="274968" y="133427"/>
                  </a:lnTo>
                  <a:lnTo>
                    <a:pt x="281500" y="150663"/>
                  </a:lnTo>
                  <a:lnTo>
                    <a:pt x="284340" y="154879"/>
                  </a:lnTo>
                  <a:lnTo>
                    <a:pt x="293310" y="161938"/>
                  </a:lnTo>
                  <a:lnTo>
                    <a:pt x="297791" y="163594"/>
                  </a:lnTo>
                  <a:lnTo>
                    <a:pt x="304607" y="164658"/>
                  </a:lnTo>
                  <a:lnTo>
                    <a:pt x="305700" y="163951"/>
                  </a:lnTo>
                  <a:lnTo>
                    <a:pt x="307619" y="161049"/>
                  </a:lnTo>
                  <a:lnTo>
                    <a:pt x="317978" y="135216"/>
                  </a:lnTo>
                  <a:lnTo>
                    <a:pt x="322568" y="103104"/>
                  </a:lnTo>
                  <a:lnTo>
                    <a:pt x="327571" y="71123"/>
                  </a:lnTo>
                  <a:lnTo>
                    <a:pt x="330686" y="36960"/>
                  </a:lnTo>
                  <a:lnTo>
                    <a:pt x="330949" y="2018"/>
                  </a:lnTo>
                  <a:lnTo>
                    <a:pt x="330917" y="0"/>
                  </a:lnTo>
                  <a:lnTo>
                    <a:pt x="330910" y="1311"/>
                  </a:lnTo>
                  <a:lnTo>
                    <a:pt x="331612" y="2952"/>
                  </a:lnTo>
                  <a:lnTo>
                    <a:pt x="362608" y="36748"/>
                  </a:lnTo>
                  <a:lnTo>
                    <a:pt x="389929" y="70624"/>
                  </a:lnTo>
                  <a:lnTo>
                    <a:pt x="398472" y="87326"/>
                  </a:lnTo>
                  <a:lnTo>
                    <a:pt x="401779" y="105172"/>
                  </a:lnTo>
                  <a:lnTo>
                    <a:pt x="399646" y="114996"/>
                  </a:lnTo>
                  <a:lnTo>
                    <a:pt x="394185" y="127737"/>
                  </a:lnTo>
                  <a:lnTo>
                    <a:pt x="391132" y="132166"/>
                  </a:lnTo>
                  <a:lnTo>
                    <a:pt x="382645" y="137634"/>
                  </a:lnTo>
                  <a:lnTo>
                    <a:pt x="356455" y="147400"/>
                  </a:lnTo>
                  <a:lnTo>
                    <a:pt x="326141" y="14825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536" name="SMARTInkShape-Group259">
            <a:extLst>
              <a:ext uri="{FF2B5EF4-FFF2-40B4-BE49-F238E27FC236}">
                <a16:creationId xmlns:a16="http://schemas.microsoft.com/office/drawing/2014/main" xmlns="" id="{30B7BF72-DFFD-46A2-B164-EC7098BDD1F8}"/>
              </a:ext>
            </a:extLst>
          </p:cNvPr>
          <p:cNvGrpSpPr/>
          <p:nvPr/>
        </p:nvGrpSpPr>
        <p:grpSpPr>
          <a:xfrm>
            <a:off x="7904393" y="3247714"/>
            <a:ext cx="968104" cy="785834"/>
            <a:chOff x="7904393" y="3247714"/>
            <a:chExt cx="968104" cy="785834"/>
          </a:xfrm>
        </p:grpSpPr>
        <p:sp>
          <p:nvSpPr>
            <p:cNvPr id="19533" name="SMARTInkShape-508">
              <a:extLst>
                <a:ext uri="{FF2B5EF4-FFF2-40B4-BE49-F238E27FC236}">
                  <a16:creationId xmlns:a16="http://schemas.microsoft.com/office/drawing/2014/main" xmlns="" id="{8EB597BC-444B-4F0B-BDDA-1E7217CD501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860631" y="3557626"/>
              <a:ext cx="11866" cy="18639"/>
            </a:xfrm>
            <a:custGeom>
              <a:avLst/>
              <a:gdLst/>
              <a:ahLst/>
              <a:cxnLst/>
              <a:rect l="0" t="0" r="0" b="0"/>
              <a:pathLst>
                <a:path w="11866" h="18639">
                  <a:moveTo>
                    <a:pt x="0" y="7105"/>
                  </a:moveTo>
                  <a:lnTo>
                    <a:pt x="0" y="7105"/>
                  </a:lnTo>
                  <a:lnTo>
                    <a:pt x="8201" y="5055"/>
                  </a:lnTo>
                  <a:lnTo>
                    <a:pt x="8642" y="4680"/>
                  </a:lnTo>
                  <a:lnTo>
                    <a:pt x="9133" y="3558"/>
                  </a:lnTo>
                  <a:lnTo>
                    <a:pt x="9522" y="0"/>
                  </a:lnTo>
                  <a:lnTo>
                    <a:pt x="5732" y="1237"/>
                  </a:lnTo>
                  <a:lnTo>
                    <a:pt x="4350" y="2399"/>
                  </a:lnTo>
                  <a:lnTo>
                    <a:pt x="1407" y="7298"/>
                  </a:lnTo>
                  <a:lnTo>
                    <a:pt x="279" y="11592"/>
                  </a:lnTo>
                  <a:lnTo>
                    <a:pt x="186" y="12478"/>
                  </a:lnTo>
                  <a:lnTo>
                    <a:pt x="789" y="14167"/>
                  </a:lnTo>
                  <a:lnTo>
                    <a:pt x="2067" y="16144"/>
                  </a:lnTo>
                  <a:lnTo>
                    <a:pt x="4816" y="17750"/>
                  </a:lnTo>
                  <a:lnTo>
                    <a:pt x="8983" y="18638"/>
                  </a:lnTo>
                  <a:lnTo>
                    <a:pt x="9957" y="18498"/>
                  </a:lnTo>
                  <a:lnTo>
                    <a:pt x="10607" y="18140"/>
                  </a:lnTo>
                  <a:lnTo>
                    <a:pt x="11041" y="17637"/>
                  </a:lnTo>
                  <a:lnTo>
                    <a:pt x="11521" y="16372"/>
                  </a:lnTo>
                  <a:lnTo>
                    <a:pt x="11831" y="13404"/>
                  </a:lnTo>
                  <a:lnTo>
                    <a:pt x="11167" y="11845"/>
                  </a:lnTo>
                  <a:lnTo>
                    <a:pt x="8585" y="8688"/>
                  </a:lnTo>
                  <a:lnTo>
                    <a:pt x="7079" y="7809"/>
                  </a:lnTo>
                  <a:lnTo>
                    <a:pt x="2848" y="7146"/>
                  </a:lnTo>
                  <a:lnTo>
                    <a:pt x="3784" y="7117"/>
                  </a:lnTo>
                  <a:lnTo>
                    <a:pt x="5033" y="6405"/>
                  </a:lnTo>
                  <a:lnTo>
                    <a:pt x="6470" y="5471"/>
                  </a:lnTo>
                  <a:lnTo>
                    <a:pt x="8767" y="4681"/>
                  </a:lnTo>
                  <a:lnTo>
                    <a:pt x="11441" y="2703"/>
                  </a:lnTo>
                  <a:lnTo>
                    <a:pt x="11700" y="1797"/>
                  </a:lnTo>
                  <a:lnTo>
                    <a:pt x="11865" y="324"/>
                  </a:lnTo>
                  <a:lnTo>
                    <a:pt x="9311" y="1894"/>
                  </a:lnTo>
                  <a:lnTo>
                    <a:pt x="8588" y="2044"/>
                  </a:lnTo>
                  <a:lnTo>
                    <a:pt x="2382" y="710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34" name="SMARTInkShape-509">
              <a:extLst>
                <a:ext uri="{FF2B5EF4-FFF2-40B4-BE49-F238E27FC236}">
                  <a16:creationId xmlns:a16="http://schemas.microsoft.com/office/drawing/2014/main" xmlns="" id="{70705EE0-3213-433E-846F-9C98E78A31E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53463" y="3486150"/>
              <a:ext cx="121444" cy="9526"/>
            </a:xfrm>
            <a:custGeom>
              <a:avLst/>
              <a:gdLst/>
              <a:ahLst/>
              <a:cxnLst/>
              <a:rect l="0" t="0" r="0" b="0"/>
              <a:pathLst>
                <a:path w="121444" h="9526">
                  <a:moveTo>
                    <a:pt x="0" y="9525"/>
                  </a:moveTo>
                  <a:lnTo>
                    <a:pt x="0" y="9525"/>
                  </a:lnTo>
                  <a:lnTo>
                    <a:pt x="0" y="7475"/>
                  </a:lnTo>
                  <a:lnTo>
                    <a:pt x="1264" y="5978"/>
                  </a:lnTo>
                  <a:lnTo>
                    <a:pt x="4578" y="3858"/>
                  </a:lnTo>
                  <a:lnTo>
                    <a:pt x="11018" y="2511"/>
                  </a:lnTo>
                  <a:lnTo>
                    <a:pt x="41727" y="2389"/>
                  </a:lnTo>
                  <a:lnTo>
                    <a:pt x="75041" y="2117"/>
                  </a:lnTo>
                  <a:lnTo>
                    <a:pt x="108886" y="1962"/>
                  </a:lnTo>
                  <a:lnTo>
                    <a:pt x="121443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35" name="SMARTInkShape-510">
              <a:extLst>
                <a:ext uri="{FF2B5EF4-FFF2-40B4-BE49-F238E27FC236}">
                  <a16:creationId xmlns:a16="http://schemas.microsoft.com/office/drawing/2014/main" xmlns="" id="{75CF1E3A-10F0-4F6B-88BC-8147BCCEE1B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904393" y="3247714"/>
              <a:ext cx="889564" cy="785834"/>
            </a:xfrm>
            <a:custGeom>
              <a:avLst/>
              <a:gdLst/>
              <a:ahLst/>
              <a:cxnLst/>
              <a:rect l="0" t="0" r="0" b="0"/>
              <a:pathLst>
                <a:path w="889564" h="785834">
                  <a:moveTo>
                    <a:pt x="75176" y="297967"/>
                  </a:moveTo>
                  <a:lnTo>
                    <a:pt x="75176" y="297967"/>
                  </a:lnTo>
                  <a:lnTo>
                    <a:pt x="75176" y="295439"/>
                  </a:lnTo>
                  <a:lnTo>
                    <a:pt x="75440" y="294694"/>
                  </a:lnTo>
                  <a:lnTo>
                    <a:pt x="75881" y="294198"/>
                  </a:lnTo>
                  <a:lnTo>
                    <a:pt x="76440" y="293867"/>
                  </a:lnTo>
                  <a:lnTo>
                    <a:pt x="76812" y="293381"/>
                  </a:lnTo>
                  <a:lnTo>
                    <a:pt x="77226" y="292137"/>
                  </a:lnTo>
                  <a:lnTo>
                    <a:pt x="76195" y="287420"/>
                  </a:lnTo>
                  <a:lnTo>
                    <a:pt x="75590" y="286173"/>
                  </a:lnTo>
                  <a:lnTo>
                    <a:pt x="74923" y="285342"/>
                  </a:lnTo>
                  <a:lnTo>
                    <a:pt x="66769" y="279677"/>
                  </a:lnTo>
                  <a:lnTo>
                    <a:pt x="63453" y="279142"/>
                  </a:lnTo>
                  <a:lnTo>
                    <a:pt x="40963" y="281392"/>
                  </a:lnTo>
                  <a:lnTo>
                    <a:pt x="28879" y="287059"/>
                  </a:lnTo>
                  <a:lnTo>
                    <a:pt x="13053" y="298850"/>
                  </a:lnTo>
                  <a:lnTo>
                    <a:pt x="2741" y="317529"/>
                  </a:lnTo>
                  <a:lnTo>
                    <a:pt x="1486" y="320533"/>
                  </a:lnTo>
                  <a:lnTo>
                    <a:pt x="0" y="346532"/>
                  </a:lnTo>
                  <a:lnTo>
                    <a:pt x="4254" y="377028"/>
                  </a:lnTo>
                  <a:lnTo>
                    <a:pt x="17784" y="412286"/>
                  </a:lnTo>
                  <a:lnTo>
                    <a:pt x="30031" y="431321"/>
                  </a:lnTo>
                  <a:lnTo>
                    <a:pt x="51471" y="449045"/>
                  </a:lnTo>
                  <a:lnTo>
                    <a:pt x="59966" y="453572"/>
                  </a:lnTo>
                  <a:lnTo>
                    <a:pt x="69386" y="454349"/>
                  </a:lnTo>
                  <a:lnTo>
                    <a:pt x="78952" y="452666"/>
                  </a:lnTo>
                  <a:lnTo>
                    <a:pt x="86732" y="449272"/>
                  </a:lnTo>
                  <a:lnTo>
                    <a:pt x="104306" y="432431"/>
                  </a:lnTo>
                  <a:lnTo>
                    <a:pt x="117207" y="414398"/>
                  </a:lnTo>
                  <a:lnTo>
                    <a:pt x="129603" y="386560"/>
                  </a:lnTo>
                  <a:lnTo>
                    <a:pt x="137267" y="352174"/>
                  </a:lnTo>
                  <a:lnTo>
                    <a:pt x="144223" y="321188"/>
                  </a:lnTo>
                  <a:lnTo>
                    <a:pt x="144755" y="320591"/>
                  </a:lnTo>
                  <a:lnTo>
                    <a:pt x="146247" y="319634"/>
                  </a:lnTo>
                  <a:lnTo>
                    <a:pt x="149199" y="349247"/>
                  </a:lnTo>
                  <a:lnTo>
                    <a:pt x="153474" y="384385"/>
                  </a:lnTo>
                  <a:lnTo>
                    <a:pt x="159789" y="415576"/>
                  </a:lnTo>
                  <a:lnTo>
                    <a:pt x="169149" y="440584"/>
                  </a:lnTo>
                  <a:lnTo>
                    <a:pt x="173298" y="446284"/>
                  </a:lnTo>
                  <a:lnTo>
                    <a:pt x="177787" y="449699"/>
                  </a:lnTo>
                  <a:lnTo>
                    <a:pt x="187306" y="453109"/>
                  </a:lnTo>
                  <a:lnTo>
                    <a:pt x="193979" y="452115"/>
                  </a:lnTo>
                  <a:lnTo>
                    <a:pt x="202276" y="447798"/>
                  </a:lnTo>
                  <a:lnTo>
                    <a:pt x="213611" y="436543"/>
                  </a:lnTo>
                  <a:lnTo>
                    <a:pt x="220940" y="426133"/>
                  </a:lnTo>
                  <a:lnTo>
                    <a:pt x="230186" y="396493"/>
                  </a:lnTo>
                  <a:lnTo>
                    <a:pt x="229464" y="364790"/>
                  </a:lnTo>
                  <a:lnTo>
                    <a:pt x="224608" y="340168"/>
                  </a:lnTo>
                  <a:lnTo>
                    <a:pt x="213642" y="314623"/>
                  </a:lnTo>
                  <a:lnTo>
                    <a:pt x="203721" y="302873"/>
                  </a:lnTo>
                  <a:lnTo>
                    <a:pt x="194931" y="296481"/>
                  </a:lnTo>
                  <a:lnTo>
                    <a:pt x="177475" y="289867"/>
                  </a:lnTo>
                  <a:lnTo>
                    <a:pt x="172765" y="289340"/>
                  </a:lnTo>
                  <a:lnTo>
                    <a:pt x="168026" y="289988"/>
                  </a:lnTo>
                  <a:lnTo>
                    <a:pt x="160895" y="293104"/>
                  </a:lnTo>
                  <a:lnTo>
                    <a:pt x="157547" y="296600"/>
                  </a:lnTo>
                  <a:lnTo>
                    <a:pt x="155177" y="301328"/>
                  </a:lnTo>
                  <a:lnTo>
                    <a:pt x="151928" y="315150"/>
                  </a:lnTo>
                  <a:lnTo>
                    <a:pt x="153386" y="325635"/>
                  </a:lnTo>
                  <a:lnTo>
                    <a:pt x="166340" y="352970"/>
                  </a:lnTo>
                  <a:lnTo>
                    <a:pt x="169580" y="357779"/>
                  </a:lnTo>
                  <a:lnTo>
                    <a:pt x="179435" y="364726"/>
                  </a:lnTo>
                  <a:lnTo>
                    <a:pt x="187353" y="368018"/>
                  </a:lnTo>
                  <a:lnTo>
                    <a:pt x="199943" y="368866"/>
                  </a:lnTo>
                  <a:lnTo>
                    <a:pt x="220375" y="365847"/>
                  </a:lnTo>
                  <a:lnTo>
                    <a:pt x="243165" y="349964"/>
                  </a:lnTo>
                  <a:lnTo>
                    <a:pt x="274754" y="317566"/>
                  </a:lnTo>
                  <a:lnTo>
                    <a:pt x="291807" y="292361"/>
                  </a:lnTo>
                  <a:lnTo>
                    <a:pt x="306338" y="261074"/>
                  </a:lnTo>
                  <a:lnTo>
                    <a:pt x="316284" y="230511"/>
                  </a:lnTo>
                  <a:lnTo>
                    <a:pt x="328418" y="199263"/>
                  </a:lnTo>
                  <a:lnTo>
                    <a:pt x="342404" y="163694"/>
                  </a:lnTo>
                  <a:lnTo>
                    <a:pt x="349308" y="131923"/>
                  </a:lnTo>
                  <a:lnTo>
                    <a:pt x="353715" y="96485"/>
                  </a:lnTo>
                  <a:lnTo>
                    <a:pt x="354415" y="62729"/>
                  </a:lnTo>
                  <a:lnTo>
                    <a:pt x="349259" y="30013"/>
                  </a:lnTo>
                  <a:lnTo>
                    <a:pt x="344886" y="19989"/>
                  </a:lnTo>
                  <a:lnTo>
                    <a:pt x="337711" y="11139"/>
                  </a:lnTo>
                  <a:lnTo>
                    <a:pt x="320042" y="241"/>
                  </a:lnTo>
                  <a:lnTo>
                    <a:pt x="317530" y="0"/>
                  </a:lnTo>
                  <a:lnTo>
                    <a:pt x="311917" y="1143"/>
                  </a:lnTo>
                  <a:lnTo>
                    <a:pt x="305335" y="4762"/>
                  </a:lnTo>
                  <a:lnTo>
                    <a:pt x="291011" y="23312"/>
                  </a:lnTo>
                  <a:lnTo>
                    <a:pt x="282085" y="49855"/>
                  </a:lnTo>
                  <a:lnTo>
                    <a:pt x="277653" y="84489"/>
                  </a:lnTo>
                  <a:lnTo>
                    <a:pt x="275685" y="114894"/>
                  </a:lnTo>
                  <a:lnTo>
                    <a:pt x="275344" y="143270"/>
                  </a:lnTo>
                  <a:lnTo>
                    <a:pt x="275229" y="176393"/>
                  </a:lnTo>
                  <a:lnTo>
                    <a:pt x="275206" y="209159"/>
                  </a:lnTo>
                  <a:lnTo>
                    <a:pt x="275202" y="236464"/>
                  </a:lnTo>
                  <a:lnTo>
                    <a:pt x="275202" y="267926"/>
                  </a:lnTo>
                  <a:lnTo>
                    <a:pt x="275907" y="294622"/>
                  </a:lnTo>
                  <a:lnTo>
                    <a:pt x="277086" y="326962"/>
                  </a:lnTo>
                  <a:lnTo>
                    <a:pt x="277435" y="357182"/>
                  </a:lnTo>
                  <a:lnTo>
                    <a:pt x="278244" y="385010"/>
                  </a:lnTo>
                  <a:lnTo>
                    <a:pt x="279624" y="417643"/>
                  </a:lnTo>
                  <a:lnTo>
                    <a:pt x="281797" y="449841"/>
                  </a:lnTo>
                  <a:lnTo>
                    <a:pt x="284775" y="478074"/>
                  </a:lnTo>
                  <a:lnTo>
                    <a:pt x="289174" y="513696"/>
                  </a:lnTo>
                  <a:lnTo>
                    <a:pt x="293238" y="543584"/>
                  </a:lnTo>
                  <a:lnTo>
                    <a:pt x="297397" y="578488"/>
                  </a:lnTo>
                  <a:lnTo>
                    <a:pt x="302186" y="613283"/>
                  </a:lnTo>
                  <a:lnTo>
                    <a:pt x="309787" y="646627"/>
                  </a:lnTo>
                  <a:lnTo>
                    <a:pt x="314612" y="676512"/>
                  </a:lnTo>
                  <a:lnTo>
                    <a:pt x="323125" y="709499"/>
                  </a:lnTo>
                  <a:lnTo>
                    <a:pt x="330259" y="743031"/>
                  </a:lnTo>
                  <a:lnTo>
                    <a:pt x="343221" y="776344"/>
                  </a:lnTo>
                  <a:lnTo>
                    <a:pt x="346890" y="782814"/>
                  </a:lnTo>
                  <a:lnTo>
                    <a:pt x="348393" y="783917"/>
                  </a:lnTo>
                  <a:lnTo>
                    <a:pt x="353773" y="785470"/>
                  </a:lnTo>
                  <a:lnTo>
                    <a:pt x="356248" y="785833"/>
                  </a:lnTo>
                  <a:lnTo>
                    <a:pt x="358934" y="784583"/>
                  </a:lnTo>
                  <a:lnTo>
                    <a:pt x="361893" y="781999"/>
                  </a:lnTo>
                  <a:lnTo>
                    <a:pt x="364971" y="778205"/>
                  </a:lnTo>
                  <a:lnTo>
                    <a:pt x="372214" y="751766"/>
                  </a:lnTo>
                  <a:lnTo>
                    <a:pt x="377081" y="720217"/>
                  </a:lnTo>
                  <a:lnTo>
                    <a:pt x="380668" y="687204"/>
                  </a:lnTo>
                  <a:lnTo>
                    <a:pt x="382209" y="653287"/>
                  </a:lnTo>
                  <a:lnTo>
                    <a:pt x="383964" y="619675"/>
                  </a:lnTo>
                  <a:lnTo>
                    <a:pt x="384244" y="593519"/>
                  </a:lnTo>
                  <a:lnTo>
                    <a:pt x="383034" y="564632"/>
                  </a:lnTo>
                  <a:lnTo>
                    <a:pt x="381785" y="533812"/>
                  </a:lnTo>
                  <a:lnTo>
                    <a:pt x="379069" y="503862"/>
                  </a:lnTo>
                  <a:lnTo>
                    <a:pt x="372712" y="468921"/>
                  </a:lnTo>
                  <a:lnTo>
                    <a:pt x="366242" y="440303"/>
                  </a:lnTo>
                  <a:lnTo>
                    <a:pt x="354963" y="409100"/>
                  </a:lnTo>
                  <a:lnTo>
                    <a:pt x="341332" y="383716"/>
                  </a:lnTo>
                  <a:lnTo>
                    <a:pt x="332043" y="374880"/>
                  </a:lnTo>
                  <a:lnTo>
                    <a:pt x="312241" y="363735"/>
                  </a:lnTo>
                  <a:lnTo>
                    <a:pt x="303315" y="362698"/>
                  </a:lnTo>
                  <a:lnTo>
                    <a:pt x="297485" y="363866"/>
                  </a:lnTo>
                  <a:lnTo>
                    <a:pt x="290446" y="367499"/>
                  </a:lnTo>
                  <a:lnTo>
                    <a:pt x="286474" y="371203"/>
                  </a:lnTo>
                  <a:lnTo>
                    <a:pt x="280569" y="380198"/>
                  </a:lnTo>
                  <a:lnTo>
                    <a:pt x="278172" y="389910"/>
                  </a:lnTo>
                  <a:lnTo>
                    <a:pt x="277975" y="391806"/>
                  </a:lnTo>
                  <a:lnTo>
                    <a:pt x="279873" y="396735"/>
                  </a:lnTo>
                  <a:lnTo>
                    <a:pt x="285031" y="404731"/>
                  </a:lnTo>
                  <a:lnTo>
                    <a:pt x="290284" y="407947"/>
                  </a:lnTo>
                  <a:lnTo>
                    <a:pt x="299435" y="411139"/>
                  </a:lnTo>
                  <a:lnTo>
                    <a:pt x="308369" y="411668"/>
                  </a:lnTo>
                  <a:lnTo>
                    <a:pt x="322400" y="408905"/>
                  </a:lnTo>
                  <a:lnTo>
                    <a:pt x="332931" y="403422"/>
                  </a:lnTo>
                  <a:lnTo>
                    <a:pt x="363035" y="377908"/>
                  </a:lnTo>
                  <a:lnTo>
                    <a:pt x="386932" y="346998"/>
                  </a:lnTo>
                  <a:lnTo>
                    <a:pt x="408172" y="312294"/>
                  </a:lnTo>
                  <a:lnTo>
                    <a:pt x="424747" y="282062"/>
                  </a:lnTo>
                  <a:lnTo>
                    <a:pt x="439091" y="250993"/>
                  </a:lnTo>
                  <a:lnTo>
                    <a:pt x="452247" y="218769"/>
                  </a:lnTo>
                  <a:lnTo>
                    <a:pt x="466061" y="183721"/>
                  </a:lnTo>
                  <a:lnTo>
                    <a:pt x="478762" y="148338"/>
                  </a:lnTo>
                  <a:lnTo>
                    <a:pt x="486438" y="118513"/>
                  </a:lnTo>
                  <a:lnTo>
                    <a:pt x="489109" y="89013"/>
                  </a:lnTo>
                  <a:lnTo>
                    <a:pt x="488067" y="58614"/>
                  </a:lnTo>
                  <a:lnTo>
                    <a:pt x="477530" y="30034"/>
                  </a:lnTo>
                  <a:lnTo>
                    <a:pt x="469588" y="20818"/>
                  </a:lnTo>
                  <a:lnTo>
                    <a:pt x="460491" y="13926"/>
                  </a:lnTo>
                  <a:lnTo>
                    <a:pt x="453926" y="11165"/>
                  </a:lnTo>
                  <a:lnTo>
                    <a:pt x="441393" y="10011"/>
                  </a:lnTo>
                  <a:lnTo>
                    <a:pt x="434877" y="12736"/>
                  </a:lnTo>
                  <a:lnTo>
                    <a:pt x="425863" y="19316"/>
                  </a:lnTo>
                  <a:lnTo>
                    <a:pt x="417739" y="38409"/>
                  </a:lnTo>
                  <a:lnTo>
                    <a:pt x="415814" y="71267"/>
                  </a:lnTo>
                  <a:lnTo>
                    <a:pt x="415711" y="103269"/>
                  </a:lnTo>
                  <a:lnTo>
                    <a:pt x="415698" y="137624"/>
                  </a:lnTo>
                  <a:lnTo>
                    <a:pt x="415695" y="173181"/>
                  </a:lnTo>
                  <a:lnTo>
                    <a:pt x="415695" y="203762"/>
                  </a:lnTo>
                  <a:lnTo>
                    <a:pt x="414058" y="231469"/>
                  </a:lnTo>
                  <a:lnTo>
                    <a:pt x="414166" y="266027"/>
                  </a:lnTo>
                  <a:lnTo>
                    <a:pt x="415242" y="294060"/>
                  </a:lnTo>
                  <a:lnTo>
                    <a:pt x="415605" y="327711"/>
                  </a:lnTo>
                  <a:lnTo>
                    <a:pt x="417313" y="361845"/>
                  </a:lnTo>
                  <a:lnTo>
                    <a:pt x="417849" y="395034"/>
                  </a:lnTo>
                  <a:lnTo>
                    <a:pt x="418273" y="430209"/>
                  </a:lnTo>
                  <a:lnTo>
                    <a:pt x="419948" y="462731"/>
                  </a:lnTo>
                  <a:lnTo>
                    <a:pt x="421620" y="491615"/>
                  </a:lnTo>
                  <a:lnTo>
                    <a:pt x="425268" y="526727"/>
                  </a:lnTo>
                  <a:lnTo>
                    <a:pt x="429280" y="562222"/>
                  </a:lnTo>
                  <a:lnTo>
                    <a:pt x="432511" y="593547"/>
                  </a:lnTo>
                  <a:lnTo>
                    <a:pt x="435254" y="624536"/>
                  </a:lnTo>
                  <a:lnTo>
                    <a:pt x="438847" y="657621"/>
                  </a:lnTo>
                  <a:lnTo>
                    <a:pt x="444314" y="693250"/>
                  </a:lnTo>
                  <a:lnTo>
                    <a:pt x="450621" y="727043"/>
                  </a:lnTo>
                  <a:lnTo>
                    <a:pt x="455017" y="760994"/>
                  </a:lnTo>
                  <a:lnTo>
                    <a:pt x="463489" y="773833"/>
                  </a:lnTo>
                  <a:lnTo>
                    <a:pt x="467574" y="777043"/>
                  </a:lnTo>
                  <a:lnTo>
                    <a:pt x="470871" y="778406"/>
                  </a:lnTo>
                  <a:lnTo>
                    <a:pt x="473379" y="778019"/>
                  </a:lnTo>
                  <a:lnTo>
                    <a:pt x="477060" y="776314"/>
                  </a:lnTo>
                  <a:lnTo>
                    <a:pt x="478036" y="775615"/>
                  </a:lnTo>
                  <a:lnTo>
                    <a:pt x="483202" y="767047"/>
                  </a:lnTo>
                  <a:lnTo>
                    <a:pt x="491228" y="736878"/>
                  </a:lnTo>
                  <a:lnTo>
                    <a:pt x="498541" y="705167"/>
                  </a:lnTo>
                  <a:lnTo>
                    <a:pt x="505143" y="670903"/>
                  </a:lnTo>
                  <a:lnTo>
                    <a:pt x="509152" y="635482"/>
                  </a:lnTo>
                  <a:lnTo>
                    <a:pt x="511677" y="604406"/>
                  </a:lnTo>
                  <a:lnTo>
                    <a:pt x="513000" y="573752"/>
                  </a:lnTo>
                  <a:lnTo>
                    <a:pt x="512965" y="543929"/>
                  </a:lnTo>
                  <a:lnTo>
                    <a:pt x="510717" y="512524"/>
                  </a:lnTo>
                  <a:lnTo>
                    <a:pt x="507725" y="483724"/>
                  </a:lnTo>
                  <a:lnTo>
                    <a:pt x="501313" y="449920"/>
                  </a:lnTo>
                  <a:lnTo>
                    <a:pt x="493530" y="418516"/>
                  </a:lnTo>
                  <a:lnTo>
                    <a:pt x="477323" y="385217"/>
                  </a:lnTo>
                  <a:lnTo>
                    <a:pt x="468968" y="372238"/>
                  </a:lnTo>
                  <a:lnTo>
                    <a:pt x="453695" y="354432"/>
                  </a:lnTo>
                  <a:lnTo>
                    <a:pt x="443505" y="348447"/>
                  </a:lnTo>
                  <a:lnTo>
                    <a:pt x="431977" y="346156"/>
                  </a:lnTo>
                  <a:lnTo>
                    <a:pt x="426106" y="346372"/>
                  </a:lnTo>
                  <a:lnTo>
                    <a:pt x="420852" y="348232"/>
                  </a:lnTo>
                  <a:lnTo>
                    <a:pt x="416575" y="351528"/>
                  </a:lnTo>
                  <a:lnTo>
                    <a:pt x="413175" y="355903"/>
                  </a:lnTo>
                  <a:lnTo>
                    <a:pt x="407355" y="370239"/>
                  </a:lnTo>
                  <a:lnTo>
                    <a:pt x="406325" y="383436"/>
                  </a:lnTo>
                  <a:lnTo>
                    <a:pt x="407480" y="390760"/>
                  </a:lnTo>
                  <a:lnTo>
                    <a:pt x="415086" y="407167"/>
                  </a:lnTo>
                  <a:lnTo>
                    <a:pt x="419718" y="413284"/>
                  </a:lnTo>
                  <a:lnTo>
                    <a:pt x="425706" y="417184"/>
                  </a:lnTo>
                  <a:lnTo>
                    <a:pt x="438369" y="419118"/>
                  </a:lnTo>
                  <a:lnTo>
                    <a:pt x="449425" y="418089"/>
                  </a:lnTo>
                  <a:lnTo>
                    <a:pt x="464740" y="412544"/>
                  </a:lnTo>
                  <a:lnTo>
                    <a:pt x="482429" y="398696"/>
                  </a:lnTo>
                  <a:lnTo>
                    <a:pt x="508699" y="364802"/>
                  </a:lnTo>
                  <a:lnTo>
                    <a:pt x="522903" y="330412"/>
                  </a:lnTo>
                  <a:lnTo>
                    <a:pt x="526810" y="313212"/>
                  </a:lnTo>
                  <a:lnTo>
                    <a:pt x="526670" y="303454"/>
                  </a:lnTo>
                  <a:lnTo>
                    <a:pt x="524653" y="292795"/>
                  </a:lnTo>
                  <a:lnTo>
                    <a:pt x="518856" y="286838"/>
                  </a:lnTo>
                  <a:lnTo>
                    <a:pt x="518336" y="286844"/>
                  </a:lnTo>
                  <a:lnTo>
                    <a:pt x="517052" y="287555"/>
                  </a:lnTo>
                  <a:lnTo>
                    <a:pt x="516603" y="288116"/>
                  </a:lnTo>
                  <a:lnTo>
                    <a:pt x="516105" y="289444"/>
                  </a:lnTo>
                  <a:lnTo>
                    <a:pt x="516237" y="289904"/>
                  </a:lnTo>
                  <a:lnTo>
                    <a:pt x="516590" y="290210"/>
                  </a:lnTo>
                  <a:lnTo>
                    <a:pt x="521428" y="292644"/>
                  </a:lnTo>
                  <a:lnTo>
                    <a:pt x="523365" y="294102"/>
                  </a:lnTo>
                  <a:lnTo>
                    <a:pt x="529736" y="295146"/>
                  </a:lnTo>
                  <a:lnTo>
                    <a:pt x="563530" y="293222"/>
                  </a:lnTo>
                  <a:lnTo>
                    <a:pt x="581348" y="293206"/>
                  </a:lnTo>
                  <a:lnTo>
                    <a:pt x="584656" y="294616"/>
                  </a:lnTo>
                  <a:lnTo>
                    <a:pt x="587362" y="296743"/>
                  </a:lnTo>
                  <a:lnTo>
                    <a:pt x="588564" y="298570"/>
                  </a:lnTo>
                  <a:lnTo>
                    <a:pt x="589241" y="302350"/>
                  </a:lnTo>
                  <a:lnTo>
                    <a:pt x="589205" y="311640"/>
                  </a:lnTo>
                  <a:lnTo>
                    <a:pt x="584869" y="346357"/>
                  </a:lnTo>
                  <a:lnTo>
                    <a:pt x="585030" y="379794"/>
                  </a:lnTo>
                  <a:lnTo>
                    <a:pt x="591926" y="406626"/>
                  </a:lnTo>
                  <a:lnTo>
                    <a:pt x="599059" y="424861"/>
                  </a:lnTo>
                  <a:lnTo>
                    <a:pt x="603257" y="428993"/>
                  </a:lnTo>
                  <a:lnTo>
                    <a:pt x="606588" y="430629"/>
                  </a:lnTo>
                  <a:lnTo>
                    <a:pt x="617866" y="431257"/>
                  </a:lnTo>
                  <a:lnTo>
                    <a:pt x="630972" y="428719"/>
                  </a:lnTo>
                  <a:lnTo>
                    <a:pt x="649883" y="419888"/>
                  </a:lnTo>
                  <a:lnTo>
                    <a:pt x="661989" y="409774"/>
                  </a:lnTo>
                  <a:lnTo>
                    <a:pt x="685737" y="381345"/>
                  </a:lnTo>
                  <a:lnTo>
                    <a:pt x="692031" y="366354"/>
                  </a:lnTo>
                  <a:lnTo>
                    <a:pt x="701669" y="331185"/>
                  </a:lnTo>
                  <a:lnTo>
                    <a:pt x="699598" y="299002"/>
                  </a:lnTo>
                  <a:lnTo>
                    <a:pt x="696870" y="290748"/>
                  </a:lnTo>
                  <a:lnTo>
                    <a:pt x="689396" y="279420"/>
                  </a:lnTo>
                  <a:lnTo>
                    <a:pt x="685330" y="277112"/>
                  </a:lnTo>
                  <a:lnTo>
                    <a:pt x="680524" y="275734"/>
                  </a:lnTo>
                  <a:lnTo>
                    <a:pt x="676624" y="276003"/>
                  </a:lnTo>
                  <a:lnTo>
                    <a:pt x="673127" y="277710"/>
                  </a:lnTo>
                  <a:lnTo>
                    <a:pt x="669544" y="281027"/>
                  </a:lnTo>
                  <a:lnTo>
                    <a:pt x="658239" y="299673"/>
                  </a:lnTo>
                  <a:lnTo>
                    <a:pt x="653428" y="312915"/>
                  </a:lnTo>
                  <a:lnTo>
                    <a:pt x="651516" y="345028"/>
                  </a:lnTo>
                  <a:lnTo>
                    <a:pt x="654036" y="377655"/>
                  </a:lnTo>
                  <a:lnTo>
                    <a:pt x="661191" y="404701"/>
                  </a:lnTo>
                  <a:lnTo>
                    <a:pt x="668353" y="422844"/>
                  </a:lnTo>
                  <a:lnTo>
                    <a:pt x="680561" y="435690"/>
                  </a:lnTo>
                  <a:lnTo>
                    <a:pt x="685284" y="438817"/>
                  </a:lnTo>
                  <a:lnTo>
                    <a:pt x="695528" y="442275"/>
                  </a:lnTo>
                  <a:lnTo>
                    <a:pt x="699609" y="442537"/>
                  </a:lnTo>
                  <a:lnTo>
                    <a:pt x="706633" y="440933"/>
                  </a:lnTo>
                  <a:lnTo>
                    <a:pt x="718920" y="435559"/>
                  </a:lnTo>
                  <a:lnTo>
                    <a:pt x="731994" y="422346"/>
                  </a:lnTo>
                  <a:lnTo>
                    <a:pt x="746691" y="393475"/>
                  </a:lnTo>
                  <a:lnTo>
                    <a:pt x="757578" y="361165"/>
                  </a:lnTo>
                  <a:lnTo>
                    <a:pt x="766268" y="327486"/>
                  </a:lnTo>
                  <a:lnTo>
                    <a:pt x="772719" y="295933"/>
                  </a:lnTo>
                  <a:lnTo>
                    <a:pt x="774928" y="265783"/>
                  </a:lnTo>
                  <a:lnTo>
                    <a:pt x="776483" y="231369"/>
                  </a:lnTo>
                  <a:lnTo>
                    <a:pt x="776786" y="200581"/>
                  </a:lnTo>
                  <a:lnTo>
                    <a:pt x="775352" y="168393"/>
                  </a:lnTo>
                  <a:lnTo>
                    <a:pt x="775266" y="136841"/>
                  </a:lnTo>
                  <a:lnTo>
                    <a:pt x="775263" y="110597"/>
                  </a:lnTo>
                  <a:lnTo>
                    <a:pt x="775263" y="111334"/>
                  </a:lnTo>
                  <a:lnTo>
                    <a:pt x="771144" y="128204"/>
                  </a:lnTo>
                  <a:lnTo>
                    <a:pt x="765960" y="159740"/>
                  </a:lnTo>
                  <a:lnTo>
                    <a:pt x="761225" y="193708"/>
                  </a:lnTo>
                  <a:lnTo>
                    <a:pt x="761703" y="226418"/>
                  </a:lnTo>
                  <a:lnTo>
                    <a:pt x="763917" y="259671"/>
                  </a:lnTo>
                  <a:lnTo>
                    <a:pt x="766284" y="290411"/>
                  </a:lnTo>
                  <a:lnTo>
                    <a:pt x="769276" y="323542"/>
                  </a:lnTo>
                  <a:lnTo>
                    <a:pt x="772443" y="357090"/>
                  </a:lnTo>
                  <a:lnTo>
                    <a:pt x="775282" y="389883"/>
                  </a:lnTo>
                  <a:lnTo>
                    <a:pt x="780851" y="418940"/>
                  </a:lnTo>
                  <a:lnTo>
                    <a:pt x="793050" y="446200"/>
                  </a:lnTo>
                  <a:lnTo>
                    <a:pt x="797191" y="451426"/>
                  </a:lnTo>
                  <a:lnTo>
                    <a:pt x="810761" y="460215"/>
                  </a:lnTo>
                  <a:lnTo>
                    <a:pt x="817031" y="461663"/>
                  </a:lnTo>
                  <a:lnTo>
                    <a:pt x="830587" y="462193"/>
                  </a:lnTo>
                  <a:lnTo>
                    <a:pt x="838604" y="459721"/>
                  </a:lnTo>
                  <a:lnTo>
                    <a:pt x="852497" y="446976"/>
                  </a:lnTo>
                  <a:lnTo>
                    <a:pt x="865864" y="430293"/>
                  </a:lnTo>
                  <a:lnTo>
                    <a:pt x="882647" y="397266"/>
                  </a:lnTo>
                  <a:lnTo>
                    <a:pt x="888712" y="380671"/>
                  </a:lnTo>
                  <a:lnTo>
                    <a:pt x="889563" y="36702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447800"/>
          </a:xfrm>
        </p:spPr>
        <p:txBody>
          <a:bodyPr/>
          <a:lstStyle/>
          <a:p>
            <a:pPr eaLnBrk="1" hangingPunct="1"/>
            <a:r>
              <a:rPr lang="fr-FR" altLang="fr-FR" sz="40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  <a:t/>
            </a:r>
            <a:b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</a:br>
            <a:r>
              <a:rPr lang="fr-FR" altLang="fr-FR" sz="1800">
                <a:latin typeface="Arial" pitchFamily="34" charset="0"/>
                <a:cs typeface="Arial" pitchFamily="34" charset="0"/>
              </a:rPr>
              <a:t>Dans lequel de ces quatre mots n’entend-on pas le son « è »?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Titre 1"/>
          <p:cNvSpPr txBox="1">
            <a:spLocks/>
          </p:cNvSpPr>
          <p:nvPr/>
        </p:nvSpPr>
        <p:spPr bwMode="auto">
          <a:xfrm>
            <a:off x="628650" y="187325"/>
            <a:ext cx="7886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  <a:t/>
            </a:r>
            <a:b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</a:br>
            <a:r>
              <a:rPr lang="fr-FR" altLang="fr-FR" sz="1800">
                <a:latin typeface="Arial" pitchFamily="34" charset="0"/>
              </a:rPr>
              <a:t>Dans lequel de ces quatre mots n’entend-on pas le son « è »?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3665537"/>
          </a:xfrm>
        </p:spPr>
        <p:txBody>
          <a:bodyPr/>
          <a:lstStyle/>
          <a:p>
            <a:pPr eaLnBrk="1" hangingPunct="1">
              <a:lnSpc>
                <a:spcPct val="220000"/>
              </a:lnSpc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  <a:cs typeface="Arial" pitchFamily="34" charset="0"/>
              </a:rPr>
              <a:t>un somm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 	</a:t>
            </a:r>
            <a:endParaRPr lang="fr-FR" altLang="fr-FR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20000"/>
              </a:lnSpc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  <a:cs typeface="Arial" pitchFamily="34" charset="0"/>
              </a:rPr>
              <a:t>un vol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	</a:t>
            </a:r>
            <a:endParaRPr lang="fr-FR" altLang="fr-FR" sz="280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20000"/>
              </a:lnSpc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  <a:cs typeface="Arial" pitchFamily="34" charset="0"/>
              </a:rPr>
              <a:t>des flageol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s		</a:t>
            </a:r>
          </a:p>
        </p:txBody>
      </p:sp>
      <p:sp>
        <p:nvSpPr>
          <p:cNvPr id="307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 b="1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800" b="1">
                <a:latin typeface="Arial" pitchFamily="34" charset="0"/>
                <a:cs typeface="Arial" pitchFamily="34" charset="0"/>
              </a:rPr>
              <a:t> prononcé « 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è</a:t>
            </a:r>
            <a:r>
              <a:rPr lang="fr-FR" altLang="fr-FR" sz="2800" b="1"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6151" name="Picture 2" descr="C:\Users\christine\AppData\Local\Microsoft\Windows\INetCache\IE\DQDP0ZDZ\Canned_flageole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r="781" b="4790"/>
          <a:stretch>
            <a:fillRect/>
          </a:stretch>
        </p:blipFill>
        <p:spPr bwMode="auto">
          <a:xfrm>
            <a:off x="3419475" y="3441700"/>
            <a:ext cx="14287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989013"/>
            <a:ext cx="16875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rot="10800000">
            <a:off x="4071938" y="1130300"/>
            <a:ext cx="1143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965325"/>
            <a:ext cx="20732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V="1">
            <a:off x="3779838" y="2541588"/>
            <a:ext cx="11525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447800"/>
          </a:xfrm>
        </p:spPr>
        <p:txBody>
          <a:bodyPr/>
          <a:lstStyle/>
          <a:p>
            <a:pPr eaLnBrk="1" hangingPunct="1"/>
            <a:r>
              <a:rPr lang="fr-FR" altLang="fr-FR" sz="40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  <a:t/>
            </a:r>
            <a:b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</a:br>
            <a:r>
              <a:rPr lang="fr-FR" altLang="fr-FR" sz="1800">
                <a:latin typeface="Arial" pitchFamily="34" charset="0"/>
                <a:cs typeface="Arial" pitchFamily="34" charset="0"/>
              </a:rPr>
              <a:t>Lequel de ces quatre mots est un verbe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447800"/>
          </a:xfrm>
        </p:spPr>
        <p:txBody>
          <a:bodyPr/>
          <a:lstStyle/>
          <a:p>
            <a:pPr eaLnBrk="1" hangingPunct="1"/>
            <a:r>
              <a:rPr lang="fr-FR" altLang="fr-FR" sz="40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  <a:t/>
            </a:r>
            <a:br>
              <a:rPr lang="fr-FR" altLang="fr-FR" sz="6000">
                <a:solidFill>
                  <a:srgbClr val="7030A0"/>
                </a:solidFill>
                <a:latin typeface="Script cole" pitchFamily="2" charset="0"/>
              </a:rPr>
            </a:br>
            <a:r>
              <a:rPr lang="fr-FR" altLang="fr-FR" sz="1800">
                <a:latin typeface="Arial" pitchFamily="34" charset="0"/>
                <a:cs typeface="Arial" pitchFamily="34" charset="0"/>
              </a:rPr>
              <a:t>Lequel de ces quatre mots est un verbe 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>
          <a:xfrm>
            <a:off x="539750" y="1203325"/>
            <a:ext cx="8397875" cy="32400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fr-FR" altLang="fr-FR" sz="2400"/>
              <a:t>Pour assister au spectacle, j’ai acheté un ………………… .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fr-FR" altLang="fr-FR" sz="2400"/>
              <a:t>Martin porte un magnifique ..................... .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fr-FR" altLang="fr-FR" sz="2400"/>
              <a:t>Notre maître nous a appris les lettres de l’.................... . 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fr-FR" altLang="fr-FR" sz="2400"/>
              <a:t>L’autre jour, Cyril a mis un gilet ................... .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179388" y="280988"/>
            <a:ext cx="1439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violet</a:t>
            </a:r>
          </a:p>
        </p:txBody>
      </p:sp>
      <p:sp>
        <p:nvSpPr>
          <p:cNvPr id="24580" name="Espace réservé du contenu 2"/>
          <p:cNvSpPr txBox="1">
            <a:spLocks/>
          </p:cNvSpPr>
          <p:nvPr/>
        </p:nvSpPr>
        <p:spPr bwMode="auto">
          <a:xfrm>
            <a:off x="7667625" y="247650"/>
            <a:ext cx="1270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buffet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822450" y="280988"/>
            <a:ext cx="11652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ticket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573463" y="247650"/>
            <a:ext cx="16557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bracelet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786438" y="280988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alphabet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60086E-7 L 0.43386 0.174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400" y="86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688E-6 L 0.05816 0.292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00" y="146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62 L 0.00972 0.406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202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5694E-6 L 0.48837 0.523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00" y="26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638425" y="2932113"/>
          <a:ext cx="6096000" cy="189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13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OUI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NON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3339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endParaRPr lang="fr-FR" sz="18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6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Le verbe</a:t>
            </a:r>
          </a:p>
        </p:txBody>
      </p:sp>
      <p:sp>
        <p:nvSpPr>
          <p:cNvPr id="25614" name="Espace réservé du contenu 2"/>
          <p:cNvSpPr>
            <a:spLocks noGrp="1"/>
          </p:cNvSpPr>
          <p:nvPr>
            <p:ph idx="1"/>
          </p:nvPr>
        </p:nvSpPr>
        <p:spPr>
          <a:xfrm>
            <a:off x="434975" y="915988"/>
            <a:ext cx="8229600" cy="71913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i="1"/>
              <a:t>Retrouve tous les mots qui indiquent des actions</a:t>
            </a:r>
          </a:p>
          <a:p>
            <a:pPr>
              <a:buFont typeface="Arial" pitchFamily="34" charset="0"/>
              <a:buNone/>
            </a:pPr>
            <a:endParaRPr lang="fr-FR" alt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4188" y="1517650"/>
            <a:ext cx="1231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>
                <a:latin typeface="Arial" pitchFamily="34" charset="0"/>
              </a:rPr>
              <a:t>parler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5925" y="3571875"/>
            <a:ext cx="1550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>
                <a:latin typeface="Arial" pitchFamily="34" charset="0"/>
              </a:rPr>
              <a:t>chanter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97413" y="2181225"/>
            <a:ext cx="1277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>
                <a:latin typeface="Arial" pitchFamily="34" charset="0"/>
              </a:rPr>
              <a:t>casier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97413" y="1558925"/>
            <a:ext cx="1458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fr-FR" altLang="fr-FR">
                <a:latin typeface="Arial" pitchFamily="34" charset="0"/>
              </a:rPr>
              <a:t>pleurer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8150" y="2841625"/>
            <a:ext cx="1322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>
                <a:latin typeface="Arial" pitchFamily="34" charset="0"/>
              </a:rPr>
              <a:t>sauter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90813" y="2206625"/>
            <a:ext cx="1208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>
                <a:latin typeface="Arial" pitchFamily="34" charset="0"/>
              </a:rPr>
              <a:t>rosier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11438" y="1541463"/>
            <a:ext cx="13668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>
                <a:latin typeface="Arial" pitchFamily="34" charset="0"/>
              </a:rPr>
              <a:t>berger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5925" y="2206625"/>
            <a:ext cx="1414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buFont typeface="Arial" pitchFamily="34" charset="0"/>
              <a:buNone/>
            </a:pPr>
            <a:r>
              <a:rPr lang="fr-FR" altLang="fr-FR">
                <a:latin typeface="Arial" pitchFamily="34" charset="0"/>
              </a:rPr>
              <a:t>fraisier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79334E-6 L 0.26163 0.3578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00" y="178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77606E-6 L 0.59775 0.23813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800" y="119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80876E-7 L 0.41111 0.12184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00" y="60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2893E-6 L 0.24375 0.0567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00" y="28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6693E-6 L 0.5257 0.40932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00" y="204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77606E-6 L 0.36806 0.39204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00" y="195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3424E-6 L -0.06198 0.51789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00" y="258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4911E-6 L 0.29444 0.39697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00" y="198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5562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0332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1995488"/>
            <a:ext cx="12271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7876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23850" y="268288"/>
            <a:ext cx="6696075" cy="4165600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matin, Aimeric et sa sœur abandonnent leurs jou</a:t>
            </a: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et vont se promener à la plage de gal</a:t>
            </a: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ouvrant les vol</a:t>
            </a:r>
            <a:r>
              <a:rPr lang="fr-FR" alt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 leur maman a vu qu’il fait frisqu</a:t>
            </a:r>
            <a:r>
              <a:rPr lang="fr-FR" alt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Mettez bien vos gil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 » leur dit-elle. Le garçonn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fait ses lac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 m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bér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il est prêt.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Sur le traj</a:t>
            </a: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ils ont fait un croch</a:t>
            </a: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pour acheter des beign</a:t>
            </a: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 aux fraises.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Aimeric a donné un bill</a:t>
            </a:r>
            <a:r>
              <a:rPr lang="fr-FR" alt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 de dix euros au marchand. « Merci mon garçon, c’est parfait ! » </a:t>
            </a:r>
          </a:p>
        </p:txBody>
      </p:sp>
      <p:pic>
        <p:nvPicPr>
          <p:cNvPr id="27655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6512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1001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prononcé « 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è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 »</a:t>
            </a:r>
            <a:endParaRPr lang="fr-FR" altLang="fr-FR" sz="240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9225"/>
            <a:ext cx="8229600" cy="317500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fr-FR" altLang="fr-FR" sz="2400">
                <a:latin typeface="Arial" pitchFamily="34" charset="0"/>
                <a:cs typeface="Arial" pitchFamily="34" charset="0"/>
              </a:rPr>
              <a:t>l’alphab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– un poul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– viol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– un robin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– du parqu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</a:p>
          <a:p>
            <a:pPr algn="ctr">
              <a:spcBef>
                <a:spcPct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fr-FR" altLang="fr-FR" sz="2400">
                <a:latin typeface="Arial" pitchFamily="34" charset="0"/>
                <a:cs typeface="Arial" pitchFamily="34" charset="0"/>
              </a:rPr>
              <a:t>un tick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– le traj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– le cad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– un secr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– un bonn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endParaRPr lang="fr-FR" altLang="fr-FR" sz="240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fr-FR" altLang="fr-FR" sz="2400">
                <a:latin typeface="Arial" pitchFamily="34" charset="0"/>
                <a:cs typeface="Arial" pitchFamily="34" charset="0"/>
              </a:rPr>
              <a:t>un sorb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– un jou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– un buff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prononcé « 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è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 »</a:t>
            </a:r>
            <a:endParaRPr lang="fr-FR" altLang="fr-FR" sz="240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9225"/>
            <a:ext cx="8229600" cy="31750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à la fin d’un mot, se prononce généralement « è » comme dans le duv</a:t>
            </a:r>
            <a:r>
              <a:rPr lang="fr-FR" alt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un bracel</a:t>
            </a:r>
            <a:r>
              <a:rPr lang="fr-FR" alt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discr</a:t>
            </a:r>
            <a:r>
              <a:rPr lang="fr-FR" alt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mais dans certains mots </a:t>
            </a: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à la fin se prononce « 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ette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», comme dans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intern</a:t>
            </a:r>
            <a:r>
              <a:rPr lang="fr-FR" alt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endParaRPr lang="fr-FR" altLang="fr-FR" dirty="0">
              <a:latin typeface="Script cole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fr-FR" altLang="fr-FR" dirty="0">
              <a:latin typeface="Script cole" pitchFamily="2" charset="0"/>
            </a:endParaRPr>
          </a:p>
        </p:txBody>
      </p:sp>
      <p:pic>
        <p:nvPicPr>
          <p:cNvPr id="5124" name="Picture 3" descr="C:\Users\christine\AppData\Local\Microsoft\Windows\INetCache\IE\1XOWP833\France_road_sign_A14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68288"/>
            <a:ext cx="107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1331913" y="160338"/>
            <a:ext cx="8229600" cy="4318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alt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prononcé « 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jè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» ou « 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djette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endParaRPr lang="fr-FR" altLang="fr-FR" dirty="0">
              <a:latin typeface="Script cole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fr-FR" altLang="fr-FR" dirty="0">
              <a:latin typeface="Script cole" pitchFamily="2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724400" y="1370013"/>
            <a:ext cx="3856038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alt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prononcé « 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jè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endParaRPr lang="fr-FR" altLang="fr-FR" dirty="0">
              <a:latin typeface="Script cole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fr-FR" altLang="fr-FR" dirty="0">
              <a:latin typeface="Script cole" pitchFamily="2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956175" y="2278063"/>
            <a:ext cx="3836988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alt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prononcé « 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djette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endParaRPr lang="fr-FR" altLang="fr-FR" dirty="0">
              <a:latin typeface="Script cole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fr-FR" altLang="fr-FR" dirty="0">
              <a:latin typeface="Script cole" pitchFamily="2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611188" y="839788"/>
            <a:ext cx="3857625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j</a:t>
            </a:r>
            <a:r>
              <a:rPr lang="fr-FR" altLang="fr-F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d’eau ●</a:t>
            </a: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endParaRPr lang="fr-FR" altLang="fr-FR" sz="1400" dirty="0">
              <a:latin typeface="Script cole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fr-FR" altLang="fr-FR" sz="1400" dirty="0">
              <a:latin typeface="Script cole" pitchFamily="2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033463" y="4033838"/>
            <a:ext cx="3856037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j</a:t>
            </a:r>
            <a:r>
              <a:rPr lang="fr-FR" altLang="fr-F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de boule de neige ●</a:t>
            </a: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endParaRPr lang="fr-FR" altLang="fr-FR" sz="1400" dirty="0">
              <a:latin typeface="Script cole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fr-FR" altLang="fr-FR" sz="1400" dirty="0">
              <a:latin typeface="Script cole" pitchFamily="2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684213" y="1801813"/>
            <a:ext cx="3856037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j</a:t>
            </a:r>
            <a:r>
              <a:rPr lang="fr-FR" altLang="fr-F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militaire ●</a:t>
            </a: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endParaRPr lang="fr-FR" altLang="fr-FR" sz="1400" dirty="0">
              <a:latin typeface="Script cole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fr-FR" altLang="fr-FR" sz="1400" dirty="0">
              <a:latin typeface="Script cole" pitchFamily="2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68313" y="2871788"/>
            <a:ext cx="3856037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j</a:t>
            </a:r>
            <a:r>
              <a:rPr lang="fr-FR" altLang="fr-F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ski ●</a:t>
            </a: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endParaRPr lang="fr-FR" altLang="fr-FR" sz="1400" dirty="0">
              <a:latin typeface="Script cole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fr-FR" altLang="fr-FR" sz="1400" dirty="0">
              <a:latin typeface="Script cole" pitchFamily="2" charset="0"/>
            </a:endParaRPr>
          </a:p>
        </p:txBody>
      </p:sp>
      <p:pic>
        <p:nvPicPr>
          <p:cNvPr id="6157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95263"/>
            <a:ext cx="16097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76475"/>
            <a:ext cx="16017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18830"/>
            <a:ext cx="1609725" cy="99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3395419"/>
            <a:ext cx="1595438" cy="11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323850" y="268288"/>
            <a:ext cx="8640763" cy="4165600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400">
                <a:latin typeface="Arial" pitchFamily="34" charset="0"/>
                <a:cs typeface="Arial" pitchFamily="34" charset="0"/>
              </a:rPr>
              <a:t>Ce matin, Aimeric et sa sœur abandonnent leurs jou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s et vont se promener à la plage de gal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s. 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400">
                <a:latin typeface="Arial" pitchFamily="34" charset="0"/>
                <a:cs typeface="Arial" pitchFamily="34" charset="0"/>
              </a:rPr>
              <a:t>En ouvrant les vol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s, leur maman a vu qu’il fait frisqu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. « Mettez bien vos gil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s » leur dit-elle. Le garçonn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fait ses lac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s, m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son bér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et il est prêt. Sur le traj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, ils ont fait un croch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pour acheter des beign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s aux fraises. Aimeric a donné un bill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>
                <a:latin typeface="Arial" pitchFamily="34" charset="0"/>
                <a:cs typeface="Arial" pitchFamily="34" charset="0"/>
              </a:rPr>
              <a:t> de dix euros au marchand. « Merci mon garçon, c’est parfait ! 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>
                <a:latin typeface="Arial" pitchFamily="34" charset="0"/>
                <a:cs typeface="Arial" pitchFamily="34" charset="0"/>
              </a:rPr>
              <a:t>Où vont se promener Aimeric et sa sœur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327055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>
                <a:latin typeface="Arial" pitchFamily="34" charset="0"/>
                <a:cs typeface="Arial" pitchFamily="34" charset="0"/>
              </a:rPr>
              <a:t>Où vont se promener Aimeric et sa sœur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882252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Que remarque leur mère en ouvrant les volets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562</Words>
  <Application>Microsoft Office PowerPoint</Application>
  <PresentationFormat>Affichage à l'écran (16:9)</PresentationFormat>
  <Paragraphs>233</Paragraphs>
  <Slides>25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Français</vt:lpstr>
      <vt:lpstr> et prononcé « è »</vt:lpstr>
      <vt:lpstr>et prononcé « è »</vt:lpstr>
      <vt:lpstr>et prononcé « è »</vt:lpstr>
      <vt:lpstr>Présentation PowerPoint</vt:lpstr>
      <vt:lpstr>Présentation PowerPoint</vt:lpstr>
      <vt:lpstr>Le quiz du jour Où vont se promener Aimeric et sa sœur ?</vt:lpstr>
      <vt:lpstr>Le quiz du jour Où vont se promener Aimeric et sa sœur ?</vt:lpstr>
      <vt:lpstr>Le quiz du jour Que remarque leur mère en ouvrant les volets ?</vt:lpstr>
      <vt:lpstr>Le quiz du jour Que remarque leur mère en ouvrant les volets ?</vt:lpstr>
      <vt:lpstr>Le quiz du jour Qui est le garçonnet qui fait ses lacets ?</vt:lpstr>
      <vt:lpstr>Le quiz du jour Qui est le garçonnet qui fait ses lacets ?</vt:lpstr>
      <vt:lpstr>Le quiz du jour Que font les enfants sur le trajet de la plage ?</vt:lpstr>
      <vt:lpstr>Le quiz du jour Que font les enfants sur le trajet de la plage ?</vt:lpstr>
      <vt:lpstr>Le quiz du jour Combien le marchand rend-t-il de monnaie à Aimeric ?</vt:lpstr>
      <vt:lpstr>Le quiz du jour Combien le marchand rend-t-il de monnaie à Aimeric ?</vt:lpstr>
      <vt:lpstr>et  prononcé « è »</vt:lpstr>
      <vt:lpstr>Le quiz du jour Dans lequel de ces quatre mots n’entend-on pas le son « è »?</vt:lpstr>
      <vt:lpstr>Présentation PowerPoint</vt:lpstr>
      <vt:lpstr>Le quiz du jour Lequel de ces quatre mots est un verbe ?</vt:lpstr>
      <vt:lpstr>Le quiz du jour Lequel de ces quatre mots est un verbe ?</vt:lpstr>
      <vt:lpstr>Présentation PowerPoint</vt:lpstr>
      <vt:lpstr>Le verbe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126</cp:revision>
  <dcterms:created xsi:type="dcterms:W3CDTF">2020-03-20T11:24:42Z</dcterms:created>
  <dcterms:modified xsi:type="dcterms:W3CDTF">2020-05-03T21:07:20Z</dcterms:modified>
</cp:coreProperties>
</file>