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88" r:id="rId3"/>
    <p:sldId id="314" r:id="rId4"/>
    <p:sldId id="289" r:id="rId5"/>
    <p:sldId id="291" r:id="rId6"/>
    <p:sldId id="294" r:id="rId7"/>
    <p:sldId id="295" r:id="rId8"/>
    <p:sldId id="315" r:id="rId9"/>
    <p:sldId id="297" r:id="rId10"/>
    <p:sldId id="316" r:id="rId11"/>
    <p:sldId id="317" r:id="rId12"/>
    <p:sldId id="318" r:id="rId13"/>
    <p:sldId id="319" r:id="rId14"/>
    <p:sldId id="320" r:id="rId15"/>
    <p:sldId id="305" r:id="rId16"/>
    <p:sldId id="306" r:id="rId17"/>
    <p:sldId id="321" r:id="rId18"/>
    <p:sldId id="308" r:id="rId19"/>
    <p:sldId id="322" r:id="rId20"/>
    <p:sldId id="311" r:id="rId21"/>
    <p:sldId id="324" r:id="rId22"/>
    <p:sldId id="312" r:id="rId23"/>
    <p:sldId id="313" r:id="rId24"/>
  </p:sldIdLst>
  <p:sldSz cx="9144000" cy="5143500" type="screen16x9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85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chez le boulanger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au marché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chez le médecin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chez leur tante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53F56CFA-4355-418C-9237-F10A544AEF90}" type="presOf" srcId="{39104730-2024-374C-98E0-3A4CE7ED9881}" destId="{82B71E07-46A9-1F4C-9980-576B2FA3ADD8}" srcOrd="0" destOrd="0" presId="urn:microsoft.com/office/officeart/2005/8/layout/vList5"/>
    <dgm:cxn modelId="{9E45FAB6-2B82-4E00-8E20-2A49124F07BB}" type="presOf" srcId="{877D7047-60CD-754B-B94B-0D52DA8802EF}" destId="{E895D6B0-A2C0-8846-B022-1C147093D231}" srcOrd="0" destOrd="0" presId="urn:microsoft.com/office/officeart/2005/8/layout/vList5"/>
    <dgm:cxn modelId="{2B4B43B5-E299-47F0-9418-CD018C97ADC6}" type="presOf" srcId="{DD6BBC1B-D149-744A-A30E-EFE273F02222}" destId="{B2E2EFB5-3D81-DA40-B0AB-7277103CCFA5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D3B01D1F-A0EA-453C-9172-AE63B5DC55A3}" type="presOf" srcId="{5A256FE1-617A-F64B-AAA5-E71BA3D8E71B}" destId="{5131D196-118F-ED4B-8F8C-9F861CEE6268}" srcOrd="0" destOrd="0" presId="urn:microsoft.com/office/officeart/2005/8/layout/vList5"/>
    <dgm:cxn modelId="{26A4987E-55A8-4D0A-9BFC-C44EB5BBF1D7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8B331BA8-F4C0-424E-8662-DD510162EA73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5E96FCA-BFD3-447D-8B58-8FB99FB05C79}" type="presOf" srcId="{D865DF60-6A8A-1346-86CF-ADC5241F7441}" destId="{C3381103-080C-D746-8B27-46B2DEE4028C}" srcOrd="0" destOrd="0" presId="urn:microsoft.com/office/officeart/2005/8/layout/vList5"/>
    <dgm:cxn modelId="{30050D22-2860-428C-ADD0-3E2F32CFA00C}" type="presOf" srcId="{2C8EC395-066D-984E-8F48-1D03BBA365D6}" destId="{FBE9ED35-B856-174C-8737-A32D2C924CA6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25A03AAA-B083-4BE6-9EE5-F98EE5BCC386}" type="presOf" srcId="{31427C3A-E33A-4C40-B6A8-DF440F9FA9C2}" destId="{09F84ED2-5430-D348-8351-1C588DA968EF}" srcOrd="0" destOrd="0" presId="urn:microsoft.com/office/officeart/2005/8/layout/vList5"/>
    <dgm:cxn modelId="{217B60E0-1577-431F-A9F7-0C4397B3A99F}" type="presParOf" srcId="{82B71E07-46A9-1F4C-9980-576B2FA3ADD8}" destId="{A3A8D8DA-067B-EC42-9EAF-7E4FD8AA6489}" srcOrd="0" destOrd="0" presId="urn:microsoft.com/office/officeart/2005/8/layout/vList5"/>
    <dgm:cxn modelId="{13FD011C-6810-41AA-BAC1-DE710B3F59D0}" type="presParOf" srcId="{A3A8D8DA-067B-EC42-9EAF-7E4FD8AA6489}" destId="{5131D196-118F-ED4B-8F8C-9F861CEE6268}" srcOrd="0" destOrd="0" presId="urn:microsoft.com/office/officeart/2005/8/layout/vList5"/>
    <dgm:cxn modelId="{9C5E4FC4-6579-4FBA-8574-A1DB6F1B7D53}" type="presParOf" srcId="{A3A8D8DA-067B-EC42-9EAF-7E4FD8AA6489}" destId="{B2E2EFB5-3D81-DA40-B0AB-7277103CCFA5}" srcOrd="1" destOrd="0" presId="urn:microsoft.com/office/officeart/2005/8/layout/vList5"/>
    <dgm:cxn modelId="{793E3CDB-0BF0-4047-AAF5-EACA39490ADA}" type="presParOf" srcId="{82B71E07-46A9-1F4C-9980-576B2FA3ADD8}" destId="{86757E5C-20F4-E745-A720-B10E686939A4}" srcOrd="1" destOrd="0" presId="urn:microsoft.com/office/officeart/2005/8/layout/vList5"/>
    <dgm:cxn modelId="{C7526202-D387-4925-82B1-E4AAD01C1F29}" type="presParOf" srcId="{82B71E07-46A9-1F4C-9980-576B2FA3ADD8}" destId="{0760AE06-7B56-494A-A0E8-36B594643D8E}" srcOrd="2" destOrd="0" presId="urn:microsoft.com/office/officeart/2005/8/layout/vList5"/>
    <dgm:cxn modelId="{7498B7A9-35A0-4E4C-96EE-B74EBC6F0EA7}" type="presParOf" srcId="{0760AE06-7B56-494A-A0E8-36B594643D8E}" destId="{C3381103-080C-D746-8B27-46B2DEE4028C}" srcOrd="0" destOrd="0" presId="urn:microsoft.com/office/officeart/2005/8/layout/vList5"/>
    <dgm:cxn modelId="{1FBC174C-6739-4521-A382-B85A2B8FBB61}" type="presParOf" srcId="{0760AE06-7B56-494A-A0E8-36B594643D8E}" destId="{FBE9ED35-B856-174C-8737-A32D2C924CA6}" srcOrd="1" destOrd="0" presId="urn:microsoft.com/office/officeart/2005/8/layout/vList5"/>
    <dgm:cxn modelId="{C6B88809-33B9-4070-A7B6-0858B786E8FD}" type="presParOf" srcId="{82B71E07-46A9-1F4C-9980-576B2FA3ADD8}" destId="{42D27948-8160-FF47-9116-9786F5E669CE}" srcOrd="3" destOrd="0" presId="urn:microsoft.com/office/officeart/2005/8/layout/vList5"/>
    <dgm:cxn modelId="{0399DCF8-1C71-447B-A57F-665A6F466B02}" type="presParOf" srcId="{82B71E07-46A9-1F4C-9980-576B2FA3ADD8}" destId="{39BBA486-03BD-2144-ABBF-AE369E5400B7}" srcOrd="4" destOrd="0" presId="urn:microsoft.com/office/officeart/2005/8/layout/vList5"/>
    <dgm:cxn modelId="{3B3BB739-34EC-4D47-BBB0-F228630132E1}" type="presParOf" srcId="{39BBA486-03BD-2144-ABBF-AE369E5400B7}" destId="{70B8D9E0-4A6D-2F44-B595-4E51FB1CC510}" srcOrd="0" destOrd="0" presId="urn:microsoft.com/office/officeart/2005/8/layout/vList5"/>
    <dgm:cxn modelId="{7DCE3B96-E2AF-43D5-A903-51D51BFD9A8A}" type="presParOf" srcId="{39BBA486-03BD-2144-ABBF-AE369E5400B7}" destId="{09F84ED2-5430-D348-8351-1C588DA968EF}" srcOrd="1" destOrd="0" presId="urn:microsoft.com/office/officeart/2005/8/layout/vList5"/>
    <dgm:cxn modelId="{A092EC5B-91B5-4470-B5E8-7C76B13B1000}" type="presParOf" srcId="{82B71E07-46A9-1F4C-9980-576B2FA3ADD8}" destId="{26A10C18-A8F4-6A4C-BDEE-6F7DE3CE4615}" srcOrd="5" destOrd="0" presId="urn:microsoft.com/office/officeart/2005/8/layout/vList5"/>
    <dgm:cxn modelId="{8C30BAA1-109A-4CDF-B3C6-1C189DC88D62}" type="presParOf" srcId="{82B71E07-46A9-1F4C-9980-576B2FA3ADD8}" destId="{4ECD3363-8FE6-2E4D-AEB8-DD61ACBB9653}" srcOrd="6" destOrd="0" presId="urn:microsoft.com/office/officeart/2005/8/layout/vList5"/>
    <dgm:cxn modelId="{EF92E3AB-DD1E-475B-931E-6547C6E93B49}" type="presParOf" srcId="{4ECD3363-8FE6-2E4D-AEB8-DD61ACBB9653}" destId="{E895D6B0-A2C0-8846-B022-1C147093D231}" srcOrd="0" destOrd="0" presId="urn:microsoft.com/office/officeart/2005/8/layout/vList5"/>
    <dgm:cxn modelId="{9B17F964-3A6A-4F4D-87FE-929040FDC6B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>
              <a:solidFill>
                <a:srgbClr val="0070C0"/>
              </a:solidFill>
            </a:rPr>
            <a:t>et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mari</a:t>
          </a:r>
          <a:r>
            <a:rPr lang="fr-FR" b="1" dirty="0">
              <a:solidFill>
                <a:srgbClr val="0070C0"/>
              </a:solidFill>
            </a:rPr>
            <a:t>é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000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dîn</a:t>
          </a:r>
          <a:r>
            <a:rPr lang="fr-FR" b="1" dirty="0">
              <a:solidFill>
                <a:srgbClr val="0070C0"/>
              </a:solidFill>
            </a:rPr>
            <a:t>er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m</a:t>
          </a:r>
          <a:r>
            <a:rPr lang="fr-FR" b="1" dirty="0">
              <a:solidFill>
                <a:srgbClr val="0070C0"/>
              </a:solidFill>
            </a:rPr>
            <a:t>er</a:t>
          </a:r>
          <a:r>
            <a:rPr lang="fr-FR" b="1" dirty="0"/>
            <a:t>credi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5AC8C10D-DC16-4482-B87E-745403371E6C}" type="presOf" srcId="{8943F2E6-3B0D-E448-9217-B317A1C852F5}" destId="{1017B7CB-13B4-9B4A-A898-E550BB192901}" srcOrd="0" destOrd="0" presId="urn:microsoft.com/office/officeart/2005/8/layout/vList5"/>
    <dgm:cxn modelId="{FE60F351-EEA5-476B-8B32-C9AB75F1F7B0}" type="presOf" srcId="{D865DF60-6A8A-1346-86CF-ADC5241F7441}" destId="{C3381103-080C-D746-8B27-46B2DEE4028C}" srcOrd="0" destOrd="0" presId="urn:microsoft.com/office/officeart/2005/8/layout/vList5"/>
    <dgm:cxn modelId="{1900616A-87CF-470B-9302-26B7A955C350}" type="presOf" srcId="{5A256FE1-617A-F64B-AAA5-E71BA3D8E71B}" destId="{5131D196-118F-ED4B-8F8C-9F861CEE6268}" srcOrd="0" destOrd="0" presId="urn:microsoft.com/office/officeart/2005/8/layout/vList5"/>
    <dgm:cxn modelId="{6F686D67-66E2-4782-9931-2993AB3B7455}" type="presOf" srcId="{2C8EC395-066D-984E-8F48-1D03BBA365D6}" destId="{FBE9ED35-B856-174C-8737-A32D2C924CA6}" srcOrd="0" destOrd="0" presId="urn:microsoft.com/office/officeart/2005/8/layout/vList5"/>
    <dgm:cxn modelId="{B2F59E5A-F895-401A-8731-8F474464AEC1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09A8E49-C777-4294-9BC6-638DFAE627A5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CC7E9784-243E-4030-BD3E-CB77FDD832D8}" type="presOf" srcId="{DD6BBC1B-D149-744A-A30E-EFE273F02222}" destId="{B2E2EFB5-3D81-DA40-B0AB-7277103CCFA5}" srcOrd="0" destOrd="0" presId="urn:microsoft.com/office/officeart/2005/8/layout/vList5"/>
    <dgm:cxn modelId="{0346D21D-4F09-4889-9F16-B010CDD5E3B2}" type="presOf" srcId="{39104730-2024-374C-98E0-3A4CE7ED9881}" destId="{82B71E07-46A9-1F4C-9980-576B2FA3ADD8}" srcOrd="0" destOrd="0" presId="urn:microsoft.com/office/officeart/2005/8/layout/vList5"/>
    <dgm:cxn modelId="{D85CCCDA-7E47-4C9D-B4B5-BF0720853150}" type="presOf" srcId="{C98D5B68-7884-6648-A6A0-2E344EE2F2C1}" destId="{70B8D9E0-4A6D-2F44-B595-4E51FB1CC510}" srcOrd="0" destOrd="0" presId="urn:microsoft.com/office/officeart/2005/8/layout/vList5"/>
    <dgm:cxn modelId="{F6141B04-20DB-4278-B95B-31A7AC2F6584}" type="presParOf" srcId="{82B71E07-46A9-1F4C-9980-576B2FA3ADD8}" destId="{A3A8D8DA-067B-EC42-9EAF-7E4FD8AA6489}" srcOrd="0" destOrd="0" presId="urn:microsoft.com/office/officeart/2005/8/layout/vList5"/>
    <dgm:cxn modelId="{73DCEB4A-2DC8-4D5F-924F-69F16D9EEFA5}" type="presParOf" srcId="{A3A8D8DA-067B-EC42-9EAF-7E4FD8AA6489}" destId="{5131D196-118F-ED4B-8F8C-9F861CEE6268}" srcOrd="0" destOrd="0" presId="urn:microsoft.com/office/officeart/2005/8/layout/vList5"/>
    <dgm:cxn modelId="{5832ADF2-727E-44F0-9913-5F0F4B288CD1}" type="presParOf" srcId="{A3A8D8DA-067B-EC42-9EAF-7E4FD8AA6489}" destId="{B2E2EFB5-3D81-DA40-B0AB-7277103CCFA5}" srcOrd="1" destOrd="0" presId="urn:microsoft.com/office/officeart/2005/8/layout/vList5"/>
    <dgm:cxn modelId="{D17D115F-E50D-4545-ABBC-C55F03ED51DD}" type="presParOf" srcId="{82B71E07-46A9-1F4C-9980-576B2FA3ADD8}" destId="{86757E5C-20F4-E745-A720-B10E686939A4}" srcOrd="1" destOrd="0" presId="urn:microsoft.com/office/officeart/2005/8/layout/vList5"/>
    <dgm:cxn modelId="{C0EFE2E8-BA15-445C-86C8-8FFF31A5E01C}" type="presParOf" srcId="{82B71E07-46A9-1F4C-9980-576B2FA3ADD8}" destId="{0760AE06-7B56-494A-A0E8-36B594643D8E}" srcOrd="2" destOrd="0" presId="urn:microsoft.com/office/officeart/2005/8/layout/vList5"/>
    <dgm:cxn modelId="{783D83A9-8726-4346-8E30-49E28E7A4BB6}" type="presParOf" srcId="{0760AE06-7B56-494A-A0E8-36B594643D8E}" destId="{C3381103-080C-D746-8B27-46B2DEE4028C}" srcOrd="0" destOrd="0" presId="urn:microsoft.com/office/officeart/2005/8/layout/vList5"/>
    <dgm:cxn modelId="{93948E77-422D-471F-9E30-D758CA3D5BCA}" type="presParOf" srcId="{0760AE06-7B56-494A-A0E8-36B594643D8E}" destId="{FBE9ED35-B856-174C-8737-A32D2C924CA6}" srcOrd="1" destOrd="0" presId="urn:microsoft.com/office/officeart/2005/8/layout/vList5"/>
    <dgm:cxn modelId="{0F87AB25-D4C1-4D63-AFA4-8C6A417ADA8F}" type="presParOf" srcId="{82B71E07-46A9-1F4C-9980-576B2FA3ADD8}" destId="{42D27948-8160-FF47-9116-9786F5E669CE}" srcOrd="3" destOrd="0" presId="urn:microsoft.com/office/officeart/2005/8/layout/vList5"/>
    <dgm:cxn modelId="{A52DFC8A-AFA8-4FA4-A861-C84640851C5A}" type="presParOf" srcId="{82B71E07-46A9-1F4C-9980-576B2FA3ADD8}" destId="{39BBA486-03BD-2144-ABBF-AE369E5400B7}" srcOrd="4" destOrd="0" presId="urn:microsoft.com/office/officeart/2005/8/layout/vList5"/>
    <dgm:cxn modelId="{7CD6B5D0-A0FB-40F0-8C6B-3D80D0572BB0}" type="presParOf" srcId="{39BBA486-03BD-2144-ABBF-AE369E5400B7}" destId="{70B8D9E0-4A6D-2F44-B595-4E51FB1CC510}" srcOrd="0" destOrd="0" presId="urn:microsoft.com/office/officeart/2005/8/layout/vList5"/>
    <dgm:cxn modelId="{5F821251-034D-492C-9B9C-15FF19AD2386}" type="presParOf" srcId="{39BBA486-03BD-2144-ABBF-AE369E5400B7}" destId="{09F84ED2-5430-D348-8351-1C588DA968EF}" srcOrd="1" destOrd="0" presId="urn:microsoft.com/office/officeart/2005/8/layout/vList5"/>
    <dgm:cxn modelId="{5C223B4E-374F-4FD6-960B-0F6A5D91B39D}" type="presParOf" srcId="{82B71E07-46A9-1F4C-9980-576B2FA3ADD8}" destId="{26A10C18-A8F4-6A4C-BDEE-6F7DE3CE4615}" srcOrd="5" destOrd="0" presId="urn:microsoft.com/office/officeart/2005/8/layout/vList5"/>
    <dgm:cxn modelId="{C3D7EA5B-4B5F-4D69-8827-0D890A877CB0}" type="presParOf" srcId="{82B71E07-46A9-1F4C-9980-576B2FA3ADD8}" destId="{4ECD3363-8FE6-2E4D-AEB8-DD61ACBB9653}" srcOrd="6" destOrd="0" presId="urn:microsoft.com/office/officeart/2005/8/layout/vList5"/>
    <dgm:cxn modelId="{851FCDA3-D291-4DC5-AFBE-1B7D50E32B8B}" type="presParOf" srcId="{4ECD3363-8FE6-2E4D-AEB8-DD61ACBB9653}" destId="{E895D6B0-A2C0-8846-B022-1C147093D231}" srcOrd="0" destOrd="0" presId="urn:microsoft.com/office/officeart/2005/8/layout/vList5"/>
    <dgm:cxn modelId="{E85CA575-A3BA-4AAE-933E-20A4E5A41D6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mergu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ass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dorm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ch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8E528941-A2C2-422C-9AA6-172A13BED43A}" type="presOf" srcId="{877D7047-60CD-754B-B94B-0D52DA8802EF}" destId="{E895D6B0-A2C0-8846-B022-1C147093D23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9637443-6311-432A-A071-3EA7F43E927A}" type="presOf" srcId="{39104730-2024-374C-98E0-3A4CE7ED9881}" destId="{82B71E07-46A9-1F4C-9980-576B2FA3ADD8}" srcOrd="0" destOrd="0" presId="urn:microsoft.com/office/officeart/2005/8/layout/vList5"/>
    <dgm:cxn modelId="{471526AC-2F4D-4402-91FD-933A8B5F2617}" type="presOf" srcId="{C98D5B68-7884-6648-A6A0-2E344EE2F2C1}" destId="{70B8D9E0-4A6D-2F44-B595-4E51FB1CC510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0F54846-02BF-4A50-816A-A41A50756FCB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8F5E3B8-C37F-4B5A-9008-B979E3F13DF9}" type="presOf" srcId="{31427C3A-E33A-4C40-B6A8-DF440F9FA9C2}" destId="{09F84ED2-5430-D348-8351-1C588DA968EF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34DECAD1-8339-42BA-A209-86C55BB25FEA}" type="presOf" srcId="{D865DF60-6A8A-1346-86CF-ADC5241F7441}" destId="{C3381103-080C-D746-8B27-46B2DEE4028C}" srcOrd="0" destOrd="0" presId="urn:microsoft.com/office/officeart/2005/8/layout/vList5"/>
    <dgm:cxn modelId="{778E8F5F-5ECA-49C9-8BA2-5655897760C7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9A1453BC-562E-4571-83F0-5BBA0A3C6265}" type="presOf" srcId="{DD6BBC1B-D149-744A-A30E-EFE273F02222}" destId="{B2E2EFB5-3D81-DA40-B0AB-7277103CCFA5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0EDC551-B4C0-493C-932A-F13202EC3B42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13EBCF02-9325-409A-A813-A7A3FBF737DA}" type="presParOf" srcId="{82B71E07-46A9-1F4C-9980-576B2FA3ADD8}" destId="{A3A8D8DA-067B-EC42-9EAF-7E4FD8AA6489}" srcOrd="0" destOrd="0" presId="urn:microsoft.com/office/officeart/2005/8/layout/vList5"/>
    <dgm:cxn modelId="{FE34583B-AD1C-46D5-97E6-FDD539E9D6AD}" type="presParOf" srcId="{A3A8D8DA-067B-EC42-9EAF-7E4FD8AA6489}" destId="{5131D196-118F-ED4B-8F8C-9F861CEE6268}" srcOrd="0" destOrd="0" presId="urn:microsoft.com/office/officeart/2005/8/layout/vList5"/>
    <dgm:cxn modelId="{64A2FA2A-E8B6-4411-AB75-8090A33E22F7}" type="presParOf" srcId="{A3A8D8DA-067B-EC42-9EAF-7E4FD8AA6489}" destId="{B2E2EFB5-3D81-DA40-B0AB-7277103CCFA5}" srcOrd="1" destOrd="0" presId="urn:microsoft.com/office/officeart/2005/8/layout/vList5"/>
    <dgm:cxn modelId="{6C999637-C0AC-477F-B5A6-A2A726209129}" type="presParOf" srcId="{82B71E07-46A9-1F4C-9980-576B2FA3ADD8}" destId="{86757E5C-20F4-E745-A720-B10E686939A4}" srcOrd="1" destOrd="0" presId="urn:microsoft.com/office/officeart/2005/8/layout/vList5"/>
    <dgm:cxn modelId="{D1C07B18-29E8-4E63-BD4D-A33BBDCA7D60}" type="presParOf" srcId="{82B71E07-46A9-1F4C-9980-576B2FA3ADD8}" destId="{0760AE06-7B56-494A-A0E8-36B594643D8E}" srcOrd="2" destOrd="0" presId="urn:microsoft.com/office/officeart/2005/8/layout/vList5"/>
    <dgm:cxn modelId="{B9641401-BC7A-41FA-BD41-6A5A7209F2CD}" type="presParOf" srcId="{0760AE06-7B56-494A-A0E8-36B594643D8E}" destId="{C3381103-080C-D746-8B27-46B2DEE4028C}" srcOrd="0" destOrd="0" presId="urn:microsoft.com/office/officeart/2005/8/layout/vList5"/>
    <dgm:cxn modelId="{C37B3743-CEE0-4145-89C9-11554D83B836}" type="presParOf" srcId="{0760AE06-7B56-494A-A0E8-36B594643D8E}" destId="{FBE9ED35-B856-174C-8737-A32D2C924CA6}" srcOrd="1" destOrd="0" presId="urn:microsoft.com/office/officeart/2005/8/layout/vList5"/>
    <dgm:cxn modelId="{1A8E83AE-A166-4818-AD46-231DFFCD1068}" type="presParOf" srcId="{82B71E07-46A9-1F4C-9980-576B2FA3ADD8}" destId="{42D27948-8160-FF47-9116-9786F5E669CE}" srcOrd="3" destOrd="0" presId="urn:microsoft.com/office/officeart/2005/8/layout/vList5"/>
    <dgm:cxn modelId="{C6450ED4-56B0-4335-9579-B3734A611AFF}" type="presParOf" srcId="{82B71E07-46A9-1F4C-9980-576B2FA3ADD8}" destId="{39BBA486-03BD-2144-ABBF-AE369E5400B7}" srcOrd="4" destOrd="0" presId="urn:microsoft.com/office/officeart/2005/8/layout/vList5"/>
    <dgm:cxn modelId="{16B4C4D0-126F-448E-A05F-D016C343ADFE}" type="presParOf" srcId="{39BBA486-03BD-2144-ABBF-AE369E5400B7}" destId="{70B8D9E0-4A6D-2F44-B595-4E51FB1CC510}" srcOrd="0" destOrd="0" presId="urn:microsoft.com/office/officeart/2005/8/layout/vList5"/>
    <dgm:cxn modelId="{167E93F0-394C-417B-98F4-C0D2FD5CC164}" type="presParOf" srcId="{39BBA486-03BD-2144-ABBF-AE369E5400B7}" destId="{09F84ED2-5430-D348-8351-1C588DA968EF}" srcOrd="1" destOrd="0" presId="urn:microsoft.com/office/officeart/2005/8/layout/vList5"/>
    <dgm:cxn modelId="{F3D9E23A-C112-4F6B-BB14-D980DFE95402}" type="presParOf" srcId="{82B71E07-46A9-1F4C-9980-576B2FA3ADD8}" destId="{26A10C18-A8F4-6A4C-BDEE-6F7DE3CE4615}" srcOrd="5" destOrd="0" presId="urn:microsoft.com/office/officeart/2005/8/layout/vList5"/>
    <dgm:cxn modelId="{EF530DA5-5F64-42C9-BD83-BE2B09329C81}" type="presParOf" srcId="{82B71E07-46A9-1F4C-9980-576B2FA3ADD8}" destId="{4ECD3363-8FE6-2E4D-AEB8-DD61ACBB9653}" srcOrd="6" destOrd="0" presId="urn:microsoft.com/office/officeart/2005/8/layout/vList5"/>
    <dgm:cxn modelId="{B880F97A-A0F6-4085-9770-1D1C564AA460}" type="presParOf" srcId="{4ECD3363-8FE6-2E4D-AEB8-DD61ACBB9653}" destId="{E895D6B0-A2C0-8846-B022-1C147093D231}" srcOrd="0" destOrd="0" presId="urn:microsoft.com/office/officeart/2005/8/layout/vList5"/>
    <dgm:cxn modelId="{19DA41D2-AB84-4998-ADE5-EFEA31554A41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mergu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ass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dorm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ch</a:t>
          </a:r>
          <a:r>
            <a:rPr lang="fr-FR" b="1" dirty="0">
              <a:solidFill>
                <a:srgbClr val="0070C0"/>
              </a:solidFill>
            </a:rPr>
            <a:t>ez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9C9B35E-0484-43DD-9E01-DC98C618932D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BFB9C281-AD1D-4202-9252-A61F2B31B70C}" type="presOf" srcId="{31427C3A-E33A-4C40-B6A8-DF440F9FA9C2}" destId="{09F84ED2-5430-D348-8351-1C588DA968EF}" srcOrd="0" destOrd="0" presId="urn:microsoft.com/office/officeart/2005/8/layout/vList5"/>
    <dgm:cxn modelId="{9936904E-5DB3-49C8-BF83-9A091DD97213}" type="presOf" srcId="{D865DF60-6A8A-1346-86CF-ADC5241F7441}" destId="{C3381103-080C-D746-8B27-46B2DEE4028C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AC1EEF6D-5DD3-45FE-A5BF-6FEEC1368164}" type="presOf" srcId="{2C8EC395-066D-984E-8F48-1D03BBA365D6}" destId="{FBE9ED35-B856-174C-8737-A32D2C924CA6}" srcOrd="0" destOrd="0" presId="urn:microsoft.com/office/officeart/2005/8/layout/vList5"/>
    <dgm:cxn modelId="{F8D2AB2A-2594-4395-9C6F-8F7C6DB5828E}" type="presOf" srcId="{8943F2E6-3B0D-E448-9217-B317A1C852F5}" destId="{1017B7CB-13B4-9B4A-A898-E550BB19290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8CEB561-D6CF-4F9B-A619-75C12F8FB5A5}" type="presOf" srcId="{877D7047-60CD-754B-B94B-0D52DA8802EF}" destId="{E895D6B0-A2C0-8846-B022-1C147093D231}" srcOrd="0" destOrd="0" presId="urn:microsoft.com/office/officeart/2005/8/layout/vList5"/>
    <dgm:cxn modelId="{6ADCC812-8EF0-48FB-BD4A-882682FC4252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B65AA798-8FA0-403B-82E6-0C0268FCDCCF}" type="presOf" srcId="{C98D5B68-7884-6648-A6A0-2E344EE2F2C1}" destId="{70B8D9E0-4A6D-2F44-B595-4E51FB1CC510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30C8AA4B-6659-46C8-B7C2-5AC1613F72E4}" type="presOf" srcId="{5A256FE1-617A-F64B-AAA5-E71BA3D8E71B}" destId="{5131D196-118F-ED4B-8F8C-9F861CEE6268}" srcOrd="0" destOrd="0" presId="urn:microsoft.com/office/officeart/2005/8/layout/vList5"/>
    <dgm:cxn modelId="{638961E3-A9E6-44C4-A520-51C6B829C89F}" type="presParOf" srcId="{82B71E07-46A9-1F4C-9980-576B2FA3ADD8}" destId="{A3A8D8DA-067B-EC42-9EAF-7E4FD8AA6489}" srcOrd="0" destOrd="0" presId="urn:microsoft.com/office/officeart/2005/8/layout/vList5"/>
    <dgm:cxn modelId="{10382183-9456-4760-8F86-34DCB1E1D63E}" type="presParOf" srcId="{A3A8D8DA-067B-EC42-9EAF-7E4FD8AA6489}" destId="{5131D196-118F-ED4B-8F8C-9F861CEE6268}" srcOrd="0" destOrd="0" presId="urn:microsoft.com/office/officeart/2005/8/layout/vList5"/>
    <dgm:cxn modelId="{AAB403FE-F284-466D-9FAC-14C769BB891A}" type="presParOf" srcId="{A3A8D8DA-067B-EC42-9EAF-7E4FD8AA6489}" destId="{B2E2EFB5-3D81-DA40-B0AB-7277103CCFA5}" srcOrd="1" destOrd="0" presId="urn:microsoft.com/office/officeart/2005/8/layout/vList5"/>
    <dgm:cxn modelId="{C1FFC8B1-5063-4EB9-B361-C90E07359D15}" type="presParOf" srcId="{82B71E07-46A9-1F4C-9980-576B2FA3ADD8}" destId="{86757E5C-20F4-E745-A720-B10E686939A4}" srcOrd="1" destOrd="0" presId="urn:microsoft.com/office/officeart/2005/8/layout/vList5"/>
    <dgm:cxn modelId="{F7825D8D-FE6C-4562-9B96-84575660E17E}" type="presParOf" srcId="{82B71E07-46A9-1F4C-9980-576B2FA3ADD8}" destId="{0760AE06-7B56-494A-A0E8-36B594643D8E}" srcOrd="2" destOrd="0" presId="urn:microsoft.com/office/officeart/2005/8/layout/vList5"/>
    <dgm:cxn modelId="{F0C781CD-5298-4921-AF6A-74A10B67CFE0}" type="presParOf" srcId="{0760AE06-7B56-494A-A0E8-36B594643D8E}" destId="{C3381103-080C-D746-8B27-46B2DEE4028C}" srcOrd="0" destOrd="0" presId="urn:microsoft.com/office/officeart/2005/8/layout/vList5"/>
    <dgm:cxn modelId="{9591A050-BCF7-474D-A088-419E4EC5D08A}" type="presParOf" srcId="{0760AE06-7B56-494A-A0E8-36B594643D8E}" destId="{FBE9ED35-B856-174C-8737-A32D2C924CA6}" srcOrd="1" destOrd="0" presId="urn:microsoft.com/office/officeart/2005/8/layout/vList5"/>
    <dgm:cxn modelId="{1B2145FD-D7C3-4E2F-ACC9-859BEB78583B}" type="presParOf" srcId="{82B71E07-46A9-1F4C-9980-576B2FA3ADD8}" destId="{42D27948-8160-FF47-9116-9786F5E669CE}" srcOrd="3" destOrd="0" presId="urn:microsoft.com/office/officeart/2005/8/layout/vList5"/>
    <dgm:cxn modelId="{29137752-F09A-4BCF-A13C-7F26CB836CE9}" type="presParOf" srcId="{82B71E07-46A9-1F4C-9980-576B2FA3ADD8}" destId="{39BBA486-03BD-2144-ABBF-AE369E5400B7}" srcOrd="4" destOrd="0" presId="urn:microsoft.com/office/officeart/2005/8/layout/vList5"/>
    <dgm:cxn modelId="{09F7E921-6A9A-4D2C-8EF5-EBDE36C6E699}" type="presParOf" srcId="{39BBA486-03BD-2144-ABBF-AE369E5400B7}" destId="{70B8D9E0-4A6D-2F44-B595-4E51FB1CC510}" srcOrd="0" destOrd="0" presId="urn:microsoft.com/office/officeart/2005/8/layout/vList5"/>
    <dgm:cxn modelId="{EFAD0897-D728-46DD-BD97-E8F936513361}" type="presParOf" srcId="{39BBA486-03BD-2144-ABBF-AE369E5400B7}" destId="{09F84ED2-5430-D348-8351-1C588DA968EF}" srcOrd="1" destOrd="0" presId="urn:microsoft.com/office/officeart/2005/8/layout/vList5"/>
    <dgm:cxn modelId="{515AFE7C-7B1B-4868-9D1C-FC42AB6D9B0F}" type="presParOf" srcId="{82B71E07-46A9-1F4C-9980-576B2FA3ADD8}" destId="{26A10C18-A8F4-6A4C-BDEE-6F7DE3CE4615}" srcOrd="5" destOrd="0" presId="urn:microsoft.com/office/officeart/2005/8/layout/vList5"/>
    <dgm:cxn modelId="{5457EBEF-3E19-46EB-AF85-FDE430D99BA5}" type="presParOf" srcId="{82B71E07-46A9-1F4C-9980-576B2FA3ADD8}" destId="{4ECD3363-8FE6-2E4D-AEB8-DD61ACBB9653}" srcOrd="6" destOrd="0" presId="urn:microsoft.com/office/officeart/2005/8/layout/vList5"/>
    <dgm:cxn modelId="{E386554F-6E04-4E09-A243-3D537EDDDFD5}" type="presParOf" srcId="{4ECD3363-8FE6-2E4D-AEB8-DD61ACBB9653}" destId="{E895D6B0-A2C0-8846-B022-1C147093D231}" srcOrd="0" destOrd="0" presId="urn:microsoft.com/office/officeart/2005/8/layout/vList5"/>
    <dgm:cxn modelId="{80972E06-A297-42C0-A0AC-4263A8642157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chez le boulanger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au marché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chez le médecin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chez leur tante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ABA0A0A2-2ABA-4A32-AB33-ED5F25BB6147}" type="presOf" srcId="{2C8EC395-066D-984E-8F48-1D03BBA365D6}" destId="{FBE9ED35-B856-174C-8737-A32D2C924CA6}" srcOrd="0" destOrd="0" presId="urn:microsoft.com/office/officeart/2005/8/layout/vList5"/>
    <dgm:cxn modelId="{9A435A1E-4BF2-40D3-B375-836E9BBE5023}" type="presOf" srcId="{D865DF60-6A8A-1346-86CF-ADC5241F7441}" destId="{C3381103-080C-D746-8B27-46B2DEE4028C}" srcOrd="0" destOrd="0" presId="urn:microsoft.com/office/officeart/2005/8/layout/vList5"/>
    <dgm:cxn modelId="{D271CFEA-120E-43D9-902E-F7957684E94B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44A86515-2523-4FD5-94D3-76CA7D8263A8}" type="presOf" srcId="{877D7047-60CD-754B-B94B-0D52DA8802EF}" destId="{E895D6B0-A2C0-8846-B022-1C147093D23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73DBE1-D3D8-4869-B8ED-060BC2B6A530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C8F0AE1C-AD02-4557-B77F-CF94BF5B60C3}" type="presOf" srcId="{31427C3A-E33A-4C40-B6A8-DF440F9FA9C2}" destId="{09F84ED2-5430-D348-8351-1C588DA968EF}" srcOrd="0" destOrd="0" presId="urn:microsoft.com/office/officeart/2005/8/layout/vList5"/>
    <dgm:cxn modelId="{9C3A45F6-2A45-415C-B928-369EA888B106}" type="presOf" srcId="{39104730-2024-374C-98E0-3A4CE7ED9881}" destId="{82B71E07-46A9-1F4C-9980-576B2FA3ADD8}" srcOrd="0" destOrd="0" presId="urn:microsoft.com/office/officeart/2005/8/layout/vList5"/>
    <dgm:cxn modelId="{CBF9411F-A691-42AD-8A48-2B12DF784D7A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8DDE67F2-D5EE-4A19-8B01-E03355AF8E5E}" type="presOf" srcId="{5A256FE1-617A-F64B-AAA5-E71BA3D8E71B}" destId="{5131D196-118F-ED4B-8F8C-9F861CEE6268}" srcOrd="0" destOrd="0" presId="urn:microsoft.com/office/officeart/2005/8/layout/vList5"/>
    <dgm:cxn modelId="{AE7D98B8-4CE2-46EC-8242-C1409EAD4B9C}" type="presParOf" srcId="{82B71E07-46A9-1F4C-9980-576B2FA3ADD8}" destId="{A3A8D8DA-067B-EC42-9EAF-7E4FD8AA6489}" srcOrd="0" destOrd="0" presId="urn:microsoft.com/office/officeart/2005/8/layout/vList5"/>
    <dgm:cxn modelId="{5D4DFDD1-8924-4DDF-8636-E601D96ECCB5}" type="presParOf" srcId="{A3A8D8DA-067B-EC42-9EAF-7E4FD8AA6489}" destId="{5131D196-118F-ED4B-8F8C-9F861CEE6268}" srcOrd="0" destOrd="0" presId="urn:microsoft.com/office/officeart/2005/8/layout/vList5"/>
    <dgm:cxn modelId="{41F36209-20BA-47E7-8F62-4C1D3E397C6E}" type="presParOf" srcId="{A3A8D8DA-067B-EC42-9EAF-7E4FD8AA6489}" destId="{B2E2EFB5-3D81-DA40-B0AB-7277103CCFA5}" srcOrd="1" destOrd="0" presId="urn:microsoft.com/office/officeart/2005/8/layout/vList5"/>
    <dgm:cxn modelId="{8FAEB43D-040E-420F-B254-7980A21BB540}" type="presParOf" srcId="{82B71E07-46A9-1F4C-9980-576B2FA3ADD8}" destId="{86757E5C-20F4-E745-A720-B10E686939A4}" srcOrd="1" destOrd="0" presId="urn:microsoft.com/office/officeart/2005/8/layout/vList5"/>
    <dgm:cxn modelId="{6CE19839-4B65-4EB8-8F0E-846B97EA697A}" type="presParOf" srcId="{82B71E07-46A9-1F4C-9980-576B2FA3ADD8}" destId="{0760AE06-7B56-494A-A0E8-36B594643D8E}" srcOrd="2" destOrd="0" presId="urn:microsoft.com/office/officeart/2005/8/layout/vList5"/>
    <dgm:cxn modelId="{14898B3B-3728-4F84-841A-90C8F1DB0835}" type="presParOf" srcId="{0760AE06-7B56-494A-A0E8-36B594643D8E}" destId="{C3381103-080C-D746-8B27-46B2DEE4028C}" srcOrd="0" destOrd="0" presId="urn:microsoft.com/office/officeart/2005/8/layout/vList5"/>
    <dgm:cxn modelId="{ECE7FAAE-10CE-41E9-898D-C1C886440A42}" type="presParOf" srcId="{0760AE06-7B56-494A-A0E8-36B594643D8E}" destId="{FBE9ED35-B856-174C-8737-A32D2C924CA6}" srcOrd="1" destOrd="0" presId="urn:microsoft.com/office/officeart/2005/8/layout/vList5"/>
    <dgm:cxn modelId="{C062B627-E503-4B61-A5A2-54A78076FD1A}" type="presParOf" srcId="{82B71E07-46A9-1F4C-9980-576B2FA3ADD8}" destId="{42D27948-8160-FF47-9116-9786F5E669CE}" srcOrd="3" destOrd="0" presId="urn:microsoft.com/office/officeart/2005/8/layout/vList5"/>
    <dgm:cxn modelId="{EE110AC4-DA3F-4E13-AF70-F4D7C651D49E}" type="presParOf" srcId="{82B71E07-46A9-1F4C-9980-576B2FA3ADD8}" destId="{39BBA486-03BD-2144-ABBF-AE369E5400B7}" srcOrd="4" destOrd="0" presId="urn:microsoft.com/office/officeart/2005/8/layout/vList5"/>
    <dgm:cxn modelId="{617F5403-3F43-4F57-927C-8A68A9F0E305}" type="presParOf" srcId="{39BBA486-03BD-2144-ABBF-AE369E5400B7}" destId="{70B8D9E0-4A6D-2F44-B595-4E51FB1CC510}" srcOrd="0" destOrd="0" presId="urn:microsoft.com/office/officeart/2005/8/layout/vList5"/>
    <dgm:cxn modelId="{986D55BA-7AFE-4F46-B26E-B09E7F93597C}" type="presParOf" srcId="{39BBA486-03BD-2144-ABBF-AE369E5400B7}" destId="{09F84ED2-5430-D348-8351-1C588DA968EF}" srcOrd="1" destOrd="0" presId="urn:microsoft.com/office/officeart/2005/8/layout/vList5"/>
    <dgm:cxn modelId="{172A7644-5E0F-424D-994D-EC68439C8F85}" type="presParOf" srcId="{82B71E07-46A9-1F4C-9980-576B2FA3ADD8}" destId="{26A10C18-A8F4-6A4C-BDEE-6F7DE3CE4615}" srcOrd="5" destOrd="0" presId="urn:microsoft.com/office/officeart/2005/8/layout/vList5"/>
    <dgm:cxn modelId="{E35E4655-FE5B-4CC7-8E84-382CDD36E1A4}" type="presParOf" srcId="{82B71E07-46A9-1F4C-9980-576B2FA3ADD8}" destId="{4ECD3363-8FE6-2E4D-AEB8-DD61ACBB9653}" srcOrd="6" destOrd="0" presId="urn:microsoft.com/office/officeart/2005/8/layout/vList5"/>
    <dgm:cxn modelId="{C0667352-2B2D-4832-A0F8-D005248AC3AD}" type="presParOf" srcId="{4ECD3363-8FE6-2E4D-AEB8-DD61ACBB9653}" destId="{E895D6B0-A2C0-8846-B022-1C147093D231}" srcOrd="0" destOrd="0" presId="urn:microsoft.com/office/officeart/2005/8/layout/vList5"/>
    <dgm:cxn modelId="{31263156-11B7-4CB9-BF61-4DE01C5A1C0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Ils construisent une cabane.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Ils jardinent.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Ils font leurs devoirs.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Ils jouent dans le jardin.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6A7D871-A730-4DF4-A4CF-907458DD920D}" type="presOf" srcId="{31427C3A-E33A-4C40-B6A8-DF440F9FA9C2}" destId="{09F84ED2-5430-D348-8351-1C588DA968EF}" srcOrd="0" destOrd="0" presId="urn:microsoft.com/office/officeart/2005/8/layout/vList5"/>
    <dgm:cxn modelId="{8DCCA7D6-CD80-422A-8E44-17BEEF18AFDE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D24391B-1EBA-491D-AFC7-560EFCEF8CFA}" type="presOf" srcId="{8943F2E6-3B0D-E448-9217-B317A1C852F5}" destId="{1017B7CB-13B4-9B4A-A898-E550BB192901}" srcOrd="0" destOrd="0" presId="urn:microsoft.com/office/officeart/2005/8/layout/vList5"/>
    <dgm:cxn modelId="{B6EE928A-1AB2-4966-87BD-1A14C7F185C0}" type="presOf" srcId="{D865DF60-6A8A-1346-86CF-ADC5241F7441}" destId="{C3381103-080C-D746-8B27-46B2DEE4028C}" srcOrd="0" destOrd="0" presId="urn:microsoft.com/office/officeart/2005/8/layout/vList5"/>
    <dgm:cxn modelId="{4FF7A0F0-B6F8-49CE-AB04-392AD251B122}" type="presOf" srcId="{877D7047-60CD-754B-B94B-0D52DA8802EF}" destId="{E895D6B0-A2C0-8846-B022-1C147093D231}" srcOrd="0" destOrd="0" presId="urn:microsoft.com/office/officeart/2005/8/layout/vList5"/>
    <dgm:cxn modelId="{03DEFCD4-4C00-4403-8D2B-FB784DCEEC30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4890839D-D244-48BF-9B3D-95EF7D428E16}" type="presOf" srcId="{2C8EC395-066D-984E-8F48-1D03BBA365D6}" destId="{FBE9ED35-B856-174C-8737-A32D2C924CA6}" srcOrd="0" destOrd="0" presId="urn:microsoft.com/office/officeart/2005/8/layout/vList5"/>
    <dgm:cxn modelId="{B75756E5-B6D1-46EF-BF78-DABF5C804562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1A5E4DF-54EB-4BF0-9446-DDA8FC3D3385}" type="presOf" srcId="{DD6BBC1B-D149-744A-A30E-EFE273F02222}" destId="{B2E2EFB5-3D81-DA40-B0AB-7277103CCFA5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95B973D-557C-431E-9D07-18ECDADC26FD}" type="presParOf" srcId="{82B71E07-46A9-1F4C-9980-576B2FA3ADD8}" destId="{A3A8D8DA-067B-EC42-9EAF-7E4FD8AA6489}" srcOrd="0" destOrd="0" presId="urn:microsoft.com/office/officeart/2005/8/layout/vList5"/>
    <dgm:cxn modelId="{007C017D-9B46-4B37-9262-83EA19006570}" type="presParOf" srcId="{A3A8D8DA-067B-EC42-9EAF-7E4FD8AA6489}" destId="{5131D196-118F-ED4B-8F8C-9F861CEE6268}" srcOrd="0" destOrd="0" presId="urn:microsoft.com/office/officeart/2005/8/layout/vList5"/>
    <dgm:cxn modelId="{838DDECC-D898-4AFF-AF22-6142C4E867B0}" type="presParOf" srcId="{A3A8D8DA-067B-EC42-9EAF-7E4FD8AA6489}" destId="{B2E2EFB5-3D81-DA40-B0AB-7277103CCFA5}" srcOrd="1" destOrd="0" presId="urn:microsoft.com/office/officeart/2005/8/layout/vList5"/>
    <dgm:cxn modelId="{CA479CBC-771C-4F82-B51B-2FB92C309EAB}" type="presParOf" srcId="{82B71E07-46A9-1F4C-9980-576B2FA3ADD8}" destId="{86757E5C-20F4-E745-A720-B10E686939A4}" srcOrd="1" destOrd="0" presId="urn:microsoft.com/office/officeart/2005/8/layout/vList5"/>
    <dgm:cxn modelId="{0DA3526E-B5E9-4599-B98D-D4D9C8A515C6}" type="presParOf" srcId="{82B71E07-46A9-1F4C-9980-576B2FA3ADD8}" destId="{0760AE06-7B56-494A-A0E8-36B594643D8E}" srcOrd="2" destOrd="0" presId="urn:microsoft.com/office/officeart/2005/8/layout/vList5"/>
    <dgm:cxn modelId="{88C4C4BD-18CA-4AF9-AFB9-30763723C5F7}" type="presParOf" srcId="{0760AE06-7B56-494A-A0E8-36B594643D8E}" destId="{C3381103-080C-D746-8B27-46B2DEE4028C}" srcOrd="0" destOrd="0" presId="urn:microsoft.com/office/officeart/2005/8/layout/vList5"/>
    <dgm:cxn modelId="{C80E64B4-06DB-4817-B121-950523B8FC4E}" type="presParOf" srcId="{0760AE06-7B56-494A-A0E8-36B594643D8E}" destId="{FBE9ED35-B856-174C-8737-A32D2C924CA6}" srcOrd="1" destOrd="0" presId="urn:microsoft.com/office/officeart/2005/8/layout/vList5"/>
    <dgm:cxn modelId="{2547A0DE-9233-44C5-9967-DE2DC2EEFF20}" type="presParOf" srcId="{82B71E07-46A9-1F4C-9980-576B2FA3ADD8}" destId="{42D27948-8160-FF47-9116-9786F5E669CE}" srcOrd="3" destOrd="0" presId="urn:microsoft.com/office/officeart/2005/8/layout/vList5"/>
    <dgm:cxn modelId="{6FBB36ED-61ED-4466-BC8E-FEBE40A085B1}" type="presParOf" srcId="{82B71E07-46A9-1F4C-9980-576B2FA3ADD8}" destId="{39BBA486-03BD-2144-ABBF-AE369E5400B7}" srcOrd="4" destOrd="0" presId="urn:microsoft.com/office/officeart/2005/8/layout/vList5"/>
    <dgm:cxn modelId="{08E19655-F717-45F2-AABC-925036E1BB8C}" type="presParOf" srcId="{39BBA486-03BD-2144-ABBF-AE369E5400B7}" destId="{70B8D9E0-4A6D-2F44-B595-4E51FB1CC510}" srcOrd="0" destOrd="0" presId="urn:microsoft.com/office/officeart/2005/8/layout/vList5"/>
    <dgm:cxn modelId="{69D6AF7D-3442-41F2-A023-3721E67D65F5}" type="presParOf" srcId="{39BBA486-03BD-2144-ABBF-AE369E5400B7}" destId="{09F84ED2-5430-D348-8351-1C588DA968EF}" srcOrd="1" destOrd="0" presId="urn:microsoft.com/office/officeart/2005/8/layout/vList5"/>
    <dgm:cxn modelId="{31EBD553-3B17-4327-89FE-7F55326B5A52}" type="presParOf" srcId="{82B71E07-46A9-1F4C-9980-576B2FA3ADD8}" destId="{26A10C18-A8F4-6A4C-BDEE-6F7DE3CE4615}" srcOrd="5" destOrd="0" presId="urn:microsoft.com/office/officeart/2005/8/layout/vList5"/>
    <dgm:cxn modelId="{A4A8B41A-3CF1-4483-BECD-A17597872971}" type="presParOf" srcId="{82B71E07-46A9-1F4C-9980-576B2FA3ADD8}" destId="{4ECD3363-8FE6-2E4D-AEB8-DD61ACBB9653}" srcOrd="6" destOrd="0" presId="urn:microsoft.com/office/officeart/2005/8/layout/vList5"/>
    <dgm:cxn modelId="{E0DB33A7-452D-43CC-95E4-9558F9D05316}" type="presParOf" srcId="{4ECD3363-8FE6-2E4D-AEB8-DD61ACBB9653}" destId="{E895D6B0-A2C0-8846-B022-1C147093D231}" srcOrd="0" destOrd="0" presId="urn:microsoft.com/office/officeart/2005/8/layout/vList5"/>
    <dgm:cxn modelId="{057B2750-D19E-46CB-986A-8D78566A67A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Ils construisent une cabane.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Ils jardinent.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Ils font leurs devoirs.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Ils jouent dans le jardin.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68E4AF72-7290-487D-A631-DBE6AA887EB5}" type="presOf" srcId="{DD6BBC1B-D149-744A-A30E-EFE273F02222}" destId="{B2E2EFB5-3D81-DA40-B0AB-7277103CCFA5}" srcOrd="0" destOrd="0" presId="urn:microsoft.com/office/officeart/2005/8/layout/vList5"/>
    <dgm:cxn modelId="{F447F980-2B90-447A-BBC9-66EA5B1C83F4}" type="presOf" srcId="{31427C3A-E33A-4C40-B6A8-DF440F9FA9C2}" destId="{09F84ED2-5430-D348-8351-1C588DA968EF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F57A53A6-BC00-498C-BD00-D0FA69CB25EB}" type="presOf" srcId="{39104730-2024-374C-98E0-3A4CE7ED9881}" destId="{82B71E07-46A9-1F4C-9980-576B2FA3ADD8}" srcOrd="0" destOrd="0" presId="urn:microsoft.com/office/officeart/2005/8/layout/vList5"/>
    <dgm:cxn modelId="{C95AE450-A94A-449B-92F0-AEC26D979F42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131D143A-E8FF-42D8-B6AA-009503AACB92}" type="presOf" srcId="{C98D5B68-7884-6648-A6A0-2E344EE2F2C1}" destId="{70B8D9E0-4A6D-2F44-B595-4E51FB1CC510}" srcOrd="0" destOrd="0" presId="urn:microsoft.com/office/officeart/2005/8/layout/vList5"/>
    <dgm:cxn modelId="{922485ED-8114-4F59-954B-5CD24CF9681B}" type="presOf" srcId="{8943F2E6-3B0D-E448-9217-B317A1C852F5}" destId="{1017B7CB-13B4-9B4A-A898-E550BB19290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635344AA-CF0D-430F-85A3-6FAB44D8D71C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91E825A0-173A-4872-B210-C844BB04A1EE}" type="presOf" srcId="{D865DF60-6A8A-1346-86CF-ADC5241F7441}" destId="{C3381103-080C-D746-8B27-46B2DEE4028C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4C698DFC-FA64-417D-A17B-AB6E3CA07036}" type="presOf" srcId="{877D7047-60CD-754B-B94B-0D52DA8802EF}" destId="{E895D6B0-A2C0-8846-B022-1C147093D231}" srcOrd="0" destOrd="0" presId="urn:microsoft.com/office/officeart/2005/8/layout/vList5"/>
    <dgm:cxn modelId="{0E279C24-E381-44B6-B7ED-15B6B46C29A9}" type="presParOf" srcId="{82B71E07-46A9-1F4C-9980-576B2FA3ADD8}" destId="{A3A8D8DA-067B-EC42-9EAF-7E4FD8AA6489}" srcOrd="0" destOrd="0" presId="urn:microsoft.com/office/officeart/2005/8/layout/vList5"/>
    <dgm:cxn modelId="{0EC6AD3C-6F61-4B73-980B-B27D172816C0}" type="presParOf" srcId="{A3A8D8DA-067B-EC42-9EAF-7E4FD8AA6489}" destId="{5131D196-118F-ED4B-8F8C-9F861CEE6268}" srcOrd="0" destOrd="0" presId="urn:microsoft.com/office/officeart/2005/8/layout/vList5"/>
    <dgm:cxn modelId="{3F05E1FB-0EC1-41F2-9240-1419370FF0D7}" type="presParOf" srcId="{A3A8D8DA-067B-EC42-9EAF-7E4FD8AA6489}" destId="{B2E2EFB5-3D81-DA40-B0AB-7277103CCFA5}" srcOrd="1" destOrd="0" presId="urn:microsoft.com/office/officeart/2005/8/layout/vList5"/>
    <dgm:cxn modelId="{6828ED3F-E023-4F00-80C0-3C1FEBEFA246}" type="presParOf" srcId="{82B71E07-46A9-1F4C-9980-576B2FA3ADD8}" destId="{86757E5C-20F4-E745-A720-B10E686939A4}" srcOrd="1" destOrd="0" presId="urn:microsoft.com/office/officeart/2005/8/layout/vList5"/>
    <dgm:cxn modelId="{5E03F245-F2AE-4DCC-84C6-ABF31A1BD4FB}" type="presParOf" srcId="{82B71E07-46A9-1F4C-9980-576B2FA3ADD8}" destId="{0760AE06-7B56-494A-A0E8-36B594643D8E}" srcOrd="2" destOrd="0" presId="urn:microsoft.com/office/officeart/2005/8/layout/vList5"/>
    <dgm:cxn modelId="{9CF36ECA-A2A0-4E0B-A0D3-2C0198C46737}" type="presParOf" srcId="{0760AE06-7B56-494A-A0E8-36B594643D8E}" destId="{C3381103-080C-D746-8B27-46B2DEE4028C}" srcOrd="0" destOrd="0" presId="urn:microsoft.com/office/officeart/2005/8/layout/vList5"/>
    <dgm:cxn modelId="{032D7E05-742A-4E24-A1CB-0115BD52AFBE}" type="presParOf" srcId="{0760AE06-7B56-494A-A0E8-36B594643D8E}" destId="{FBE9ED35-B856-174C-8737-A32D2C924CA6}" srcOrd="1" destOrd="0" presId="urn:microsoft.com/office/officeart/2005/8/layout/vList5"/>
    <dgm:cxn modelId="{6ACCE386-55A0-47CF-9B2C-C0FED616F568}" type="presParOf" srcId="{82B71E07-46A9-1F4C-9980-576B2FA3ADD8}" destId="{42D27948-8160-FF47-9116-9786F5E669CE}" srcOrd="3" destOrd="0" presId="urn:microsoft.com/office/officeart/2005/8/layout/vList5"/>
    <dgm:cxn modelId="{7F5A714F-B322-4D37-A5AE-4067BB2CC404}" type="presParOf" srcId="{82B71E07-46A9-1F4C-9980-576B2FA3ADD8}" destId="{39BBA486-03BD-2144-ABBF-AE369E5400B7}" srcOrd="4" destOrd="0" presId="urn:microsoft.com/office/officeart/2005/8/layout/vList5"/>
    <dgm:cxn modelId="{52B2A553-5587-49BB-B3B9-B7DFD1440D63}" type="presParOf" srcId="{39BBA486-03BD-2144-ABBF-AE369E5400B7}" destId="{70B8D9E0-4A6D-2F44-B595-4E51FB1CC510}" srcOrd="0" destOrd="0" presId="urn:microsoft.com/office/officeart/2005/8/layout/vList5"/>
    <dgm:cxn modelId="{48F78BB2-ECEB-4C8C-9644-F77F9CCDB3C9}" type="presParOf" srcId="{39BBA486-03BD-2144-ABBF-AE369E5400B7}" destId="{09F84ED2-5430-D348-8351-1C588DA968EF}" srcOrd="1" destOrd="0" presId="urn:microsoft.com/office/officeart/2005/8/layout/vList5"/>
    <dgm:cxn modelId="{E5B71CF8-79A2-4ACB-93D1-D0FB860E2DB9}" type="presParOf" srcId="{82B71E07-46A9-1F4C-9980-576B2FA3ADD8}" destId="{26A10C18-A8F4-6A4C-BDEE-6F7DE3CE4615}" srcOrd="5" destOrd="0" presId="urn:microsoft.com/office/officeart/2005/8/layout/vList5"/>
    <dgm:cxn modelId="{B9F90D29-7F00-4D8E-9D04-937B9E59A5C4}" type="presParOf" srcId="{82B71E07-46A9-1F4C-9980-576B2FA3ADD8}" destId="{4ECD3363-8FE6-2E4D-AEB8-DD61ACBB9653}" srcOrd="6" destOrd="0" presId="urn:microsoft.com/office/officeart/2005/8/layout/vList5"/>
    <dgm:cxn modelId="{421B113C-72C6-401E-9E66-BC893455FBA5}" type="presParOf" srcId="{4ECD3363-8FE6-2E4D-AEB8-DD61ACBB9653}" destId="{E895D6B0-A2C0-8846-B022-1C147093D231}" srcOrd="0" destOrd="0" presId="urn:microsoft.com/office/officeart/2005/8/layout/vList5"/>
    <dgm:cxn modelId="{70BA2910-6CF1-4420-B50A-F9FC6816456E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36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 sz="1600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 sz="1600"/>
        </a:p>
      </dgm:t>
    </dgm:pt>
    <dgm:pt modelId="{C98D5B68-7884-6648-A6A0-2E344EE2F2C1}">
      <dgm:prSet phldrT="[Texte]" custT="1"/>
      <dgm:spPr/>
      <dgm:t>
        <a:bodyPr/>
        <a:lstStyle/>
        <a:p>
          <a:r>
            <a:rPr lang="fr-FR" sz="3600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 sz="1600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 sz="1600"/>
        </a:p>
      </dgm:t>
    </dgm:pt>
    <dgm:pt modelId="{31427C3A-E33A-4C40-B6A8-DF440F9FA9C2}">
      <dgm:prSet phldrT="[Texte]" custT="1"/>
      <dgm:spPr/>
      <dgm:t>
        <a:bodyPr/>
        <a:lstStyle/>
        <a:p>
          <a:pPr algn="ctr">
            <a:buNone/>
          </a:pPr>
          <a:r>
            <a:rPr lang="fr-FR" sz="2400" b="1" dirty="0"/>
            <a:t>À ses neveux et nièce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 sz="160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 sz="1600"/>
        </a:p>
      </dgm:t>
    </dgm:pt>
    <dgm:pt modelId="{877D7047-60CD-754B-B94B-0D52DA8802EF}">
      <dgm:prSet phldrT="[Texte]" custT="1"/>
      <dgm:spPr/>
      <dgm:t>
        <a:bodyPr/>
        <a:lstStyle/>
        <a:p>
          <a:r>
            <a:rPr lang="fr-FR" sz="3600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 sz="1600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 sz="1600"/>
        </a:p>
      </dgm:t>
    </dgm:pt>
    <dgm:pt modelId="{8943F2E6-3B0D-E448-9217-B317A1C852F5}">
      <dgm:prSet phldrT="[Texte]" custT="1"/>
      <dgm:spPr/>
      <dgm:t>
        <a:bodyPr/>
        <a:lstStyle/>
        <a:p>
          <a:pPr algn="ctr">
            <a:buNone/>
          </a:pPr>
          <a:r>
            <a:rPr lang="fr-FR" sz="2400" b="1" dirty="0"/>
            <a:t>Aux pommes et aux fraises.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 sz="1600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 sz="1600"/>
        </a:p>
      </dgm:t>
    </dgm:pt>
    <dgm:pt modelId="{D865DF60-6A8A-1346-86CF-ADC5241F7441}">
      <dgm:prSet custT="1"/>
      <dgm:spPr/>
      <dgm:t>
        <a:bodyPr/>
        <a:lstStyle/>
        <a:p>
          <a:r>
            <a:rPr lang="fr-FR" sz="3600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 sz="1600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 sz="1600"/>
        </a:p>
      </dgm:t>
    </dgm:pt>
    <dgm:pt modelId="{2C8EC395-066D-984E-8F48-1D03BBA365D6}">
      <dgm:prSet custT="1"/>
      <dgm:spPr/>
      <dgm:t>
        <a:bodyPr/>
        <a:lstStyle/>
        <a:p>
          <a:pPr algn="ctr">
            <a:buNone/>
          </a:pPr>
          <a:r>
            <a:rPr lang="fr-FR" sz="2400" b="1" dirty="0"/>
            <a:t>Au boucher et au boulanger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 sz="160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 sz="1600"/>
        </a:p>
      </dgm:t>
    </dgm:pt>
    <dgm:pt modelId="{DD6BBC1B-D149-744A-A30E-EFE273F02222}">
      <dgm:prSet phldrT="[Texte]" custT="1"/>
      <dgm:spPr/>
      <dgm:t>
        <a:bodyPr/>
        <a:lstStyle/>
        <a:p>
          <a:pPr algn="ctr">
            <a:buNone/>
          </a:pPr>
          <a:r>
            <a:rPr lang="fr-FR" sz="2400" b="1" dirty="0"/>
            <a:t> Aux enfants du voisin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 sz="160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 sz="1600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 custLinFactNeighborX="846" custLinFactNeighborY="25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D23621A-32B5-4A90-AC36-934D6C6463D2}" type="presOf" srcId="{8943F2E6-3B0D-E448-9217-B317A1C852F5}" destId="{1017B7CB-13B4-9B4A-A898-E550BB192901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183495FB-E929-40A3-A5D9-AD5405F36B59}" type="presOf" srcId="{31427C3A-E33A-4C40-B6A8-DF440F9FA9C2}" destId="{09F84ED2-5430-D348-8351-1C588DA968EF}" srcOrd="0" destOrd="0" presId="urn:microsoft.com/office/officeart/2005/8/layout/vList5"/>
    <dgm:cxn modelId="{275ABDAF-ABB8-4F4C-A301-6A70D1A29D03}" type="presOf" srcId="{DD6BBC1B-D149-744A-A30E-EFE273F02222}" destId="{B2E2EFB5-3D81-DA40-B0AB-7277103CCFA5}" srcOrd="0" destOrd="0" presId="urn:microsoft.com/office/officeart/2005/8/layout/vList5"/>
    <dgm:cxn modelId="{082C442C-0274-44AA-B1D5-B3EF3F0CCE42}" type="presOf" srcId="{2C8EC395-066D-984E-8F48-1D03BBA365D6}" destId="{FBE9ED35-B856-174C-8737-A32D2C924CA6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B7DB35E-42F7-4EFA-B88D-B826EBA182DA}" type="presOf" srcId="{D865DF60-6A8A-1346-86CF-ADC5241F7441}" destId="{C3381103-080C-D746-8B27-46B2DEE4028C}" srcOrd="0" destOrd="0" presId="urn:microsoft.com/office/officeart/2005/8/layout/vList5"/>
    <dgm:cxn modelId="{BE8233DC-EFBD-4427-969B-22EBB25C5429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3330FC43-DDFE-4ABF-A421-A6FA2D98E021}" type="presOf" srcId="{5A256FE1-617A-F64B-AAA5-E71BA3D8E71B}" destId="{5131D196-118F-ED4B-8F8C-9F861CEE6268}" srcOrd="0" destOrd="0" presId="urn:microsoft.com/office/officeart/2005/8/layout/vList5"/>
    <dgm:cxn modelId="{336B6707-C9DD-4B57-8FC4-E4E883DFCC18}" type="presOf" srcId="{39104730-2024-374C-98E0-3A4CE7ED9881}" destId="{82B71E07-46A9-1F4C-9980-576B2FA3ADD8}" srcOrd="0" destOrd="0" presId="urn:microsoft.com/office/officeart/2005/8/layout/vList5"/>
    <dgm:cxn modelId="{8501660F-D242-4FE3-BA59-3687A2472744}" type="presOf" srcId="{C98D5B68-7884-6648-A6A0-2E344EE2F2C1}" destId="{70B8D9E0-4A6D-2F44-B595-4E51FB1CC510}" srcOrd="0" destOrd="0" presId="urn:microsoft.com/office/officeart/2005/8/layout/vList5"/>
    <dgm:cxn modelId="{90C62D49-BD99-4B3A-8292-714CAA6AD40D}" type="presParOf" srcId="{82B71E07-46A9-1F4C-9980-576B2FA3ADD8}" destId="{A3A8D8DA-067B-EC42-9EAF-7E4FD8AA6489}" srcOrd="0" destOrd="0" presId="urn:microsoft.com/office/officeart/2005/8/layout/vList5"/>
    <dgm:cxn modelId="{A9B083D2-7461-4D36-96EB-171C25D89C04}" type="presParOf" srcId="{A3A8D8DA-067B-EC42-9EAF-7E4FD8AA6489}" destId="{5131D196-118F-ED4B-8F8C-9F861CEE6268}" srcOrd="0" destOrd="0" presId="urn:microsoft.com/office/officeart/2005/8/layout/vList5"/>
    <dgm:cxn modelId="{2CBDD44E-579D-4A40-838B-BC8F0731887C}" type="presParOf" srcId="{A3A8D8DA-067B-EC42-9EAF-7E4FD8AA6489}" destId="{B2E2EFB5-3D81-DA40-B0AB-7277103CCFA5}" srcOrd="1" destOrd="0" presId="urn:microsoft.com/office/officeart/2005/8/layout/vList5"/>
    <dgm:cxn modelId="{AEE3E7E5-176A-4BCC-BDA8-0FC2DCC1059C}" type="presParOf" srcId="{82B71E07-46A9-1F4C-9980-576B2FA3ADD8}" destId="{86757E5C-20F4-E745-A720-B10E686939A4}" srcOrd="1" destOrd="0" presId="urn:microsoft.com/office/officeart/2005/8/layout/vList5"/>
    <dgm:cxn modelId="{4F8D275B-7C18-405B-A2B0-10A3FE03E5A3}" type="presParOf" srcId="{82B71E07-46A9-1F4C-9980-576B2FA3ADD8}" destId="{0760AE06-7B56-494A-A0E8-36B594643D8E}" srcOrd="2" destOrd="0" presId="urn:microsoft.com/office/officeart/2005/8/layout/vList5"/>
    <dgm:cxn modelId="{45F8200A-B4AF-48DA-978A-1D3EDBE4628C}" type="presParOf" srcId="{0760AE06-7B56-494A-A0E8-36B594643D8E}" destId="{C3381103-080C-D746-8B27-46B2DEE4028C}" srcOrd="0" destOrd="0" presId="urn:microsoft.com/office/officeart/2005/8/layout/vList5"/>
    <dgm:cxn modelId="{9ECA9E11-B780-4F24-A591-B29A680C5F3D}" type="presParOf" srcId="{0760AE06-7B56-494A-A0E8-36B594643D8E}" destId="{FBE9ED35-B856-174C-8737-A32D2C924CA6}" srcOrd="1" destOrd="0" presId="urn:microsoft.com/office/officeart/2005/8/layout/vList5"/>
    <dgm:cxn modelId="{5E7C8CD0-D95A-4624-BB0B-FE996CAFDD1E}" type="presParOf" srcId="{82B71E07-46A9-1F4C-9980-576B2FA3ADD8}" destId="{42D27948-8160-FF47-9116-9786F5E669CE}" srcOrd="3" destOrd="0" presId="urn:microsoft.com/office/officeart/2005/8/layout/vList5"/>
    <dgm:cxn modelId="{30B9792D-7F94-4F1B-8730-5C1B59EC59F4}" type="presParOf" srcId="{82B71E07-46A9-1F4C-9980-576B2FA3ADD8}" destId="{39BBA486-03BD-2144-ABBF-AE369E5400B7}" srcOrd="4" destOrd="0" presId="urn:microsoft.com/office/officeart/2005/8/layout/vList5"/>
    <dgm:cxn modelId="{C59B4DA2-4468-44D1-ACAB-89C4671C12AD}" type="presParOf" srcId="{39BBA486-03BD-2144-ABBF-AE369E5400B7}" destId="{70B8D9E0-4A6D-2F44-B595-4E51FB1CC510}" srcOrd="0" destOrd="0" presId="urn:microsoft.com/office/officeart/2005/8/layout/vList5"/>
    <dgm:cxn modelId="{F78B858C-DD39-4437-9692-57E91C301A40}" type="presParOf" srcId="{39BBA486-03BD-2144-ABBF-AE369E5400B7}" destId="{09F84ED2-5430-D348-8351-1C588DA968EF}" srcOrd="1" destOrd="0" presId="urn:microsoft.com/office/officeart/2005/8/layout/vList5"/>
    <dgm:cxn modelId="{8A8D9975-70D4-46CB-8124-0123B242696B}" type="presParOf" srcId="{82B71E07-46A9-1F4C-9980-576B2FA3ADD8}" destId="{26A10C18-A8F4-6A4C-BDEE-6F7DE3CE4615}" srcOrd="5" destOrd="0" presId="urn:microsoft.com/office/officeart/2005/8/layout/vList5"/>
    <dgm:cxn modelId="{6B86BB1B-E433-417D-8901-11C4607161D9}" type="presParOf" srcId="{82B71E07-46A9-1F4C-9980-576B2FA3ADD8}" destId="{4ECD3363-8FE6-2E4D-AEB8-DD61ACBB9653}" srcOrd="6" destOrd="0" presId="urn:microsoft.com/office/officeart/2005/8/layout/vList5"/>
    <dgm:cxn modelId="{5CA87810-5D39-40B2-840D-399C3ADCF601}" type="presParOf" srcId="{4ECD3363-8FE6-2E4D-AEB8-DD61ACBB9653}" destId="{E895D6B0-A2C0-8846-B022-1C147093D231}" srcOrd="0" destOrd="0" presId="urn:microsoft.com/office/officeart/2005/8/layout/vList5"/>
    <dgm:cxn modelId="{E8E44312-56C9-4DB4-86E8-B70DB3992E6D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36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 sz="1600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 sz="1600"/>
        </a:p>
      </dgm:t>
    </dgm:pt>
    <dgm:pt modelId="{C98D5B68-7884-6648-A6A0-2E344EE2F2C1}">
      <dgm:prSet phldrT="[Texte]" custT="1"/>
      <dgm:spPr/>
      <dgm:t>
        <a:bodyPr/>
        <a:lstStyle/>
        <a:p>
          <a:r>
            <a:rPr lang="fr-FR" sz="3600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 sz="1600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 sz="1600"/>
        </a:p>
      </dgm:t>
    </dgm:pt>
    <dgm:pt modelId="{31427C3A-E33A-4C40-B6A8-DF440F9FA9C2}">
      <dgm:prSet phldrT="[Texte]" custT="1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À ses neveux et nièce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 sz="160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 sz="1600"/>
        </a:p>
      </dgm:t>
    </dgm:pt>
    <dgm:pt modelId="{877D7047-60CD-754B-B94B-0D52DA8802EF}">
      <dgm:prSet phldrT="[Texte]" custT="1"/>
      <dgm:spPr/>
      <dgm:t>
        <a:bodyPr/>
        <a:lstStyle/>
        <a:p>
          <a:r>
            <a:rPr lang="fr-FR" sz="3600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 sz="1600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 sz="1600"/>
        </a:p>
      </dgm:t>
    </dgm:pt>
    <dgm:pt modelId="{8943F2E6-3B0D-E448-9217-B317A1C852F5}">
      <dgm:prSet phldrT="[Texte]"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Aux pommes et aux fraises.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 sz="1600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 sz="1600"/>
        </a:p>
      </dgm:t>
    </dgm:pt>
    <dgm:pt modelId="{D865DF60-6A8A-1346-86CF-ADC5241F7441}">
      <dgm:prSet custT="1"/>
      <dgm:spPr/>
      <dgm:t>
        <a:bodyPr/>
        <a:lstStyle/>
        <a:p>
          <a:r>
            <a:rPr lang="fr-FR" sz="3600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 sz="1600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 sz="1600"/>
        </a:p>
      </dgm:t>
    </dgm:pt>
    <dgm:pt modelId="{2C8EC395-066D-984E-8F48-1D03BBA365D6}">
      <dgm:prSet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Au boucher et au boulanger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 sz="160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 sz="1600"/>
        </a:p>
      </dgm:t>
    </dgm:pt>
    <dgm:pt modelId="{DD6BBC1B-D149-744A-A30E-EFE273F02222}">
      <dgm:prSet phldrT="[Texte]"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 Aux enfants du voisin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 sz="160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 sz="1600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 custLinFactNeighborX="846" custLinFactNeighborY="25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A21F3FA-DCA9-42E8-B0B3-35247540FD84}" type="presOf" srcId="{31427C3A-E33A-4C40-B6A8-DF440F9FA9C2}" destId="{09F84ED2-5430-D348-8351-1C588DA968EF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2707162-0584-45D9-AAD4-7890CB7C963F}" type="presOf" srcId="{39104730-2024-374C-98E0-3A4CE7ED9881}" destId="{82B71E07-46A9-1F4C-9980-576B2FA3ADD8}" srcOrd="0" destOrd="0" presId="urn:microsoft.com/office/officeart/2005/8/layout/vList5"/>
    <dgm:cxn modelId="{945AEC84-17C2-4295-9624-BA9D49D7C5B6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FB0C399-63D9-4014-A5A3-0EA872A132B4}" type="presOf" srcId="{5A256FE1-617A-F64B-AAA5-E71BA3D8E71B}" destId="{5131D196-118F-ED4B-8F8C-9F861CEE6268}" srcOrd="0" destOrd="0" presId="urn:microsoft.com/office/officeart/2005/8/layout/vList5"/>
    <dgm:cxn modelId="{7E881D58-52E0-4C22-882E-7EBCE3D9F848}" type="presOf" srcId="{C98D5B68-7884-6648-A6A0-2E344EE2F2C1}" destId="{70B8D9E0-4A6D-2F44-B595-4E51FB1CC510}" srcOrd="0" destOrd="0" presId="urn:microsoft.com/office/officeart/2005/8/layout/vList5"/>
    <dgm:cxn modelId="{07AAD963-2296-46B6-B8FE-C91DEC6A8773}" type="presOf" srcId="{877D7047-60CD-754B-B94B-0D52DA8802EF}" destId="{E895D6B0-A2C0-8846-B022-1C147093D23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23F6427C-F16D-4C37-BE6D-3E9F4FF5533E}" type="presOf" srcId="{D865DF60-6A8A-1346-86CF-ADC5241F7441}" destId="{C3381103-080C-D746-8B27-46B2DEE4028C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B2A22317-9B33-4A47-84D9-708183859F70}" type="presOf" srcId="{DD6BBC1B-D149-744A-A30E-EFE273F02222}" destId="{B2E2EFB5-3D81-DA40-B0AB-7277103CCFA5}" srcOrd="0" destOrd="0" presId="urn:microsoft.com/office/officeart/2005/8/layout/vList5"/>
    <dgm:cxn modelId="{497A43C7-4D3C-46CE-8848-48CE71D07B45}" type="presOf" srcId="{2C8EC395-066D-984E-8F48-1D03BBA365D6}" destId="{FBE9ED35-B856-174C-8737-A32D2C924CA6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E8CDE64D-5D93-4F46-B93B-B5D012FE910F}" type="presParOf" srcId="{82B71E07-46A9-1F4C-9980-576B2FA3ADD8}" destId="{A3A8D8DA-067B-EC42-9EAF-7E4FD8AA6489}" srcOrd="0" destOrd="0" presId="urn:microsoft.com/office/officeart/2005/8/layout/vList5"/>
    <dgm:cxn modelId="{7D414F97-CD0D-4705-A7F5-EF4F220CB478}" type="presParOf" srcId="{A3A8D8DA-067B-EC42-9EAF-7E4FD8AA6489}" destId="{5131D196-118F-ED4B-8F8C-9F861CEE6268}" srcOrd="0" destOrd="0" presId="urn:microsoft.com/office/officeart/2005/8/layout/vList5"/>
    <dgm:cxn modelId="{378365DA-A2B6-49C9-A0CB-8AC5609A28E1}" type="presParOf" srcId="{A3A8D8DA-067B-EC42-9EAF-7E4FD8AA6489}" destId="{B2E2EFB5-3D81-DA40-B0AB-7277103CCFA5}" srcOrd="1" destOrd="0" presId="urn:microsoft.com/office/officeart/2005/8/layout/vList5"/>
    <dgm:cxn modelId="{F96AB70D-2580-43C4-8523-7BA2490FEE22}" type="presParOf" srcId="{82B71E07-46A9-1F4C-9980-576B2FA3ADD8}" destId="{86757E5C-20F4-E745-A720-B10E686939A4}" srcOrd="1" destOrd="0" presId="urn:microsoft.com/office/officeart/2005/8/layout/vList5"/>
    <dgm:cxn modelId="{78FA9C5A-7F92-44CC-BC9A-6B9D0316F6A6}" type="presParOf" srcId="{82B71E07-46A9-1F4C-9980-576B2FA3ADD8}" destId="{0760AE06-7B56-494A-A0E8-36B594643D8E}" srcOrd="2" destOrd="0" presId="urn:microsoft.com/office/officeart/2005/8/layout/vList5"/>
    <dgm:cxn modelId="{B344F8C8-198F-404E-89CC-C50B459514A6}" type="presParOf" srcId="{0760AE06-7B56-494A-A0E8-36B594643D8E}" destId="{C3381103-080C-D746-8B27-46B2DEE4028C}" srcOrd="0" destOrd="0" presId="urn:microsoft.com/office/officeart/2005/8/layout/vList5"/>
    <dgm:cxn modelId="{D2B74A0E-8995-46B6-9A30-12BC7E87FBCC}" type="presParOf" srcId="{0760AE06-7B56-494A-A0E8-36B594643D8E}" destId="{FBE9ED35-B856-174C-8737-A32D2C924CA6}" srcOrd="1" destOrd="0" presId="urn:microsoft.com/office/officeart/2005/8/layout/vList5"/>
    <dgm:cxn modelId="{47A5C417-AC48-4079-B4FA-B46FE551821B}" type="presParOf" srcId="{82B71E07-46A9-1F4C-9980-576B2FA3ADD8}" destId="{42D27948-8160-FF47-9116-9786F5E669CE}" srcOrd="3" destOrd="0" presId="urn:microsoft.com/office/officeart/2005/8/layout/vList5"/>
    <dgm:cxn modelId="{9DE1EE2C-323D-449C-BAC3-7323B7A8D927}" type="presParOf" srcId="{82B71E07-46A9-1F4C-9980-576B2FA3ADD8}" destId="{39BBA486-03BD-2144-ABBF-AE369E5400B7}" srcOrd="4" destOrd="0" presId="urn:microsoft.com/office/officeart/2005/8/layout/vList5"/>
    <dgm:cxn modelId="{BA550082-09B7-4711-AB86-DF845702755C}" type="presParOf" srcId="{39BBA486-03BD-2144-ABBF-AE369E5400B7}" destId="{70B8D9E0-4A6D-2F44-B595-4E51FB1CC510}" srcOrd="0" destOrd="0" presId="urn:microsoft.com/office/officeart/2005/8/layout/vList5"/>
    <dgm:cxn modelId="{44B32038-178C-4BDA-AB35-A7ED97A03D96}" type="presParOf" srcId="{39BBA486-03BD-2144-ABBF-AE369E5400B7}" destId="{09F84ED2-5430-D348-8351-1C588DA968EF}" srcOrd="1" destOrd="0" presId="urn:microsoft.com/office/officeart/2005/8/layout/vList5"/>
    <dgm:cxn modelId="{82DCC400-58D6-495D-A3E4-50D69DBB1B35}" type="presParOf" srcId="{82B71E07-46A9-1F4C-9980-576B2FA3ADD8}" destId="{26A10C18-A8F4-6A4C-BDEE-6F7DE3CE4615}" srcOrd="5" destOrd="0" presId="urn:microsoft.com/office/officeart/2005/8/layout/vList5"/>
    <dgm:cxn modelId="{FE3768B8-2162-47C5-95F0-CFD5E3ECF07D}" type="presParOf" srcId="{82B71E07-46A9-1F4C-9980-576B2FA3ADD8}" destId="{4ECD3363-8FE6-2E4D-AEB8-DD61ACBB9653}" srcOrd="6" destOrd="0" presId="urn:microsoft.com/office/officeart/2005/8/layout/vList5"/>
    <dgm:cxn modelId="{C802756C-6CAE-433B-9CAF-9E650902E0DA}" type="presParOf" srcId="{4ECD3363-8FE6-2E4D-AEB8-DD61ACBB9653}" destId="{E895D6B0-A2C0-8846-B022-1C147093D231}" srcOrd="0" destOrd="0" presId="urn:microsoft.com/office/officeart/2005/8/layout/vList5"/>
    <dgm:cxn modelId="{8C5C0FF7-4C2D-46D5-9489-140E8135A95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36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 sz="1600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 sz="1600"/>
        </a:p>
      </dgm:t>
    </dgm:pt>
    <dgm:pt modelId="{C98D5B68-7884-6648-A6A0-2E344EE2F2C1}">
      <dgm:prSet phldrT="[Texte]" custT="1"/>
      <dgm:spPr/>
      <dgm:t>
        <a:bodyPr/>
        <a:lstStyle/>
        <a:p>
          <a:r>
            <a:rPr lang="fr-FR" sz="3600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 sz="1600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 sz="1600"/>
        </a:p>
      </dgm:t>
    </dgm:pt>
    <dgm:pt modelId="{31427C3A-E33A-4C40-B6A8-DF440F9FA9C2}">
      <dgm:prSet phldrT="[Texte]" custT="1"/>
      <dgm:spPr/>
      <dgm:t>
        <a:bodyPr/>
        <a:lstStyle/>
        <a:p>
          <a:pPr algn="ctr">
            <a:buNone/>
          </a:pPr>
          <a:r>
            <a:rPr lang="fr-FR" sz="2400" b="1" dirty="0"/>
            <a:t>Une plante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 sz="160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 sz="1600"/>
        </a:p>
      </dgm:t>
    </dgm:pt>
    <dgm:pt modelId="{877D7047-60CD-754B-B94B-0D52DA8802EF}">
      <dgm:prSet phldrT="[Texte]" custT="1"/>
      <dgm:spPr/>
      <dgm:t>
        <a:bodyPr/>
        <a:lstStyle/>
        <a:p>
          <a:r>
            <a:rPr lang="fr-FR" sz="3600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 sz="1600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 sz="1600"/>
        </a:p>
      </dgm:t>
    </dgm:pt>
    <dgm:pt modelId="{8943F2E6-3B0D-E448-9217-B317A1C852F5}">
      <dgm:prSet phldrT="[Texte]" custT="1"/>
      <dgm:spPr/>
      <dgm:t>
        <a:bodyPr/>
        <a:lstStyle/>
        <a:p>
          <a:pPr algn="ctr">
            <a:buNone/>
          </a:pPr>
          <a:r>
            <a:rPr lang="fr-FR" sz="2400" b="1" dirty="0"/>
            <a:t>Un arbre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 sz="1600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 sz="1600"/>
        </a:p>
      </dgm:t>
    </dgm:pt>
    <dgm:pt modelId="{D865DF60-6A8A-1346-86CF-ADC5241F7441}">
      <dgm:prSet custT="1"/>
      <dgm:spPr/>
      <dgm:t>
        <a:bodyPr/>
        <a:lstStyle/>
        <a:p>
          <a:r>
            <a:rPr lang="fr-FR" sz="3600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 sz="1600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 sz="1600"/>
        </a:p>
      </dgm:t>
    </dgm:pt>
    <dgm:pt modelId="{2C8EC395-066D-984E-8F48-1D03BBA365D6}">
      <dgm:prSet custT="1"/>
      <dgm:spPr/>
      <dgm:t>
        <a:bodyPr/>
        <a:lstStyle/>
        <a:p>
          <a:pPr algn="ctr">
            <a:buNone/>
          </a:pPr>
          <a:r>
            <a:rPr lang="fr-FR" sz="2400" b="1" dirty="0"/>
            <a:t>Un légume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 sz="160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 sz="1600"/>
        </a:p>
      </dgm:t>
    </dgm:pt>
    <dgm:pt modelId="{DD6BBC1B-D149-744A-A30E-EFE273F02222}">
      <dgm:prSet phldrT="[Texte]" custT="1"/>
      <dgm:spPr/>
      <dgm:t>
        <a:bodyPr/>
        <a:lstStyle/>
        <a:p>
          <a:pPr algn="ctr">
            <a:buNone/>
          </a:pPr>
          <a:r>
            <a:rPr lang="fr-FR" sz="2400" b="1" dirty="0"/>
            <a:t> Un fruit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 sz="160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 sz="1600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 custLinFactNeighborX="846" custLinFactNeighborY="25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FC67BF-F029-49A8-A553-58297D156032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C3ABC621-236E-47BD-8187-F562532DED0D}" type="presOf" srcId="{31427C3A-E33A-4C40-B6A8-DF440F9FA9C2}" destId="{09F84ED2-5430-D348-8351-1C588DA968EF}" srcOrd="0" destOrd="0" presId="urn:microsoft.com/office/officeart/2005/8/layout/vList5"/>
    <dgm:cxn modelId="{7D8395B5-7D4C-4162-B114-88EE33D3D7F1}" type="presOf" srcId="{877D7047-60CD-754B-B94B-0D52DA8802EF}" destId="{E895D6B0-A2C0-8846-B022-1C147093D231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7860EFB-84CF-49E0-8F47-BF3A729E8106}" type="presOf" srcId="{5A256FE1-617A-F64B-AAA5-E71BA3D8E71B}" destId="{5131D196-118F-ED4B-8F8C-9F861CEE6268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5A38FDAE-5884-4F1D-BB8D-DE5631E3679A}" type="presOf" srcId="{2C8EC395-066D-984E-8F48-1D03BBA365D6}" destId="{FBE9ED35-B856-174C-8737-A32D2C924CA6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2E6E5BE-0B7C-4161-A33E-E18103531431}" type="presOf" srcId="{D865DF60-6A8A-1346-86CF-ADC5241F7441}" destId="{C3381103-080C-D746-8B27-46B2DEE4028C}" srcOrd="0" destOrd="0" presId="urn:microsoft.com/office/officeart/2005/8/layout/vList5"/>
    <dgm:cxn modelId="{5AC976BA-0D0A-4B68-8FAB-C03CFF2ADDF0}" type="presOf" srcId="{8943F2E6-3B0D-E448-9217-B317A1C852F5}" destId="{1017B7CB-13B4-9B4A-A898-E550BB192901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B4E64FE-4F87-4B3A-A30E-332736DC9F06}" type="presOf" srcId="{DD6BBC1B-D149-744A-A30E-EFE273F02222}" destId="{B2E2EFB5-3D81-DA40-B0AB-7277103CCFA5}" srcOrd="0" destOrd="0" presId="urn:microsoft.com/office/officeart/2005/8/layout/vList5"/>
    <dgm:cxn modelId="{AE6690C3-6990-4B05-A875-11E9281FB215}" type="presOf" srcId="{C98D5B68-7884-6648-A6A0-2E344EE2F2C1}" destId="{70B8D9E0-4A6D-2F44-B595-4E51FB1CC510}" srcOrd="0" destOrd="0" presId="urn:microsoft.com/office/officeart/2005/8/layout/vList5"/>
    <dgm:cxn modelId="{C01DE508-AC2F-4841-B7BB-46B144B8F773}" type="presParOf" srcId="{82B71E07-46A9-1F4C-9980-576B2FA3ADD8}" destId="{A3A8D8DA-067B-EC42-9EAF-7E4FD8AA6489}" srcOrd="0" destOrd="0" presId="urn:microsoft.com/office/officeart/2005/8/layout/vList5"/>
    <dgm:cxn modelId="{F125AEE4-9416-491B-918A-813A58812ABC}" type="presParOf" srcId="{A3A8D8DA-067B-EC42-9EAF-7E4FD8AA6489}" destId="{5131D196-118F-ED4B-8F8C-9F861CEE6268}" srcOrd="0" destOrd="0" presId="urn:microsoft.com/office/officeart/2005/8/layout/vList5"/>
    <dgm:cxn modelId="{54E17EF9-9D89-491F-95B2-0BD6A8B868A0}" type="presParOf" srcId="{A3A8D8DA-067B-EC42-9EAF-7E4FD8AA6489}" destId="{B2E2EFB5-3D81-DA40-B0AB-7277103CCFA5}" srcOrd="1" destOrd="0" presId="urn:microsoft.com/office/officeart/2005/8/layout/vList5"/>
    <dgm:cxn modelId="{2A7C8E22-9A21-486B-8FBF-04FD22CFE748}" type="presParOf" srcId="{82B71E07-46A9-1F4C-9980-576B2FA3ADD8}" destId="{86757E5C-20F4-E745-A720-B10E686939A4}" srcOrd="1" destOrd="0" presId="urn:microsoft.com/office/officeart/2005/8/layout/vList5"/>
    <dgm:cxn modelId="{47D4C42F-4B01-4226-8D2B-FF3599A27C3F}" type="presParOf" srcId="{82B71E07-46A9-1F4C-9980-576B2FA3ADD8}" destId="{0760AE06-7B56-494A-A0E8-36B594643D8E}" srcOrd="2" destOrd="0" presId="urn:microsoft.com/office/officeart/2005/8/layout/vList5"/>
    <dgm:cxn modelId="{2C728321-FA0A-4437-9DBE-A443E6D93EEC}" type="presParOf" srcId="{0760AE06-7B56-494A-A0E8-36B594643D8E}" destId="{C3381103-080C-D746-8B27-46B2DEE4028C}" srcOrd="0" destOrd="0" presId="urn:microsoft.com/office/officeart/2005/8/layout/vList5"/>
    <dgm:cxn modelId="{7FDEB9FA-07E8-4B91-A0BA-2BF9586C2F18}" type="presParOf" srcId="{0760AE06-7B56-494A-A0E8-36B594643D8E}" destId="{FBE9ED35-B856-174C-8737-A32D2C924CA6}" srcOrd="1" destOrd="0" presId="urn:microsoft.com/office/officeart/2005/8/layout/vList5"/>
    <dgm:cxn modelId="{C7DF4EC5-4CED-4A8E-80CB-CF9C6143FE60}" type="presParOf" srcId="{82B71E07-46A9-1F4C-9980-576B2FA3ADD8}" destId="{42D27948-8160-FF47-9116-9786F5E669CE}" srcOrd="3" destOrd="0" presId="urn:microsoft.com/office/officeart/2005/8/layout/vList5"/>
    <dgm:cxn modelId="{A03392CF-008A-45CE-A3A1-02208B6987F1}" type="presParOf" srcId="{82B71E07-46A9-1F4C-9980-576B2FA3ADD8}" destId="{39BBA486-03BD-2144-ABBF-AE369E5400B7}" srcOrd="4" destOrd="0" presId="urn:microsoft.com/office/officeart/2005/8/layout/vList5"/>
    <dgm:cxn modelId="{4C6D0D69-4BB4-4399-934E-EAC3A41156B0}" type="presParOf" srcId="{39BBA486-03BD-2144-ABBF-AE369E5400B7}" destId="{70B8D9E0-4A6D-2F44-B595-4E51FB1CC510}" srcOrd="0" destOrd="0" presId="urn:microsoft.com/office/officeart/2005/8/layout/vList5"/>
    <dgm:cxn modelId="{B8195A37-F0AC-4BB7-B12D-28DA3B96A3FD}" type="presParOf" srcId="{39BBA486-03BD-2144-ABBF-AE369E5400B7}" destId="{09F84ED2-5430-D348-8351-1C588DA968EF}" srcOrd="1" destOrd="0" presId="urn:microsoft.com/office/officeart/2005/8/layout/vList5"/>
    <dgm:cxn modelId="{E3FE4089-F807-48F6-B7A5-C204D3E2E7AF}" type="presParOf" srcId="{82B71E07-46A9-1F4C-9980-576B2FA3ADD8}" destId="{26A10C18-A8F4-6A4C-BDEE-6F7DE3CE4615}" srcOrd="5" destOrd="0" presId="urn:microsoft.com/office/officeart/2005/8/layout/vList5"/>
    <dgm:cxn modelId="{788AF809-8334-4DDD-961C-4BA9C4A1E924}" type="presParOf" srcId="{82B71E07-46A9-1F4C-9980-576B2FA3ADD8}" destId="{4ECD3363-8FE6-2E4D-AEB8-DD61ACBB9653}" srcOrd="6" destOrd="0" presId="urn:microsoft.com/office/officeart/2005/8/layout/vList5"/>
    <dgm:cxn modelId="{F628165F-2E44-4DDD-AF59-7F2A921A42D5}" type="presParOf" srcId="{4ECD3363-8FE6-2E4D-AEB8-DD61ACBB9653}" destId="{E895D6B0-A2C0-8846-B022-1C147093D231}" srcOrd="0" destOrd="0" presId="urn:microsoft.com/office/officeart/2005/8/layout/vList5"/>
    <dgm:cxn modelId="{51656742-F7FC-4CE8-8C52-0BBC4487FAC3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 custT="1"/>
      <dgm:spPr/>
      <dgm:t>
        <a:bodyPr/>
        <a:lstStyle/>
        <a:p>
          <a:r>
            <a:rPr lang="fr-FR" sz="3600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 sz="1600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 sz="1600"/>
        </a:p>
      </dgm:t>
    </dgm:pt>
    <dgm:pt modelId="{C98D5B68-7884-6648-A6A0-2E344EE2F2C1}">
      <dgm:prSet phldrT="[Texte]" custT="1"/>
      <dgm:spPr/>
      <dgm:t>
        <a:bodyPr/>
        <a:lstStyle/>
        <a:p>
          <a:r>
            <a:rPr lang="fr-FR" sz="3600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 sz="1600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 sz="1600"/>
        </a:p>
      </dgm:t>
    </dgm:pt>
    <dgm:pt modelId="{31427C3A-E33A-4C40-B6A8-DF440F9FA9C2}">
      <dgm:prSet phldrT="[Texte]" custT="1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Une plante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 sz="1600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 sz="1600"/>
        </a:p>
      </dgm:t>
    </dgm:pt>
    <dgm:pt modelId="{877D7047-60CD-754B-B94B-0D52DA8802EF}">
      <dgm:prSet phldrT="[Texte]" custT="1"/>
      <dgm:spPr/>
      <dgm:t>
        <a:bodyPr/>
        <a:lstStyle/>
        <a:p>
          <a:r>
            <a:rPr lang="fr-FR" sz="3600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 sz="1600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 sz="1600"/>
        </a:p>
      </dgm:t>
    </dgm:pt>
    <dgm:pt modelId="{8943F2E6-3B0D-E448-9217-B317A1C852F5}">
      <dgm:prSet phldrT="[Texte]"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Un arbre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 sz="1600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 sz="1600"/>
        </a:p>
      </dgm:t>
    </dgm:pt>
    <dgm:pt modelId="{D865DF60-6A8A-1346-86CF-ADC5241F7441}">
      <dgm:prSet custT="1"/>
      <dgm:spPr/>
      <dgm:t>
        <a:bodyPr/>
        <a:lstStyle/>
        <a:p>
          <a:r>
            <a:rPr lang="fr-FR" sz="3600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 sz="1600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 sz="1600"/>
        </a:p>
      </dgm:t>
    </dgm:pt>
    <dgm:pt modelId="{2C8EC395-066D-984E-8F48-1D03BBA365D6}">
      <dgm:prSet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Un légume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 sz="1600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 sz="1600"/>
        </a:p>
      </dgm:t>
    </dgm:pt>
    <dgm:pt modelId="{DD6BBC1B-D149-744A-A30E-EFE273F02222}">
      <dgm:prSet phldrT="[Texte]" custT="1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sz="2400" b="1" dirty="0"/>
            <a:t> Un fruit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 sz="160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 sz="1600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 custLinFactNeighborX="846" custLinFactNeighborY="25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E45A4A2-5F4F-4B8A-972C-552F216295CB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70BEF7DF-DE91-4D03-A770-F2B2FA6E65F6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7C0A679D-8A83-4EDF-B67C-B71B0864E59E}" type="presOf" srcId="{8943F2E6-3B0D-E448-9217-B317A1C852F5}" destId="{1017B7CB-13B4-9B4A-A898-E550BB19290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205615C5-D77E-43E9-A46C-89B845518F05}" type="presOf" srcId="{5A256FE1-617A-F64B-AAA5-E71BA3D8E71B}" destId="{5131D196-118F-ED4B-8F8C-9F861CEE6268}" srcOrd="0" destOrd="0" presId="urn:microsoft.com/office/officeart/2005/8/layout/vList5"/>
    <dgm:cxn modelId="{903DA1E8-45E0-4601-8D04-DB4F3F295889}" type="presOf" srcId="{2C8EC395-066D-984E-8F48-1D03BBA365D6}" destId="{FBE9ED35-B856-174C-8737-A32D2C924CA6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A5495A3-E85F-4920-ABFE-1A7B946B2C52}" type="presOf" srcId="{31427C3A-E33A-4C40-B6A8-DF440F9FA9C2}" destId="{09F84ED2-5430-D348-8351-1C588DA968EF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DEB1E6CA-A973-4750-83C2-FA9C9E13820D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A91A2AC-6F97-481D-884E-1BCF650DA51E}" type="presOf" srcId="{D865DF60-6A8A-1346-86CF-ADC5241F7441}" destId="{C3381103-080C-D746-8B27-46B2DEE4028C}" srcOrd="0" destOrd="0" presId="urn:microsoft.com/office/officeart/2005/8/layout/vList5"/>
    <dgm:cxn modelId="{B6384A45-7964-419F-B5D3-352C1E86016B}" type="presOf" srcId="{39104730-2024-374C-98E0-3A4CE7ED9881}" destId="{82B71E07-46A9-1F4C-9980-576B2FA3ADD8}" srcOrd="0" destOrd="0" presId="urn:microsoft.com/office/officeart/2005/8/layout/vList5"/>
    <dgm:cxn modelId="{8904899C-23BA-4686-A83C-3B25D6E480CA}" type="presParOf" srcId="{82B71E07-46A9-1F4C-9980-576B2FA3ADD8}" destId="{A3A8D8DA-067B-EC42-9EAF-7E4FD8AA6489}" srcOrd="0" destOrd="0" presId="urn:microsoft.com/office/officeart/2005/8/layout/vList5"/>
    <dgm:cxn modelId="{83EE2897-2300-4E03-A4BA-AE72AD02A660}" type="presParOf" srcId="{A3A8D8DA-067B-EC42-9EAF-7E4FD8AA6489}" destId="{5131D196-118F-ED4B-8F8C-9F861CEE6268}" srcOrd="0" destOrd="0" presId="urn:microsoft.com/office/officeart/2005/8/layout/vList5"/>
    <dgm:cxn modelId="{691CB9D5-D24B-4905-8BA6-3A1762525FBA}" type="presParOf" srcId="{A3A8D8DA-067B-EC42-9EAF-7E4FD8AA6489}" destId="{B2E2EFB5-3D81-DA40-B0AB-7277103CCFA5}" srcOrd="1" destOrd="0" presId="urn:microsoft.com/office/officeart/2005/8/layout/vList5"/>
    <dgm:cxn modelId="{B7BD5FF5-CB1B-47C7-A03F-7FC82EB6C661}" type="presParOf" srcId="{82B71E07-46A9-1F4C-9980-576B2FA3ADD8}" destId="{86757E5C-20F4-E745-A720-B10E686939A4}" srcOrd="1" destOrd="0" presId="urn:microsoft.com/office/officeart/2005/8/layout/vList5"/>
    <dgm:cxn modelId="{5800DAD1-030B-47F9-9215-7F4436775A83}" type="presParOf" srcId="{82B71E07-46A9-1F4C-9980-576B2FA3ADD8}" destId="{0760AE06-7B56-494A-A0E8-36B594643D8E}" srcOrd="2" destOrd="0" presId="urn:microsoft.com/office/officeart/2005/8/layout/vList5"/>
    <dgm:cxn modelId="{734EFEE9-ED96-44FB-A786-231FCCC0F661}" type="presParOf" srcId="{0760AE06-7B56-494A-A0E8-36B594643D8E}" destId="{C3381103-080C-D746-8B27-46B2DEE4028C}" srcOrd="0" destOrd="0" presId="urn:microsoft.com/office/officeart/2005/8/layout/vList5"/>
    <dgm:cxn modelId="{2ECE1E7D-A397-467B-87EF-ECE9C84B2E1D}" type="presParOf" srcId="{0760AE06-7B56-494A-A0E8-36B594643D8E}" destId="{FBE9ED35-B856-174C-8737-A32D2C924CA6}" srcOrd="1" destOrd="0" presId="urn:microsoft.com/office/officeart/2005/8/layout/vList5"/>
    <dgm:cxn modelId="{81B452FE-F5F9-4F7D-8BD4-E0955D059A91}" type="presParOf" srcId="{82B71E07-46A9-1F4C-9980-576B2FA3ADD8}" destId="{42D27948-8160-FF47-9116-9786F5E669CE}" srcOrd="3" destOrd="0" presId="urn:microsoft.com/office/officeart/2005/8/layout/vList5"/>
    <dgm:cxn modelId="{81628962-4793-462D-A55F-2F069B7263FF}" type="presParOf" srcId="{82B71E07-46A9-1F4C-9980-576B2FA3ADD8}" destId="{39BBA486-03BD-2144-ABBF-AE369E5400B7}" srcOrd="4" destOrd="0" presId="urn:microsoft.com/office/officeart/2005/8/layout/vList5"/>
    <dgm:cxn modelId="{95FD4049-755A-4794-9B4C-954B23572A7B}" type="presParOf" srcId="{39BBA486-03BD-2144-ABBF-AE369E5400B7}" destId="{70B8D9E0-4A6D-2F44-B595-4E51FB1CC510}" srcOrd="0" destOrd="0" presId="urn:microsoft.com/office/officeart/2005/8/layout/vList5"/>
    <dgm:cxn modelId="{D33F0FEB-8E88-4383-BCA4-84D79F6A9A0C}" type="presParOf" srcId="{39BBA486-03BD-2144-ABBF-AE369E5400B7}" destId="{09F84ED2-5430-D348-8351-1C588DA968EF}" srcOrd="1" destOrd="0" presId="urn:microsoft.com/office/officeart/2005/8/layout/vList5"/>
    <dgm:cxn modelId="{4F2F43E4-20A9-45A1-8DA1-4F50FFF5D381}" type="presParOf" srcId="{82B71E07-46A9-1F4C-9980-576B2FA3ADD8}" destId="{26A10C18-A8F4-6A4C-BDEE-6F7DE3CE4615}" srcOrd="5" destOrd="0" presId="urn:microsoft.com/office/officeart/2005/8/layout/vList5"/>
    <dgm:cxn modelId="{D702BF47-E479-48CD-9154-D5B00E550A63}" type="presParOf" srcId="{82B71E07-46A9-1F4C-9980-576B2FA3ADD8}" destId="{4ECD3363-8FE6-2E4D-AEB8-DD61ACBB9653}" srcOrd="6" destOrd="0" presId="urn:microsoft.com/office/officeart/2005/8/layout/vList5"/>
    <dgm:cxn modelId="{FB79B41A-1FA6-40E5-B22A-39F2C1A64C5D}" type="presParOf" srcId="{4ECD3363-8FE6-2E4D-AEB8-DD61ACBB9653}" destId="{E895D6B0-A2C0-8846-B022-1C147093D231}" srcOrd="0" destOrd="0" presId="urn:microsoft.com/office/officeart/2005/8/layout/vList5"/>
    <dgm:cxn modelId="{D1D525B4-568C-4D27-B438-AA2F2F85E4A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>
              <a:solidFill>
                <a:srgbClr val="0070C0"/>
              </a:solidFill>
            </a:rPr>
            <a:t>et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mari</a:t>
          </a:r>
          <a:r>
            <a:rPr lang="fr-FR" b="1" dirty="0">
              <a:solidFill>
                <a:srgbClr val="0070C0"/>
              </a:solidFill>
            </a:rPr>
            <a:t>é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dîn</a:t>
          </a:r>
          <a:r>
            <a:rPr lang="fr-FR" b="1" dirty="0">
              <a:solidFill>
                <a:srgbClr val="0070C0"/>
              </a:solidFill>
            </a:rPr>
            <a:t>er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  <a:r>
            <a:rPr lang="fr-FR" b="1" dirty="0">
              <a:solidFill>
                <a:srgbClr val="0070C0"/>
              </a:solidFill>
            </a:rPr>
            <a:t>er</a:t>
          </a:r>
          <a:r>
            <a:rPr lang="fr-FR" b="1" dirty="0"/>
            <a:t>credi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021C236D-6AA6-43F9-AD03-624906826E91}" type="presOf" srcId="{8943F2E6-3B0D-E448-9217-B317A1C852F5}" destId="{1017B7CB-13B4-9B4A-A898-E550BB192901}" srcOrd="0" destOrd="0" presId="urn:microsoft.com/office/officeart/2005/8/layout/vList5"/>
    <dgm:cxn modelId="{3746239A-58B1-4E2A-9DC2-D9DC6808DCA7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6D8640B7-57A4-4C44-B895-DDF1F59B9433}" type="presOf" srcId="{D865DF60-6A8A-1346-86CF-ADC5241F7441}" destId="{C3381103-080C-D746-8B27-46B2DEE4028C}" srcOrd="0" destOrd="0" presId="urn:microsoft.com/office/officeart/2005/8/layout/vList5"/>
    <dgm:cxn modelId="{67F30001-A404-41DA-95B9-73A46D2643F1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05C48BA5-5266-4B28-8E58-3DAA97F5B5E8}" type="presOf" srcId="{2C8EC395-066D-984E-8F48-1D03BBA365D6}" destId="{FBE9ED35-B856-174C-8737-A32D2C924CA6}" srcOrd="0" destOrd="0" presId="urn:microsoft.com/office/officeart/2005/8/layout/vList5"/>
    <dgm:cxn modelId="{5A9C48E2-808F-40B4-A41C-D24D543FD123}" type="presOf" srcId="{5A256FE1-617A-F64B-AAA5-E71BA3D8E71B}" destId="{5131D196-118F-ED4B-8F8C-9F861CEE626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164E854F-7671-4343-ABF5-D6C421BC7D21}" type="presOf" srcId="{39104730-2024-374C-98E0-3A4CE7ED9881}" destId="{82B71E07-46A9-1F4C-9980-576B2FA3ADD8}" srcOrd="0" destOrd="0" presId="urn:microsoft.com/office/officeart/2005/8/layout/vList5"/>
    <dgm:cxn modelId="{95331D5D-DCDD-4BDD-A689-2E6DEC723D48}" type="presOf" srcId="{DD6BBC1B-D149-744A-A30E-EFE273F02222}" destId="{B2E2EFB5-3D81-DA40-B0AB-7277103CCFA5}" srcOrd="0" destOrd="0" presId="urn:microsoft.com/office/officeart/2005/8/layout/vList5"/>
    <dgm:cxn modelId="{A92C48EE-EF06-4E93-9D24-973891B1E48B}" type="presOf" srcId="{877D7047-60CD-754B-B94B-0D52DA8802EF}" destId="{E895D6B0-A2C0-8846-B022-1C147093D231}" srcOrd="0" destOrd="0" presId="urn:microsoft.com/office/officeart/2005/8/layout/vList5"/>
    <dgm:cxn modelId="{1E9D6BC4-090F-49A0-A63A-61A06BB89782}" type="presParOf" srcId="{82B71E07-46A9-1F4C-9980-576B2FA3ADD8}" destId="{A3A8D8DA-067B-EC42-9EAF-7E4FD8AA6489}" srcOrd="0" destOrd="0" presId="urn:microsoft.com/office/officeart/2005/8/layout/vList5"/>
    <dgm:cxn modelId="{675F3AA9-C144-4271-807B-1C309ACEFDD5}" type="presParOf" srcId="{A3A8D8DA-067B-EC42-9EAF-7E4FD8AA6489}" destId="{5131D196-118F-ED4B-8F8C-9F861CEE6268}" srcOrd="0" destOrd="0" presId="urn:microsoft.com/office/officeart/2005/8/layout/vList5"/>
    <dgm:cxn modelId="{2285C3FA-07BD-4BAB-B8EB-E512E9069AF4}" type="presParOf" srcId="{A3A8D8DA-067B-EC42-9EAF-7E4FD8AA6489}" destId="{B2E2EFB5-3D81-DA40-B0AB-7277103CCFA5}" srcOrd="1" destOrd="0" presId="urn:microsoft.com/office/officeart/2005/8/layout/vList5"/>
    <dgm:cxn modelId="{F78D0E91-BCBE-459C-9905-14411C1F4BC0}" type="presParOf" srcId="{82B71E07-46A9-1F4C-9980-576B2FA3ADD8}" destId="{86757E5C-20F4-E745-A720-B10E686939A4}" srcOrd="1" destOrd="0" presId="urn:microsoft.com/office/officeart/2005/8/layout/vList5"/>
    <dgm:cxn modelId="{F147FC90-E636-4BCD-9066-5241F3D12D1A}" type="presParOf" srcId="{82B71E07-46A9-1F4C-9980-576B2FA3ADD8}" destId="{0760AE06-7B56-494A-A0E8-36B594643D8E}" srcOrd="2" destOrd="0" presId="urn:microsoft.com/office/officeart/2005/8/layout/vList5"/>
    <dgm:cxn modelId="{73622157-5D85-4288-AC08-65E3AB807445}" type="presParOf" srcId="{0760AE06-7B56-494A-A0E8-36B594643D8E}" destId="{C3381103-080C-D746-8B27-46B2DEE4028C}" srcOrd="0" destOrd="0" presId="urn:microsoft.com/office/officeart/2005/8/layout/vList5"/>
    <dgm:cxn modelId="{6F2E9D24-42C8-4477-89D3-5847B4BA2F8A}" type="presParOf" srcId="{0760AE06-7B56-494A-A0E8-36B594643D8E}" destId="{FBE9ED35-B856-174C-8737-A32D2C924CA6}" srcOrd="1" destOrd="0" presId="urn:microsoft.com/office/officeart/2005/8/layout/vList5"/>
    <dgm:cxn modelId="{73E3E774-59BD-4C7B-8693-E3DAD121F908}" type="presParOf" srcId="{82B71E07-46A9-1F4C-9980-576B2FA3ADD8}" destId="{42D27948-8160-FF47-9116-9786F5E669CE}" srcOrd="3" destOrd="0" presId="urn:microsoft.com/office/officeart/2005/8/layout/vList5"/>
    <dgm:cxn modelId="{BE992A02-B790-4839-9563-3221C45CB149}" type="presParOf" srcId="{82B71E07-46A9-1F4C-9980-576B2FA3ADD8}" destId="{39BBA486-03BD-2144-ABBF-AE369E5400B7}" srcOrd="4" destOrd="0" presId="urn:microsoft.com/office/officeart/2005/8/layout/vList5"/>
    <dgm:cxn modelId="{F2725095-207E-474B-AE24-E7AA475F3385}" type="presParOf" srcId="{39BBA486-03BD-2144-ABBF-AE369E5400B7}" destId="{70B8D9E0-4A6D-2F44-B595-4E51FB1CC510}" srcOrd="0" destOrd="0" presId="urn:microsoft.com/office/officeart/2005/8/layout/vList5"/>
    <dgm:cxn modelId="{77BCEE17-3361-4AB2-B679-BD5EE9020643}" type="presParOf" srcId="{39BBA486-03BD-2144-ABBF-AE369E5400B7}" destId="{09F84ED2-5430-D348-8351-1C588DA968EF}" srcOrd="1" destOrd="0" presId="urn:microsoft.com/office/officeart/2005/8/layout/vList5"/>
    <dgm:cxn modelId="{8C73FC63-B320-4173-BDE1-F37F8E8C0538}" type="presParOf" srcId="{82B71E07-46A9-1F4C-9980-576B2FA3ADD8}" destId="{26A10C18-A8F4-6A4C-BDEE-6F7DE3CE4615}" srcOrd="5" destOrd="0" presId="urn:microsoft.com/office/officeart/2005/8/layout/vList5"/>
    <dgm:cxn modelId="{B8A78DA6-0149-4246-8CCF-01E2810D1D98}" type="presParOf" srcId="{82B71E07-46A9-1F4C-9980-576B2FA3ADD8}" destId="{4ECD3363-8FE6-2E4D-AEB8-DD61ACBB9653}" srcOrd="6" destOrd="0" presId="urn:microsoft.com/office/officeart/2005/8/layout/vList5"/>
    <dgm:cxn modelId="{16C2834E-2154-4102-8A06-E03B997431AD}" type="presParOf" srcId="{4ECD3363-8FE6-2E4D-AEB8-DD61ACBB9653}" destId="{E895D6B0-A2C0-8846-B022-1C147093D231}" srcOrd="0" destOrd="0" presId="urn:microsoft.com/office/officeart/2005/8/layout/vList5"/>
    <dgm:cxn modelId="{C6033389-95AD-4977-9593-51E0322EAE98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 chez leur tante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chez le médecin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chez le boulanger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au marché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>
              <a:solidFill>
                <a:srgbClr val="0070C0"/>
              </a:solidFill>
            </a:rPr>
            <a:t>et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m</a:t>
          </a:r>
          <a:r>
            <a:rPr lang="fr-FR" sz="2800" b="1" kern="1200" dirty="0">
              <a:solidFill>
                <a:srgbClr val="0070C0"/>
              </a:solidFill>
            </a:rPr>
            <a:t>er</a:t>
          </a:r>
          <a:r>
            <a:rPr lang="fr-FR" sz="2800" b="1" kern="1200" dirty="0"/>
            <a:t>credi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mari</a:t>
          </a:r>
          <a:r>
            <a:rPr lang="fr-FR" sz="2800" b="1" kern="1200" dirty="0">
              <a:solidFill>
                <a:srgbClr val="0070C0"/>
              </a:solidFill>
            </a:rPr>
            <a:t>é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000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dîn</a:t>
          </a:r>
          <a:r>
            <a:rPr lang="fr-FR" sz="2800" b="1" kern="1200" dirty="0">
              <a:solidFill>
                <a:srgbClr val="0070C0"/>
              </a:solidFill>
            </a:rPr>
            <a:t>er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mergu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ch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ass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dorm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mergu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ch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ass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dorm</a:t>
          </a:r>
          <a:r>
            <a:rPr lang="fr-FR" sz="2800" b="1" kern="1200" dirty="0">
              <a:solidFill>
                <a:srgbClr val="0070C0"/>
              </a:solidFill>
            </a:rPr>
            <a:t>ez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 chez leur tante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chez le médecin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chez le boulanger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ctr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900" b="1" kern="1200" dirty="0"/>
            <a:t>au marché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 Ils jouent dans le jardin.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Ils font leurs devoirs.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Ils construisent une cabane.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Ils jardinent.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 Ils jouent dans le jardin.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Ils font leurs devoirs.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Ils construisent une cabane.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47794"/>
          <a:ext cx="56330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ctr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600" b="1" kern="1200" dirty="0"/>
            <a:t>Ils jardinent.</a:t>
          </a:r>
        </a:p>
      </dsp:txBody>
      <dsp:txXfrm rot="-5400000">
        <a:off x="2839211" y="231738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7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 Aux enfants du voisin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Au boucher et au boulanger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À ses neveux et nièce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6216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Aux pommes et aux fraises.</a:t>
          </a:r>
        </a:p>
      </dsp:txBody>
      <dsp:txXfrm rot="-5400000">
        <a:off x="2839211" y="233175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 Aux enfants du voisin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Au boucher et au boulanger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À ses neveux et nièce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6216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Aux pommes et aux fraises.</a:t>
          </a:r>
        </a:p>
      </dsp:txBody>
      <dsp:txXfrm rot="-5400000">
        <a:off x="2839211" y="233175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 Un fruit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Un légume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Une plante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62164"/>
          <a:ext cx="56330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Un arbre</a:t>
          </a:r>
        </a:p>
      </dsp:txBody>
      <dsp:txXfrm rot="-5400000">
        <a:off x="2839211" y="233175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81303" y="-217021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 Un fruit</a:t>
          </a:r>
        </a:p>
      </dsp:txBody>
      <dsp:txXfrm rot="-5400000">
        <a:off x="2839211" y="99376"/>
        <a:ext cx="5019990" cy="508308"/>
      </dsp:txXfrm>
    </dsp:sp>
    <dsp:sp modelId="{5131D196-118F-ED4B-8F8C-9F861CEE6268}">
      <dsp:nvSpPr>
        <dsp:cNvPr id="0" name=""/>
        <dsp:cNvSpPr/>
      </dsp:nvSpPr>
      <dsp:spPr>
        <a:xfrm>
          <a:off x="0" y="146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a</a:t>
          </a:r>
        </a:p>
      </dsp:txBody>
      <dsp:txXfrm>
        <a:off x="34373" y="35836"/>
        <a:ext cx="2770466" cy="635384"/>
      </dsp:txXfrm>
    </dsp:sp>
    <dsp:sp modelId="{FBE9ED35-B856-174C-8737-A32D2C924CA6}">
      <dsp:nvSpPr>
        <dsp:cNvPr id="0" name=""/>
        <dsp:cNvSpPr/>
      </dsp:nvSpPr>
      <dsp:spPr>
        <a:xfrm rot="5400000">
          <a:off x="5081303" y="-1430878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Un légume</a:t>
          </a:r>
        </a:p>
      </dsp:txBody>
      <dsp:txXfrm rot="-5400000">
        <a:off x="2839211" y="838712"/>
        <a:ext cx="5019990" cy="508308"/>
      </dsp:txXfrm>
    </dsp:sp>
    <dsp:sp modelId="{C3381103-080C-D746-8B27-46B2DEE4028C}">
      <dsp:nvSpPr>
        <dsp:cNvPr id="0" name=""/>
        <dsp:cNvSpPr/>
      </dsp:nvSpPr>
      <dsp:spPr>
        <a:xfrm>
          <a:off x="0" y="740800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b</a:t>
          </a:r>
        </a:p>
      </dsp:txBody>
      <dsp:txXfrm>
        <a:off x="34373" y="775173"/>
        <a:ext cx="2770466" cy="635384"/>
      </dsp:txXfrm>
    </dsp:sp>
    <dsp:sp modelId="{09F84ED2-5430-D348-8351-1C588DA968EF}">
      <dsp:nvSpPr>
        <dsp:cNvPr id="0" name=""/>
        <dsp:cNvSpPr/>
      </dsp:nvSpPr>
      <dsp:spPr>
        <a:xfrm rot="5400000">
          <a:off x="5081303" y="-691541"/>
          <a:ext cx="563304" cy="5047488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Une plante</a:t>
          </a:r>
        </a:p>
      </dsp:txBody>
      <dsp:txXfrm rot="-5400000">
        <a:off x="2839211" y="1578049"/>
        <a:ext cx="5019990" cy="508308"/>
      </dsp:txXfrm>
    </dsp:sp>
    <dsp:sp modelId="{70B8D9E0-4A6D-2F44-B595-4E51FB1CC510}">
      <dsp:nvSpPr>
        <dsp:cNvPr id="0" name=""/>
        <dsp:cNvSpPr/>
      </dsp:nvSpPr>
      <dsp:spPr>
        <a:xfrm>
          <a:off x="0" y="1480137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c</a:t>
          </a:r>
        </a:p>
      </dsp:txBody>
      <dsp:txXfrm>
        <a:off x="34373" y="1514510"/>
        <a:ext cx="2770466" cy="635384"/>
      </dsp:txXfrm>
    </dsp:sp>
    <dsp:sp modelId="{1017B7CB-13B4-9B4A-A898-E550BB192901}">
      <dsp:nvSpPr>
        <dsp:cNvPr id="0" name=""/>
        <dsp:cNvSpPr/>
      </dsp:nvSpPr>
      <dsp:spPr>
        <a:xfrm rot="5400000">
          <a:off x="5081303" y="62164"/>
          <a:ext cx="563304" cy="5047488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400" b="1" kern="1200" dirty="0"/>
            <a:t>Un arbre</a:t>
          </a:r>
        </a:p>
      </dsp:txBody>
      <dsp:txXfrm rot="-5400000">
        <a:off x="2839211" y="2331754"/>
        <a:ext cx="5019990" cy="508308"/>
      </dsp:txXfrm>
    </dsp:sp>
    <dsp:sp modelId="{E895D6B0-A2C0-8846-B022-1C147093D231}">
      <dsp:nvSpPr>
        <dsp:cNvPr id="0" name=""/>
        <dsp:cNvSpPr/>
      </dsp:nvSpPr>
      <dsp:spPr>
        <a:xfrm>
          <a:off x="0" y="2219473"/>
          <a:ext cx="2839212" cy="70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/>
            <a:t>d</a:t>
          </a:r>
        </a:p>
      </dsp:txBody>
      <dsp:txXfrm>
        <a:off x="34373" y="2253846"/>
        <a:ext cx="2770466" cy="6353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5092528" y="-2184304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>
              <a:solidFill>
                <a:srgbClr val="0070C0"/>
              </a:solidFill>
            </a:rPr>
            <a:t>et</a:t>
          </a:r>
        </a:p>
      </dsp:txBody>
      <dsp:txXfrm rot="-5400000">
        <a:off x="2839211" y="95415"/>
        <a:ext cx="5021086" cy="488050"/>
      </dsp:txXfrm>
    </dsp:sp>
    <dsp:sp modelId="{5131D196-118F-ED4B-8F8C-9F861CEE6268}">
      <dsp:nvSpPr>
        <dsp:cNvPr id="0" name=""/>
        <dsp:cNvSpPr/>
      </dsp:nvSpPr>
      <dsp:spPr>
        <a:xfrm>
          <a:off x="0" y="1405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a</a:t>
          </a:r>
        </a:p>
      </dsp:txBody>
      <dsp:txXfrm>
        <a:off x="33003" y="34408"/>
        <a:ext cx="2773206" cy="610062"/>
      </dsp:txXfrm>
    </dsp:sp>
    <dsp:sp modelId="{FBE9ED35-B856-174C-8737-A32D2C924CA6}">
      <dsp:nvSpPr>
        <dsp:cNvPr id="0" name=""/>
        <dsp:cNvSpPr/>
      </dsp:nvSpPr>
      <dsp:spPr>
        <a:xfrm rot="5400000">
          <a:off x="5092528" y="-1474432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m</a:t>
          </a:r>
          <a:r>
            <a:rPr lang="fr-FR" sz="2800" b="1" kern="1200" dirty="0">
              <a:solidFill>
                <a:srgbClr val="0070C0"/>
              </a:solidFill>
            </a:rPr>
            <a:t>er</a:t>
          </a:r>
          <a:r>
            <a:rPr lang="fr-FR" sz="2800" b="1" kern="1200" dirty="0"/>
            <a:t>credi</a:t>
          </a:r>
        </a:p>
      </dsp:txBody>
      <dsp:txXfrm rot="-5400000">
        <a:off x="2839211" y="805287"/>
        <a:ext cx="5021086" cy="488050"/>
      </dsp:txXfrm>
    </dsp:sp>
    <dsp:sp modelId="{C3381103-080C-D746-8B27-46B2DEE4028C}">
      <dsp:nvSpPr>
        <dsp:cNvPr id="0" name=""/>
        <dsp:cNvSpPr/>
      </dsp:nvSpPr>
      <dsp:spPr>
        <a:xfrm>
          <a:off x="0" y="711277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b</a:t>
          </a:r>
        </a:p>
      </dsp:txBody>
      <dsp:txXfrm>
        <a:off x="33003" y="744280"/>
        <a:ext cx="2773206" cy="610062"/>
      </dsp:txXfrm>
    </dsp:sp>
    <dsp:sp modelId="{09F84ED2-5430-D348-8351-1C588DA968EF}">
      <dsp:nvSpPr>
        <dsp:cNvPr id="0" name=""/>
        <dsp:cNvSpPr/>
      </dsp:nvSpPr>
      <dsp:spPr>
        <a:xfrm rot="5400000">
          <a:off x="5092528" y="-764561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mari</a:t>
          </a:r>
          <a:r>
            <a:rPr lang="fr-FR" sz="2800" b="1" kern="1200" dirty="0">
              <a:solidFill>
                <a:srgbClr val="0070C0"/>
              </a:solidFill>
            </a:rPr>
            <a:t>é</a:t>
          </a:r>
        </a:p>
      </dsp:txBody>
      <dsp:txXfrm rot="-5400000">
        <a:off x="2839211" y="1515158"/>
        <a:ext cx="5021086" cy="488050"/>
      </dsp:txXfrm>
    </dsp:sp>
    <dsp:sp modelId="{70B8D9E0-4A6D-2F44-B595-4E51FB1CC510}">
      <dsp:nvSpPr>
        <dsp:cNvPr id="0" name=""/>
        <dsp:cNvSpPr/>
      </dsp:nvSpPr>
      <dsp:spPr>
        <a:xfrm>
          <a:off x="0" y="1421148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c</a:t>
          </a:r>
        </a:p>
      </dsp:txBody>
      <dsp:txXfrm>
        <a:off x="33003" y="1454151"/>
        <a:ext cx="2773206" cy="610062"/>
      </dsp:txXfrm>
    </dsp:sp>
    <dsp:sp modelId="{1017B7CB-13B4-9B4A-A898-E550BB192901}">
      <dsp:nvSpPr>
        <dsp:cNvPr id="0" name=""/>
        <dsp:cNvSpPr/>
      </dsp:nvSpPr>
      <dsp:spPr>
        <a:xfrm rot="5400000">
          <a:off x="5092528" y="-54689"/>
          <a:ext cx="540854" cy="50474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/>
            <a:t>dîn</a:t>
          </a:r>
          <a:r>
            <a:rPr lang="fr-FR" sz="2800" b="1" kern="1200" dirty="0">
              <a:solidFill>
                <a:srgbClr val="0070C0"/>
              </a:solidFill>
            </a:rPr>
            <a:t>er</a:t>
          </a:r>
        </a:p>
      </dsp:txBody>
      <dsp:txXfrm rot="-5400000">
        <a:off x="2839211" y="2225030"/>
        <a:ext cx="5021086" cy="488050"/>
      </dsp:txXfrm>
    </dsp:sp>
    <dsp:sp modelId="{E895D6B0-A2C0-8846-B022-1C147093D231}">
      <dsp:nvSpPr>
        <dsp:cNvPr id="0" name=""/>
        <dsp:cNvSpPr/>
      </dsp:nvSpPr>
      <dsp:spPr>
        <a:xfrm>
          <a:off x="0" y="2131020"/>
          <a:ext cx="2839212" cy="676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/>
            <a:t>d</a:t>
          </a:r>
        </a:p>
      </dsp:txBody>
      <dsp:txXfrm>
        <a:off x="33003" y="2164023"/>
        <a:ext cx="2773206" cy="61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363" y="762000"/>
            <a:ext cx="6675437" cy="37560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100" b="0" strike="noStrike" spc="-1">
                <a:latin typeface="Arial"/>
              </a:rPr>
              <a:t>Cliquez pour déplacer la diapo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88846" y="4758803"/>
            <a:ext cx="5510439" cy="45081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9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263" cy="5006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3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3898868" y="0"/>
            <a:ext cx="2989263" cy="5006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3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9517944"/>
            <a:ext cx="2989263" cy="50060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3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3898868" y="9517944"/>
            <a:ext cx="2989263" cy="500607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267B46C-F0D7-472C-875D-4A214210DB50}" type="slidenum">
              <a:rPr lang="fr-FR" sz="1300" b="0" strike="noStrike" spc="-1">
                <a:latin typeface="Times New Roman"/>
              </a:rPr>
              <a:t>‹N°›</a:t>
            </a:fld>
            <a:endParaRPr lang="fr-FR" sz="13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710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15A07-0D26-485B-AA45-885596E3B0E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1DD2DF-9C35-4AA1-8807-6561328B7BC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1DD2DF-9C35-4AA1-8807-6561328B7BC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AD77EC-B662-4D47-834D-FC7779768C5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75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AD77EC-B662-4D47-834D-FC7779768C5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6363" y="762000"/>
            <a:ext cx="6675437" cy="37560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C267B46C-F0D7-472C-875D-4A214210DB50}" type="slidenum">
              <a:rPr lang="fr-FR" sz="1300" spc="-1">
                <a:latin typeface="Times New Roman"/>
              </a:rPr>
              <a:t>20</a:t>
            </a:fld>
            <a:endParaRPr lang="fr-FR" sz="13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2236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>
            <a:extLst>
              <a:ext uri="{FF2B5EF4-FFF2-40B4-BE49-F238E27FC236}">
                <a16:creationId xmlns:a16="http://schemas.microsoft.com/office/drawing/2014/main" xmlns="" id="{060A4AC0-33D7-4866-A220-967790AC61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1" name="Espace réservé des commentaires 2">
            <a:extLst>
              <a:ext uri="{FF2B5EF4-FFF2-40B4-BE49-F238E27FC236}">
                <a16:creationId xmlns:a16="http://schemas.microsoft.com/office/drawing/2014/main" xmlns="" id="{EDF946E3-AAF1-4988-BBE2-F7D3659531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1988" name="Espace réservé du numéro de diapositive 3">
            <a:extLst>
              <a:ext uri="{FF2B5EF4-FFF2-40B4-BE49-F238E27FC236}">
                <a16:creationId xmlns:a16="http://schemas.microsoft.com/office/drawing/2014/main" xmlns="" id="{68537D5C-C321-4924-B092-FA0D36B71341}"/>
              </a:ext>
            </a:extLst>
          </p:cNvPr>
          <p:cNvSpPr>
            <a:spLocks noGrp="1"/>
          </p:cNvSpPr>
          <p:nvPr>
            <p:ph type="sldNum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l" eaLnBrk="1" hangingPunct="1"/>
            <a:fld id="{C28D9425-4713-499E-B53F-629987D3F61A}" type="slidenum">
              <a:rPr lang="fr-FR" altLang="fr-FR" sz="1800"/>
              <a:pPr algn="l" eaLnBrk="1" hangingPunct="1"/>
              <a:t>21</a:t>
            </a:fld>
            <a:endParaRPr lang="fr-FR" altLang="fr-FR"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15A07-0D26-485B-AA45-885596E3B0E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4C948-7806-408C-9CA3-5A8F3A2AE4B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4C948-7806-408C-9CA3-5A8F3A2AE4B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4C948-7806-408C-9CA3-5A8F3A2AE4B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4C948-7806-408C-9CA3-5A8F3A2AE4B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4C948-7806-408C-9CA3-5A8F3A2AE4B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4C948-7806-408C-9CA3-5A8F3A2AE4B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6363" y="762000"/>
            <a:ext cx="6675437" cy="3756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A76CC3-8BCF-49DD-93E6-0F3155864431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 fontScale="8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slideLayout" Target="../slideLayouts/slideLayout3.xml"/><Relationship Id="rId50" Type="http://schemas.openxmlformats.org/officeDocument/2006/relationships/image" Target="../media/image8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image" Target="../media/image7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notesSlide" Target="../notesSlides/notesSlide9.xml"/><Relationship Id="rId8" Type="http://schemas.openxmlformats.org/officeDocument/2006/relationships/tags" Target="../tags/tag8.xml"/><Relationship Id="rId51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442520" y="1708560"/>
            <a:ext cx="6033600" cy="2095560"/>
          </a:xfrm>
          <a:prstGeom prst="rect">
            <a:avLst/>
          </a:prstGeom>
          <a:noFill/>
          <a:ln>
            <a:noFill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2000" lnSpcReduction="20000"/>
          </a:bodyPr>
          <a:lstStyle/>
          <a:p>
            <a:pPr algn="ctr">
              <a:lnSpc>
                <a:spcPct val="100000"/>
              </a:lnSpc>
            </a:pPr>
            <a:r>
              <a:rPr lang="fr-FR" sz="9600" b="1" strike="noStrike" spc="-1">
                <a:solidFill>
                  <a:srgbClr val="000000"/>
                </a:solidFill>
                <a:latin typeface="Calibri"/>
                <a:ea typeface="DejaVu Sans"/>
              </a:rPr>
              <a:t>Français</a:t>
            </a:r>
            <a:r>
              <a:t/>
            </a:r>
            <a:br/>
            <a:endParaRPr lang="fr-FR" sz="96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1371600" y="2914560"/>
            <a:ext cx="6385680" cy="129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Que font Didier, Olivier et Alexandra chez leur tante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22477359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300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Quand la tante dit « Dépêchez-vous de rentrer. » à qui parle-t-elle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3039592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349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Quand la tante dit « Dépêchez-vous de rentrer. » à qui parle-t-elle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23989568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0906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Qu’est-ce qu’un fraisier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02489244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638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Qu’est-ce qu’un fraisier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15257638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3478"/>
            <a:ext cx="195072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22313"/>
          </a:xfrm>
        </p:spPr>
        <p:txBody>
          <a:bodyPr/>
          <a:lstStyle/>
          <a:p>
            <a:pPr algn="ctr" eaLnBrk="1" hangingPunct="1"/>
            <a:r>
              <a:rPr lang="fr-FR" altLang="fr-FR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 </a:t>
            </a:r>
            <a:r>
              <a:rPr lang="fr-FR" altLang="fr-F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</a:t>
            </a:r>
            <a:r>
              <a:rPr lang="fr-FR" altLang="fr-FR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8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ez</a:t>
            </a:r>
            <a:r>
              <a:rPr lang="fr-FR" altLang="fr-FR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800" b="1" dirty="0">
                <a:latin typeface="Arial" pitchFamily="34" charset="0"/>
                <a:cs typeface="Arial" pitchFamily="34" charset="0"/>
              </a:rPr>
              <a:t>prononcés « </a:t>
            </a:r>
            <a:r>
              <a:rPr lang="fr-FR" altLang="fr-FR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fr-FR" altLang="fr-FR" sz="2800" b="1" dirty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23555" name="Image 3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3" t="51633" r="15543" b="4736"/>
          <a:stretch>
            <a:fillRect/>
          </a:stretch>
        </p:blipFill>
        <p:spPr bwMode="auto">
          <a:xfrm>
            <a:off x="333375" y="1241425"/>
            <a:ext cx="8559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Image 2_0"/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4" r="26741"/>
          <a:stretch>
            <a:fillRect/>
          </a:stretch>
        </p:blipFill>
        <p:spPr bwMode="auto">
          <a:xfrm>
            <a:off x="395288" y="252413"/>
            <a:ext cx="79216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Image 4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71450"/>
            <a:ext cx="7159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MARTInkShape-161">
            <a:extLst>
              <a:ext uri="{FF2B5EF4-FFF2-40B4-BE49-F238E27FC236}">
                <a16:creationId xmlns:a16="http://schemas.microsoft.com/office/drawing/2014/main" xmlns="" id="{955DACEC-3DF1-4D1F-89CD-B5E9B635A5A1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038600" y="2314011"/>
            <a:ext cx="559644" cy="452400"/>
          </a:xfrm>
          <a:custGeom>
            <a:avLst/>
            <a:gdLst/>
            <a:ahLst/>
            <a:cxnLst/>
            <a:rect l="0" t="0" r="0" b="0"/>
            <a:pathLst>
              <a:path w="559644" h="452400">
                <a:moveTo>
                  <a:pt x="0" y="150583"/>
                </a:moveTo>
                <a:lnTo>
                  <a:pt x="0" y="150583"/>
                </a:lnTo>
                <a:lnTo>
                  <a:pt x="2379" y="152961"/>
                </a:lnTo>
                <a:lnTo>
                  <a:pt x="13483" y="119240"/>
                </a:lnTo>
                <a:lnTo>
                  <a:pt x="24371" y="85361"/>
                </a:lnTo>
                <a:lnTo>
                  <a:pt x="39169" y="49847"/>
                </a:lnTo>
                <a:lnTo>
                  <a:pt x="51302" y="31169"/>
                </a:lnTo>
                <a:lnTo>
                  <a:pt x="66942" y="14639"/>
                </a:lnTo>
                <a:lnTo>
                  <a:pt x="81772" y="7174"/>
                </a:lnTo>
                <a:lnTo>
                  <a:pt x="98157" y="5489"/>
                </a:lnTo>
                <a:lnTo>
                  <a:pt x="102627" y="7515"/>
                </a:lnTo>
                <a:lnTo>
                  <a:pt x="114817" y="16742"/>
                </a:lnTo>
                <a:lnTo>
                  <a:pt x="127222" y="33362"/>
                </a:lnTo>
                <a:lnTo>
                  <a:pt x="129303" y="38424"/>
                </a:lnTo>
                <a:lnTo>
                  <a:pt x="133351" y="71426"/>
                </a:lnTo>
                <a:lnTo>
                  <a:pt x="135623" y="106271"/>
                </a:lnTo>
                <a:lnTo>
                  <a:pt x="133392" y="140786"/>
                </a:lnTo>
                <a:lnTo>
                  <a:pt x="133351" y="152696"/>
                </a:lnTo>
                <a:lnTo>
                  <a:pt x="131013" y="120268"/>
                </a:lnTo>
                <a:lnTo>
                  <a:pt x="130970" y="87410"/>
                </a:lnTo>
                <a:lnTo>
                  <a:pt x="133019" y="52957"/>
                </a:lnTo>
                <a:lnTo>
                  <a:pt x="138686" y="31606"/>
                </a:lnTo>
                <a:lnTo>
                  <a:pt x="147750" y="17718"/>
                </a:lnTo>
                <a:lnTo>
                  <a:pt x="155274" y="10244"/>
                </a:lnTo>
                <a:lnTo>
                  <a:pt x="168016" y="3498"/>
                </a:lnTo>
                <a:lnTo>
                  <a:pt x="172658" y="2574"/>
                </a:lnTo>
                <a:lnTo>
                  <a:pt x="177279" y="3309"/>
                </a:lnTo>
                <a:lnTo>
                  <a:pt x="192290" y="9552"/>
                </a:lnTo>
                <a:lnTo>
                  <a:pt x="206330" y="21371"/>
                </a:lnTo>
                <a:lnTo>
                  <a:pt x="209442" y="26480"/>
                </a:lnTo>
                <a:lnTo>
                  <a:pt x="213240" y="43801"/>
                </a:lnTo>
                <a:lnTo>
                  <a:pt x="215921" y="78791"/>
                </a:lnTo>
                <a:lnTo>
                  <a:pt x="214613" y="111745"/>
                </a:lnTo>
                <a:lnTo>
                  <a:pt x="216371" y="143040"/>
                </a:lnTo>
                <a:lnTo>
                  <a:pt x="217961" y="148641"/>
                </a:lnTo>
                <a:lnTo>
                  <a:pt x="222030" y="155285"/>
                </a:lnTo>
                <a:lnTo>
                  <a:pt x="227094" y="159531"/>
                </a:lnTo>
                <a:lnTo>
                  <a:pt x="230665" y="161175"/>
                </a:lnTo>
                <a:lnTo>
                  <a:pt x="232358" y="161613"/>
                </a:lnTo>
                <a:lnTo>
                  <a:pt x="244912" y="160362"/>
                </a:lnTo>
                <a:lnTo>
                  <a:pt x="257457" y="154719"/>
                </a:lnTo>
                <a:lnTo>
                  <a:pt x="275324" y="140710"/>
                </a:lnTo>
                <a:lnTo>
                  <a:pt x="302890" y="106971"/>
                </a:lnTo>
                <a:lnTo>
                  <a:pt x="324800" y="73352"/>
                </a:lnTo>
                <a:lnTo>
                  <a:pt x="334906" y="41739"/>
                </a:lnTo>
                <a:lnTo>
                  <a:pt x="337854" y="19946"/>
                </a:lnTo>
                <a:lnTo>
                  <a:pt x="336789" y="12157"/>
                </a:lnTo>
                <a:lnTo>
                  <a:pt x="333393" y="7569"/>
                </a:lnTo>
                <a:lnTo>
                  <a:pt x="325118" y="684"/>
                </a:lnTo>
                <a:lnTo>
                  <a:pt x="320974" y="0"/>
                </a:lnTo>
                <a:lnTo>
                  <a:pt x="316222" y="842"/>
                </a:lnTo>
                <a:lnTo>
                  <a:pt x="304547" y="6401"/>
                </a:lnTo>
                <a:lnTo>
                  <a:pt x="290786" y="17592"/>
                </a:lnTo>
                <a:lnTo>
                  <a:pt x="282404" y="29533"/>
                </a:lnTo>
                <a:lnTo>
                  <a:pt x="273864" y="49672"/>
                </a:lnTo>
                <a:lnTo>
                  <a:pt x="269623" y="75152"/>
                </a:lnTo>
                <a:lnTo>
                  <a:pt x="276161" y="110691"/>
                </a:lnTo>
                <a:lnTo>
                  <a:pt x="285878" y="131883"/>
                </a:lnTo>
                <a:lnTo>
                  <a:pt x="298669" y="145844"/>
                </a:lnTo>
                <a:lnTo>
                  <a:pt x="303133" y="148741"/>
                </a:lnTo>
                <a:lnTo>
                  <a:pt x="316435" y="153620"/>
                </a:lnTo>
                <a:lnTo>
                  <a:pt x="326298" y="153570"/>
                </a:lnTo>
                <a:lnTo>
                  <a:pt x="344439" y="148439"/>
                </a:lnTo>
                <a:lnTo>
                  <a:pt x="350992" y="144162"/>
                </a:lnTo>
                <a:lnTo>
                  <a:pt x="383572" y="113109"/>
                </a:lnTo>
                <a:lnTo>
                  <a:pt x="392505" y="96078"/>
                </a:lnTo>
                <a:lnTo>
                  <a:pt x="404857" y="61932"/>
                </a:lnTo>
                <a:lnTo>
                  <a:pt x="406622" y="44031"/>
                </a:lnTo>
                <a:lnTo>
                  <a:pt x="403635" y="22127"/>
                </a:lnTo>
                <a:lnTo>
                  <a:pt x="399131" y="13025"/>
                </a:lnTo>
                <a:lnTo>
                  <a:pt x="392138" y="4616"/>
                </a:lnTo>
                <a:lnTo>
                  <a:pt x="391071" y="4324"/>
                </a:lnTo>
                <a:lnTo>
                  <a:pt x="384133" y="5468"/>
                </a:lnTo>
                <a:lnTo>
                  <a:pt x="381422" y="6536"/>
                </a:lnTo>
                <a:lnTo>
                  <a:pt x="380488" y="7456"/>
                </a:lnTo>
                <a:lnTo>
                  <a:pt x="379449" y="9889"/>
                </a:lnTo>
                <a:lnTo>
                  <a:pt x="379693" y="12734"/>
                </a:lnTo>
                <a:lnTo>
                  <a:pt x="380684" y="15498"/>
                </a:lnTo>
                <a:lnTo>
                  <a:pt x="382006" y="17608"/>
                </a:lnTo>
                <a:lnTo>
                  <a:pt x="382994" y="18277"/>
                </a:lnTo>
                <a:lnTo>
                  <a:pt x="394861" y="21420"/>
                </a:lnTo>
                <a:lnTo>
                  <a:pt x="411840" y="23124"/>
                </a:lnTo>
                <a:lnTo>
                  <a:pt x="445276" y="22015"/>
                </a:lnTo>
                <a:lnTo>
                  <a:pt x="462808" y="22702"/>
                </a:lnTo>
                <a:lnTo>
                  <a:pt x="467945" y="24586"/>
                </a:lnTo>
                <a:lnTo>
                  <a:pt x="469126" y="25310"/>
                </a:lnTo>
                <a:lnTo>
                  <a:pt x="471144" y="28231"/>
                </a:lnTo>
                <a:lnTo>
                  <a:pt x="475514" y="39763"/>
                </a:lnTo>
                <a:lnTo>
                  <a:pt x="476105" y="50288"/>
                </a:lnTo>
                <a:lnTo>
                  <a:pt x="474056" y="61107"/>
                </a:lnTo>
                <a:lnTo>
                  <a:pt x="462544" y="93127"/>
                </a:lnTo>
                <a:lnTo>
                  <a:pt x="446635" y="119701"/>
                </a:lnTo>
                <a:lnTo>
                  <a:pt x="427691" y="142194"/>
                </a:lnTo>
                <a:lnTo>
                  <a:pt x="425967" y="145451"/>
                </a:lnTo>
                <a:lnTo>
                  <a:pt x="423986" y="148040"/>
                </a:lnTo>
                <a:lnTo>
                  <a:pt x="425163" y="146890"/>
                </a:lnTo>
                <a:lnTo>
                  <a:pt x="426469" y="146296"/>
                </a:lnTo>
                <a:lnTo>
                  <a:pt x="427187" y="146137"/>
                </a:lnTo>
                <a:lnTo>
                  <a:pt x="436392" y="140484"/>
                </a:lnTo>
                <a:lnTo>
                  <a:pt x="465449" y="136407"/>
                </a:lnTo>
                <a:lnTo>
                  <a:pt x="470920" y="137756"/>
                </a:lnTo>
                <a:lnTo>
                  <a:pt x="478372" y="141670"/>
                </a:lnTo>
                <a:lnTo>
                  <a:pt x="485930" y="149057"/>
                </a:lnTo>
                <a:lnTo>
                  <a:pt x="493158" y="160972"/>
                </a:lnTo>
                <a:lnTo>
                  <a:pt x="499744" y="194161"/>
                </a:lnTo>
                <a:lnTo>
                  <a:pt x="506366" y="223427"/>
                </a:lnTo>
                <a:lnTo>
                  <a:pt x="508810" y="257613"/>
                </a:lnTo>
                <a:lnTo>
                  <a:pt x="511427" y="291813"/>
                </a:lnTo>
                <a:lnTo>
                  <a:pt x="511921" y="324766"/>
                </a:lnTo>
                <a:lnTo>
                  <a:pt x="511967" y="359388"/>
                </a:lnTo>
                <a:lnTo>
                  <a:pt x="510068" y="393224"/>
                </a:lnTo>
                <a:lnTo>
                  <a:pt x="501733" y="427132"/>
                </a:lnTo>
                <a:lnTo>
                  <a:pt x="498424" y="433302"/>
                </a:lnTo>
                <a:lnTo>
                  <a:pt x="490875" y="441932"/>
                </a:lnTo>
                <a:lnTo>
                  <a:pt x="481079" y="447620"/>
                </a:lnTo>
                <a:lnTo>
                  <a:pt x="468850" y="451862"/>
                </a:lnTo>
                <a:lnTo>
                  <a:pt x="460064" y="452399"/>
                </a:lnTo>
                <a:lnTo>
                  <a:pt x="445723" y="449643"/>
                </a:lnTo>
                <a:lnTo>
                  <a:pt x="436118" y="444714"/>
                </a:lnTo>
                <a:lnTo>
                  <a:pt x="432308" y="441733"/>
                </a:lnTo>
                <a:lnTo>
                  <a:pt x="423584" y="428250"/>
                </a:lnTo>
                <a:lnTo>
                  <a:pt x="420260" y="415941"/>
                </a:lnTo>
                <a:lnTo>
                  <a:pt x="419874" y="388304"/>
                </a:lnTo>
                <a:lnTo>
                  <a:pt x="423916" y="356133"/>
                </a:lnTo>
                <a:lnTo>
                  <a:pt x="431281" y="320646"/>
                </a:lnTo>
                <a:lnTo>
                  <a:pt x="444433" y="286543"/>
                </a:lnTo>
                <a:lnTo>
                  <a:pt x="459924" y="253340"/>
                </a:lnTo>
                <a:lnTo>
                  <a:pt x="474892" y="221454"/>
                </a:lnTo>
                <a:lnTo>
                  <a:pt x="492053" y="187002"/>
                </a:lnTo>
                <a:lnTo>
                  <a:pt x="515580" y="151293"/>
                </a:lnTo>
                <a:lnTo>
                  <a:pt x="534492" y="126332"/>
                </a:lnTo>
                <a:lnTo>
                  <a:pt x="559643" y="106580"/>
                </a:lnTo>
                <a:lnTo>
                  <a:pt x="559594" y="10533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MARTInkShape-162">
            <a:extLst>
              <a:ext uri="{FF2B5EF4-FFF2-40B4-BE49-F238E27FC236}">
                <a16:creationId xmlns:a16="http://schemas.microsoft.com/office/drawing/2014/main" xmlns="" id="{60FC555B-8621-45A5-891A-24F8B161216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619500" y="2005805"/>
            <a:ext cx="319089" cy="469523"/>
          </a:xfrm>
          <a:custGeom>
            <a:avLst/>
            <a:gdLst/>
            <a:ahLst/>
            <a:cxnLst/>
            <a:rect l="0" t="0" r="0" b="0"/>
            <a:pathLst>
              <a:path w="319089" h="469523">
                <a:moveTo>
                  <a:pt x="0" y="454026"/>
                </a:moveTo>
                <a:lnTo>
                  <a:pt x="0" y="454026"/>
                </a:lnTo>
                <a:lnTo>
                  <a:pt x="5995" y="454026"/>
                </a:lnTo>
                <a:lnTo>
                  <a:pt x="17001" y="448588"/>
                </a:lnTo>
                <a:lnTo>
                  <a:pt x="52448" y="417101"/>
                </a:lnTo>
                <a:lnTo>
                  <a:pt x="80669" y="384800"/>
                </a:lnTo>
                <a:lnTo>
                  <a:pt x="100088" y="352983"/>
                </a:lnTo>
                <a:lnTo>
                  <a:pt x="116293" y="322843"/>
                </a:lnTo>
                <a:lnTo>
                  <a:pt x="130339" y="291642"/>
                </a:lnTo>
                <a:lnTo>
                  <a:pt x="142041" y="261855"/>
                </a:lnTo>
                <a:lnTo>
                  <a:pt x="152300" y="234868"/>
                </a:lnTo>
                <a:lnTo>
                  <a:pt x="163551" y="201166"/>
                </a:lnTo>
                <a:lnTo>
                  <a:pt x="171850" y="171461"/>
                </a:lnTo>
                <a:lnTo>
                  <a:pt x="180136" y="138465"/>
                </a:lnTo>
                <a:lnTo>
                  <a:pt x="188175" y="104146"/>
                </a:lnTo>
                <a:lnTo>
                  <a:pt x="195661" y="69271"/>
                </a:lnTo>
                <a:lnTo>
                  <a:pt x="196723" y="47512"/>
                </a:lnTo>
                <a:lnTo>
                  <a:pt x="192227" y="24886"/>
                </a:lnTo>
                <a:lnTo>
                  <a:pt x="179922" y="6846"/>
                </a:lnTo>
                <a:lnTo>
                  <a:pt x="175039" y="3220"/>
                </a:lnTo>
                <a:lnTo>
                  <a:pt x="167073" y="0"/>
                </a:lnTo>
                <a:lnTo>
                  <a:pt x="158805" y="1971"/>
                </a:lnTo>
                <a:lnTo>
                  <a:pt x="150506" y="5906"/>
                </a:lnTo>
                <a:lnTo>
                  <a:pt x="145547" y="10423"/>
                </a:lnTo>
                <a:lnTo>
                  <a:pt x="135695" y="29319"/>
                </a:lnTo>
                <a:lnTo>
                  <a:pt x="131506" y="52578"/>
                </a:lnTo>
                <a:lnTo>
                  <a:pt x="133425" y="85438"/>
                </a:lnTo>
                <a:lnTo>
                  <a:pt x="136639" y="117899"/>
                </a:lnTo>
                <a:lnTo>
                  <a:pt x="139247" y="148798"/>
                </a:lnTo>
                <a:lnTo>
                  <a:pt x="143699" y="183250"/>
                </a:lnTo>
                <a:lnTo>
                  <a:pt x="146384" y="216377"/>
                </a:lnTo>
                <a:lnTo>
                  <a:pt x="147472" y="248155"/>
                </a:lnTo>
                <a:lnTo>
                  <a:pt x="147623" y="281674"/>
                </a:lnTo>
                <a:lnTo>
                  <a:pt x="147637" y="314097"/>
                </a:lnTo>
                <a:lnTo>
                  <a:pt x="146001" y="346661"/>
                </a:lnTo>
                <a:lnTo>
                  <a:pt x="147336" y="381154"/>
                </a:lnTo>
                <a:lnTo>
                  <a:pt x="151177" y="415644"/>
                </a:lnTo>
                <a:lnTo>
                  <a:pt x="158221" y="449862"/>
                </a:lnTo>
                <a:lnTo>
                  <a:pt x="163845" y="459838"/>
                </a:lnTo>
                <a:lnTo>
                  <a:pt x="168654" y="465346"/>
                </a:lnTo>
                <a:lnTo>
                  <a:pt x="171619" y="466995"/>
                </a:lnTo>
                <a:lnTo>
                  <a:pt x="177674" y="467923"/>
                </a:lnTo>
                <a:lnTo>
                  <a:pt x="188742" y="467998"/>
                </a:lnTo>
                <a:lnTo>
                  <a:pt x="195976" y="465868"/>
                </a:lnTo>
                <a:lnTo>
                  <a:pt x="214152" y="455183"/>
                </a:lnTo>
                <a:lnTo>
                  <a:pt x="226949" y="442325"/>
                </a:lnTo>
                <a:lnTo>
                  <a:pt x="245647" y="414733"/>
                </a:lnTo>
                <a:lnTo>
                  <a:pt x="260796" y="380136"/>
                </a:lnTo>
                <a:lnTo>
                  <a:pt x="268162" y="346265"/>
                </a:lnTo>
                <a:lnTo>
                  <a:pt x="268736" y="329250"/>
                </a:lnTo>
                <a:lnTo>
                  <a:pt x="267781" y="325986"/>
                </a:lnTo>
                <a:lnTo>
                  <a:pt x="256066" y="314636"/>
                </a:lnTo>
                <a:lnTo>
                  <a:pt x="248439" y="310920"/>
                </a:lnTo>
                <a:lnTo>
                  <a:pt x="246059" y="310732"/>
                </a:lnTo>
                <a:lnTo>
                  <a:pt x="242004" y="311935"/>
                </a:lnTo>
                <a:lnTo>
                  <a:pt x="229686" y="318503"/>
                </a:lnTo>
                <a:lnTo>
                  <a:pt x="224159" y="323825"/>
                </a:lnTo>
                <a:lnTo>
                  <a:pt x="216287" y="336526"/>
                </a:lnTo>
                <a:lnTo>
                  <a:pt x="208332" y="365485"/>
                </a:lnTo>
                <a:lnTo>
                  <a:pt x="207479" y="395502"/>
                </a:lnTo>
                <a:lnTo>
                  <a:pt x="211982" y="423169"/>
                </a:lnTo>
                <a:lnTo>
                  <a:pt x="226885" y="448468"/>
                </a:lnTo>
                <a:lnTo>
                  <a:pt x="237027" y="459679"/>
                </a:lnTo>
                <a:lnTo>
                  <a:pt x="248332" y="465517"/>
                </a:lnTo>
                <a:lnTo>
                  <a:pt x="268497" y="469522"/>
                </a:lnTo>
                <a:lnTo>
                  <a:pt x="284188" y="466554"/>
                </a:lnTo>
                <a:lnTo>
                  <a:pt x="304517" y="459105"/>
                </a:lnTo>
                <a:lnTo>
                  <a:pt x="319088" y="444501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SMARTInkShape-163">
            <a:extLst>
              <a:ext uri="{FF2B5EF4-FFF2-40B4-BE49-F238E27FC236}">
                <a16:creationId xmlns:a16="http://schemas.microsoft.com/office/drawing/2014/main" xmlns="" id="{75520623-B0DA-4A2F-A0A3-B3D1D3CC276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893219" y="2318153"/>
            <a:ext cx="590551" cy="433461"/>
          </a:xfrm>
          <a:custGeom>
            <a:avLst/>
            <a:gdLst/>
            <a:ahLst/>
            <a:cxnLst/>
            <a:rect l="0" t="0" r="0" b="0"/>
            <a:pathLst>
              <a:path w="590551" h="433461">
                <a:moveTo>
                  <a:pt x="0" y="146441"/>
                </a:moveTo>
                <a:lnTo>
                  <a:pt x="0" y="146441"/>
                </a:lnTo>
                <a:lnTo>
                  <a:pt x="15849" y="127278"/>
                </a:lnTo>
                <a:lnTo>
                  <a:pt x="32295" y="93439"/>
                </a:lnTo>
                <a:lnTo>
                  <a:pt x="42536" y="59673"/>
                </a:lnTo>
                <a:lnTo>
                  <a:pt x="61874" y="24112"/>
                </a:lnTo>
                <a:lnTo>
                  <a:pt x="70020" y="12498"/>
                </a:lnTo>
                <a:lnTo>
                  <a:pt x="73101" y="9211"/>
                </a:lnTo>
                <a:lnTo>
                  <a:pt x="85936" y="3319"/>
                </a:lnTo>
                <a:lnTo>
                  <a:pt x="101173" y="0"/>
                </a:lnTo>
                <a:lnTo>
                  <a:pt x="108013" y="1578"/>
                </a:lnTo>
                <a:lnTo>
                  <a:pt x="120283" y="6842"/>
                </a:lnTo>
                <a:lnTo>
                  <a:pt x="132196" y="16820"/>
                </a:lnTo>
                <a:lnTo>
                  <a:pt x="134954" y="20304"/>
                </a:lnTo>
                <a:lnTo>
                  <a:pt x="140175" y="30397"/>
                </a:lnTo>
                <a:lnTo>
                  <a:pt x="148832" y="64161"/>
                </a:lnTo>
                <a:lnTo>
                  <a:pt x="149988" y="95694"/>
                </a:lnTo>
                <a:lnTo>
                  <a:pt x="148754" y="128794"/>
                </a:lnTo>
                <a:lnTo>
                  <a:pt x="146975" y="147427"/>
                </a:lnTo>
                <a:lnTo>
                  <a:pt x="145765" y="150790"/>
                </a:lnTo>
                <a:lnTo>
                  <a:pt x="145265" y="153536"/>
                </a:lnTo>
                <a:lnTo>
                  <a:pt x="145521" y="145982"/>
                </a:lnTo>
                <a:lnTo>
                  <a:pt x="149778" y="114478"/>
                </a:lnTo>
                <a:lnTo>
                  <a:pt x="151899" y="81550"/>
                </a:lnTo>
                <a:lnTo>
                  <a:pt x="152134" y="46271"/>
                </a:lnTo>
                <a:lnTo>
                  <a:pt x="156415" y="30484"/>
                </a:lnTo>
                <a:lnTo>
                  <a:pt x="162872" y="20715"/>
                </a:lnTo>
                <a:lnTo>
                  <a:pt x="175817" y="10568"/>
                </a:lnTo>
                <a:lnTo>
                  <a:pt x="186757" y="7134"/>
                </a:lnTo>
                <a:lnTo>
                  <a:pt x="200149" y="4679"/>
                </a:lnTo>
                <a:lnTo>
                  <a:pt x="204842" y="5207"/>
                </a:lnTo>
                <a:lnTo>
                  <a:pt x="225434" y="15073"/>
                </a:lnTo>
                <a:lnTo>
                  <a:pt x="229927" y="20145"/>
                </a:lnTo>
                <a:lnTo>
                  <a:pt x="239708" y="38098"/>
                </a:lnTo>
                <a:lnTo>
                  <a:pt x="246803" y="70358"/>
                </a:lnTo>
                <a:lnTo>
                  <a:pt x="247892" y="104389"/>
                </a:lnTo>
                <a:lnTo>
                  <a:pt x="251266" y="138168"/>
                </a:lnTo>
                <a:lnTo>
                  <a:pt x="254351" y="146159"/>
                </a:lnTo>
                <a:lnTo>
                  <a:pt x="265951" y="157620"/>
                </a:lnTo>
                <a:lnTo>
                  <a:pt x="269101" y="159347"/>
                </a:lnTo>
                <a:lnTo>
                  <a:pt x="270682" y="159807"/>
                </a:lnTo>
                <a:lnTo>
                  <a:pt x="284207" y="158249"/>
                </a:lnTo>
                <a:lnTo>
                  <a:pt x="288504" y="157157"/>
                </a:lnTo>
                <a:lnTo>
                  <a:pt x="309388" y="143291"/>
                </a:lnTo>
                <a:lnTo>
                  <a:pt x="337000" y="110227"/>
                </a:lnTo>
                <a:lnTo>
                  <a:pt x="359264" y="77066"/>
                </a:lnTo>
                <a:lnTo>
                  <a:pt x="368155" y="59576"/>
                </a:lnTo>
                <a:lnTo>
                  <a:pt x="371281" y="32750"/>
                </a:lnTo>
                <a:lnTo>
                  <a:pt x="371153" y="24149"/>
                </a:lnTo>
                <a:lnTo>
                  <a:pt x="370185" y="20828"/>
                </a:lnTo>
                <a:lnTo>
                  <a:pt x="359724" y="10700"/>
                </a:lnTo>
                <a:lnTo>
                  <a:pt x="356198" y="9382"/>
                </a:lnTo>
                <a:lnTo>
                  <a:pt x="340939" y="8390"/>
                </a:lnTo>
                <a:lnTo>
                  <a:pt x="330490" y="11648"/>
                </a:lnTo>
                <a:lnTo>
                  <a:pt x="326713" y="15977"/>
                </a:lnTo>
                <a:lnTo>
                  <a:pt x="311628" y="45734"/>
                </a:lnTo>
                <a:lnTo>
                  <a:pt x="307409" y="80042"/>
                </a:lnTo>
                <a:lnTo>
                  <a:pt x="307907" y="103083"/>
                </a:lnTo>
                <a:lnTo>
                  <a:pt x="319697" y="136993"/>
                </a:lnTo>
                <a:lnTo>
                  <a:pt x="324736" y="145758"/>
                </a:lnTo>
                <a:lnTo>
                  <a:pt x="329992" y="150854"/>
                </a:lnTo>
                <a:lnTo>
                  <a:pt x="346939" y="159647"/>
                </a:lnTo>
                <a:lnTo>
                  <a:pt x="356032" y="161701"/>
                </a:lnTo>
                <a:lnTo>
                  <a:pt x="381079" y="158731"/>
                </a:lnTo>
                <a:lnTo>
                  <a:pt x="398608" y="151752"/>
                </a:lnTo>
                <a:lnTo>
                  <a:pt x="411292" y="141911"/>
                </a:lnTo>
                <a:lnTo>
                  <a:pt x="430579" y="120873"/>
                </a:lnTo>
                <a:lnTo>
                  <a:pt x="444141" y="89155"/>
                </a:lnTo>
                <a:lnTo>
                  <a:pt x="453306" y="62820"/>
                </a:lnTo>
                <a:lnTo>
                  <a:pt x="459126" y="28826"/>
                </a:lnTo>
                <a:lnTo>
                  <a:pt x="459446" y="21928"/>
                </a:lnTo>
                <a:lnTo>
                  <a:pt x="457013" y="14004"/>
                </a:lnTo>
                <a:lnTo>
                  <a:pt x="454205" y="8746"/>
                </a:lnTo>
                <a:lnTo>
                  <a:pt x="450433" y="5512"/>
                </a:lnTo>
                <a:lnTo>
                  <a:pt x="439793" y="1937"/>
                </a:lnTo>
                <a:lnTo>
                  <a:pt x="438452" y="1686"/>
                </a:lnTo>
                <a:lnTo>
                  <a:pt x="435550" y="2113"/>
                </a:lnTo>
                <a:lnTo>
                  <a:pt x="431904" y="3279"/>
                </a:lnTo>
                <a:lnTo>
                  <a:pt x="431604" y="3639"/>
                </a:lnTo>
                <a:lnTo>
                  <a:pt x="431272" y="4745"/>
                </a:lnTo>
                <a:lnTo>
                  <a:pt x="431085" y="6855"/>
                </a:lnTo>
                <a:lnTo>
                  <a:pt x="431588" y="7611"/>
                </a:lnTo>
                <a:lnTo>
                  <a:pt x="433557" y="9156"/>
                </a:lnTo>
                <a:lnTo>
                  <a:pt x="453801" y="12534"/>
                </a:lnTo>
                <a:lnTo>
                  <a:pt x="489187" y="13086"/>
                </a:lnTo>
                <a:lnTo>
                  <a:pt x="505441" y="13355"/>
                </a:lnTo>
                <a:lnTo>
                  <a:pt x="516270" y="15516"/>
                </a:lnTo>
                <a:lnTo>
                  <a:pt x="517217" y="16030"/>
                </a:lnTo>
                <a:lnTo>
                  <a:pt x="517849" y="16638"/>
                </a:lnTo>
                <a:lnTo>
                  <a:pt x="522316" y="26425"/>
                </a:lnTo>
                <a:lnTo>
                  <a:pt x="523567" y="35333"/>
                </a:lnTo>
                <a:lnTo>
                  <a:pt x="522598" y="57363"/>
                </a:lnTo>
                <a:lnTo>
                  <a:pt x="519546" y="67668"/>
                </a:lnTo>
                <a:lnTo>
                  <a:pt x="503573" y="102706"/>
                </a:lnTo>
                <a:lnTo>
                  <a:pt x="480957" y="133352"/>
                </a:lnTo>
                <a:lnTo>
                  <a:pt x="473652" y="139749"/>
                </a:lnTo>
                <a:lnTo>
                  <a:pt x="470156" y="141968"/>
                </a:lnTo>
                <a:lnTo>
                  <a:pt x="469013" y="143194"/>
                </a:lnTo>
                <a:lnTo>
                  <a:pt x="464375" y="151168"/>
                </a:lnTo>
                <a:lnTo>
                  <a:pt x="468152" y="149031"/>
                </a:lnTo>
                <a:lnTo>
                  <a:pt x="487284" y="135214"/>
                </a:lnTo>
                <a:lnTo>
                  <a:pt x="501293" y="130388"/>
                </a:lnTo>
                <a:lnTo>
                  <a:pt x="514561" y="129808"/>
                </a:lnTo>
                <a:lnTo>
                  <a:pt x="516343" y="130325"/>
                </a:lnTo>
                <a:lnTo>
                  <a:pt x="519028" y="132311"/>
                </a:lnTo>
                <a:lnTo>
                  <a:pt x="532997" y="151048"/>
                </a:lnTo>
                <a:lnTo>
                  <a:pt x="544985" y="186030"/>
                </a:lnTo>
                <a:lnTo>
                  <a:pt x="554234" y="221599"/>
                </a:lnTo>
                <a:lnTo>
                  <a:pt x="558363" y="256970"/>
                </a:lnTo>
                <a:lnTo>
                  <a:pt x="559561" y="289244"/>
                </a:lnTo>
                <a:lnTo>
                  <a:pt x="561641" y="320955"/>
                </a:lnTo>
                <a:lnTo>
                  <a:pt x="559916" y="355063"/>
                </a:lnTo>
                <a:lnTo>
                  <a:pt x="552740" y="388273"/>
                </a:lnTo>
                <a:lnTo>
                  <a:pt x="542052" y="408747"/>
                </a:lnTo>
                <a:lnTo>
                  <a:pt x="532330" y="422280"/>
                </a:lnTo>
                <a:lnTo>
                  <a:pt x="524928" y="427675"/>
                </a:lnTo>
                <a:lnTo>
                  <a:pt x="516733" y="431024"/>
                </a:lnTo>
                <a:lnTo>
                  <a:pt x="502680" y="433460"/>
                </a:lnTo>
                <a:lnTo>
                  <a:pt x="486039" y="430436"/>
                </a:lnTo>
                <a:lnTo>
                  <a:pt x="477713" y="427395"/>
                </a:lnTo>
                <a:lnTo>
                  <a:pt x="470836" y="421719"/>
                </a:lnTo>
                <a:lnTo>
                  <a:pt x="466679" y="415241"/>
                </a:lnTo>
                <a:lnTo>
                  <a:pt x="464805" y="404041"/>
                </a:lnTo>
                <a:lnTo>
                  <a:pt x="465626" y="371888"/>
                </a:lnTo>
                <a:lnTo>
                  <a:pt x="468673" y="357249"/>
                </a:lnTo>
                <a:lnTo>
                  <a:pt x="481528" y="321682"/>
                </a:lnTo>
                <a:lnTo>
                  <a:pt x="493390" y="289432"/>
                </a:lnTo>
                <a:lnTo>
                  <a:pt x="505875" y="258455"/>
                </a:lnTo>
                <a:lnTo>
                  <a:pt x="521889" y="223678"/>
                </a:lnTo>
                <a:lnTo>
                  <a:pt x="537399" y="190936"/>
                </a:lnTo>
                <a:lnTo>
                  <a:pt x="556687" y="159016"/>
                </a:lnTo>
                <a:lnTo>
                  <a:pt x="579704" y="134672"/>
                </a:lnTo>
                <a:lnTo>
                  <a:pt x="590550" y="127391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SMARTInkShape-164">
            <a:extLst>
              <a:ext uri="{FF2B5EF4-FFF2-40B4-BE49-F238E27FC236}">
                <a16:creationId xmlns:a16="http://schemas.microsoft.com/office/drawing/2014/main" xmlns="" id="{7BA0CA70-F443-485F-89B2-7489731BE8D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433638" y="2014844"/>
            <a:ext cx="342901" cy="466405"/>
          </a:xfrm>
          <a:custGeom>
            <a:avLst/>
            <a:gdLst/>
            <a:ahLst/>
            <a:cxnLst/>
            <a:rect l="0" t="0" r="0" b="0"/>
            <a:pathLst>
              <a:path w="342901" h="466405">
                <a:moveTo>
                  <a:pt x="0" y="444987"/>
                </a:moveTo>
                <a:lnTo>
                  <a:pt x="0" y="444987"/>
                </a:lnTo>
                <a:lnTo>
                  <a:pt x="5597" y="444987"/>
                </a:lnTo>
                <a:lnTo>
                  <a:pt x="6112" y="444723"/>
                </a:lnTo>
                <a:lnTo>
                  <a:pt x="6456" y="444282"/>
                </a:lnTo>
                <a:lnTo>
                  <a:pt x="7103" y="442704"/>
                </a:lnTo>
                <a:lnTo>
                  <a:pt x="25727" y="437785"/>
                </a:lnTo>
                <a:lnTo>
                  <a:pt x="28897" y="435966"/>
                </a:lnTo>
                <a:lnTo>
                  <a:pt x="64548" y="403522"/>
                </a:lnTo>
                <a:lnTo>
                  <a:pt x="91551" y="369875"/>
                </a:lnTo>
                <a:lnTo>
                  <a:pt x="109700" y="337947"/>
                </a:lnTo>
                <a:lnTo>
                  <a:pt x="130752" y="305598"/>
                </a:lnTo>
                <a:lnTo>
                  <a:pt x="143865" y="273119"/>
                </a:lnTo>
                <a:lnTo>
                  <a:pt x="158279" y="240463"/>
                </a:lnTo>
                <a:lnTo>
                  <a:pt x="171982" y="205884"/>
                </a:lnTo>
                <a:lnTo>
                  <a:pt x="181541" y="177143"/>
                </a:lnTo>
                <a:lnTo>
                  <a:pt x="191542" y="142576"/>
                </a:lnTo>
                <a:lnTo>
                  <a:pt x="199698" y="112008"/>
                </a:lnTo>
                <a:lnTo>
                  <a:pt x="205562" y="76842"/>
                </a:lnTo>
                <a:lnTo>
                  <a:pt x="206251" y="51259"/>
                </a:lnTo>
                <a:lnTo>
                  <a:pt x="199215" y="22367"/>
                </a:lnTo>
                <a:lnTo>
                  <a:pt x="193052" y="13085"/>
                </a:lnTo>
                <a:lnTo>
                  <a:pt x="183390" y="4534"/>
                </a:lnTo>
                <a:lnTo>
                  <a:pt x="175248" y="728"/>
                </a:lnTo>
                <a:lnTo>
                  <a:pt x="169753" y="0"/>
                </a:lnTo>
                <a:lnTo>
                  <a:pt x="164875" y="94"/>
                </a:lnTo>
                <a:lnTo>
                  <a:pt x="160943" y="1018"/>
                </a:lnTo>
                <a:lnTo>
                  <a:pt x="146765" y="9397"/>
                </a:lnTo>
                <a:lnTo>
                  <a:pt x="143898" y="13443"/>
                </a:lnTo>
                <a:lnTo>
                  <a:pt x="139305" y="26081"/>
                </a:lnTo>
                <a:lnTo>
                  <a:pt x="133664" y="60623"/>
                </a:lnTo>
                <a:lnTo>
                  <a:pt x="135522" y="95282"/>
                </a:lnTo>
                <a:lnTo>
                  <a:pt x="137603" y="127656"/>
                </a:lnTo>
                <a:lnTo>
                  <a:pt x="138082" y="159223"/>
                </a:lnTo>
                <a:lnTo>
                  <a:pt x="138816" y="191511"/>
                </a:lnTo>
                <a:lnTo>
                  <a:pt x="139640" y="220008"/>
                </a:lnTo>
                <a:lnTo>
                  <a:pt x="139808" y="253699"/>
                </a:lnTo>
                <a:lnTo>
                  <a:pt x="138315" y="288739"/>
                </a:lnTo>
                <a:lnTo>
                  <a:pt x="138117" y="320103"/>
                </a:lnTo>
                <a:lnTo>
                  <a:pt x="138112" y="355312"/>
                </a:lnTo>
                <a:lnTo>
                  <a:pt x="138112" y="390499"/>
                </a:lnTo>
                <a:lnTo>
                  <a:pt x="140738" y="424317"/>
                </a:lnTo>
                <a:lnTo>
                  <a:pt x="148139" y="448883"/>
                </a:lnTo>
                <a:lnTo>
                  <a:pt x="148765" y="449965"/>
                </a:lnTo>
                <a:lnTo>
                  <a:pt x="155507" y="456321"/>
                </a:lnTo>
                <a:lnTo>
                  <a:pt x="158083" y="459811"/>
                </a:lnTo>
                <a:lnTo>
                  <a:pt x="162430" y="464466"/>
                </a:lnTo>
                <a:lnTo>
                  <a:pt x="164883" y="465551"/>
                </a:lnTo>
                <a:lnTo>
                  <a:pt x="180191" y="466404"/>
                </a:lnTo>
                <a:lnTo>
                  <a:pt x="183360" y="465001"/>
                </a:lnTo>
                <a:lnTo>
                  <a:pt x="207102" y="450750"/>
                </a:lnTo>
                <a:lnTo>
                  <a:pt x="231826" y="415600"/>
                </a:lnTo>
                <a:lnTo>
                  <a:pt x="241264" y="401900"/>
                </a:lnTo>
                <a:lnTo>
                  <a:pt x="256020" y="367837"/>
                </a:lnTo>
                <a:lnTo>
                  <a:pt x="265092" y="338040"/>
                </a:lnTo>
                <a:lnTo>
                  <a:pt x="266558" y="319817"/>
                </a:lnTo>
                <a:lnTo>
                  <a:pt x="265226" y="316507"/>
                </a:lnTo>
                <a:lnTo>
                  <a:pt x="261323" y="311335"/>
                </a:lnTo>
                <a:lnTo>
                  <a:pt x="248851" y="305581"/>
                </a:lnTo>
                <a:lnTo>
                  <a:pt x="245890" y="304977"/>
                </a:lnTo>
                <a:lnTo>
                  <a:pt x="238720" y="305901"/>
                </a:lnTo>
                <a:lnTo>
                  <a:pt x="233686" y="307850"/>
                </a:lnTo>
                <a:lnTo>
                  <a:pt x="229254" y="311368"/>
                </a:lnTo>
                <a:lnTo>
                  <a:pt x="221906" y="324993"/>
                </a:lnTo>
                <a:lnTo>
                  <a:pt x="213551" y="344804"/>
                </a:lnTo>
                <a:lnTo>
                  <a:pt x="212073" y="376483"/>
                </a:lnTo>
                <a:lnTo>
                  <a:pt x="212753" y="392091"/>
                </a:lnTo>
                <a:lnTo>
                  <a:pt x="227900" y="427652"/>
                </a:lnTo>
                <a:lnTo>
                  <a:pt x="234703" y="439348"/>
                </a:lnTo>
                <a:lnTo>
                  <a:pt x="243668" y="448223"/>
                </a:lnTo>
                <a:lnTo>
                  <a:pt x="259171" y="454980"/>
                </a:lnTo>
                <a:lnTo>
                  <a:pt x="289939" y="459162"/>
                </a:lnTo>
                <a:lnTo>
                  <a:pt x="297897" y="457977"/>
                </a:lnTo>
                <a:lnTo>
                  <a:pt x="333540" y="446833"/>
                </a:lnTo>
                <a:lnTo>
                  <a:pt x="342900" y="44022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SMARTInkShape-165">
            <a:extLst>
              <a:ext uri="{FF2B5EF4-FFF2-40B4-BE49-F238E27FC236}">
                <a16:creationId xmlns:a16="http://schemas.microsoft.com/office/drawing/2014/main" xmlns="" id="{887C02CA-44AE-4E55-A76E-115D71A1BB0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545431" y="2315201"/>
            <a:ext cx="650083" cy="472648"/>
          </a:xfrm>
          <a:custGeom>
            <a:avLst/>
            <a:gdLst/>
            <a:ahLst/>
            <a:cxnLst/>
            <a:rect l="0" t="0" r="0" b="0"/>
            <a:pathLst>
              <a:path w="650083" h="472648">
                <a:moveTo>
                  <a:pt x="0" y="154155"/>
                </a:moveTo>
                <a:lnTo>
                  <a:pt x="0" y="154155"/>
                </a:lnTo>
                <a:lnTo>
                  <a:pt x="1372" y="154155"/>
                </a:lnTo>
                <a:lnTo>
                  <a:pt x="786" y="154155"/>
                </a:lnTo>
                <a:lnTo>
                  <a:pt x="789" y="153891"/>
                </a:lnTo>
                <a:lnTo>
                  <a:pt x="2304" y="151872"/>
                </a:lnTo>
                <a:lnTo>
                  <a:pt x="2359" y="150539"/>
                </a:lnTo>
                <a:lnTo>
                  <a:pt x="17481" y="115817"/>
                </a:lnTo>
                <a:lnTo>
                  <a:pt x="26979" y="82461"/>
                </a:lnTo>
                <a:lnTo>
                  <a:pt x="33014" y="64971"/>
                </a:lnTo>
                <a:lnTo>
                  <a:pt x="54736" y="29983"/>
                </a:lnTo>
                <a:lnTo>
                  <a:pt x="64353" y="18540"/>
                </a:lnTo>
                <a:lnTo>
                  <a:pt x="75150" y="10898"/>
                </a:lnTo>
                <a:lnTo>
                  <a:pt x="89796" y="9074"/>
                </a:lnTo>
                <a:lnTo>
                  <a:pt x="96329" y="9198"/>
                </a:lnTo>
                <a:lnTo>
                  <a:pt x="102449" y="11075"/>
                </a:lnTo>
                <a:lnTo>
                  <a:pt x="106034" y="13482"/>
                </a:lnTo>
                <a:lnTo>
                  <a:pt x="115381" y="26069"/>
                </a:lnTo>
                <a:lnTo>
                  <a:pt x="121932" y="44356"/>
                </a:lnTo>
                <a:lnTo>
                  <a:pt x="125826" y="78846"/>
                </a:lnTo>
                <a:lnTo>
                  <a:pt x="124781" y="109908"/>
                </a:lnTo>
                <a:lnTo>
                  <a:pt x="121502" y="143440"/>
                </a:lnTo>
                <a:lnTo>
                  <a:pt x="119071" y="165552"/>
                </a:lnTo>
                <a:lnTo>
                  <a:pt x="117801" y="163382"/>
                </a:lnTo>
                <a:lnTo>
                  <a:pt x="117013" y="160652"/>
                </a:lnTo>
                <a:lnTo>
                  <a:pt x="117035" y="128529"/>
                </a:lnTo>
                <a:lnTo>
                  <a:pt x="117492" y="118340"/>
                </a:lnTo>
                <a:lnTo>
                  <a:pt x="121319" y="82961"/>
                </a:lnTo>
                <a:lnTo>
                  <a:pt x="129088" y="49030"/>
                </a:lnTo>
                <a:lnTo>
                  <a:pt x="135185" y="27360"/>
                </a:lnTo>
                <a:lnTo>
                  <a:pt x="137782" y="22748"/>
                </a:lnTo>
                <a:lnTo>
                  <a:pt x="145397" y="15741"/>
                </a:lnTo>
                <a:lnTo>
                  <a:pt x="157694" y="9392"/>
                </a:lnTo>
                <a:lnTo>
                  <a:pt x="167332" y="7085"/>
                </a:lnTo>
                <a:lnTo>
                  <a:pt x="185751" y="7857"/>
                </a:lnTo>
                <a:lnTo>
                  <a:pt x="194973" y="9854"/>
                </a:lnTo>
                <a:lnTo>
                  <a:pt x="204466" y="16437"/>
                </a:lnTo>
                <a:lnTo>
                  <a:pt x="212417" y="25224"/>
                </a:lnTo>
                <a:lnTo>
                  <a:pt x="216116" y="31501"/>
                </a:lnTo>
                <a:lnTo>
                  <a:pt x="226083" y="66626"/>
                </a:lnTo>
                <a:lnTo>
                  <a:pt x="228103" y="81391"/>
                </a:lnTo>
                <a:lnTo>
                  <a:pt x="228856" y="114641"/>
                </a:lnTo>
                <a:lnTo>
                  <a:pt x="232147" y="138316"/>
                </a:lnTo>
                <a:lnTo>
                  <a:pt x="235288" y="145274"/>
                </a:lnTo>
                <a:lnTo>
                  <a:pt x="239519" y="150142"/>
                </a:lnTo>
                <a:lnTo>
                  <a:pt x="246514" y="155117"/>
                </a:lnTo>
                <a:lnTo>
                  <a:pt x="255272" y="157986"/>
                </a:lnTo>
                <a:lnTo>
                  <a:pt x="262079" y="158377"/>
                </a:lnTo>
                <a:lnTo>
                  <a:pt x="277909" y="154077"/>
                </a:lnTo>
                <a:lnTo>
                  <a:pt x="292998" y="146374"/>
                </a:lnTo>
                <a:lnTo>
                  <a:pt x="328439" y="110937"/>
                </a:lnTo>
                <a:lnTo>
                  <a:pt x="342051" y="91226"/>
                </a:lnTo>
                <a:lnTo>
                  <a:pt x="355510" y="59106"/>
                </a:lnTo>
                <a:lnTo>
                  <a:pt x="360678" y="44951"/>
                </a:lnTo>
                <a:lnTo>
                  <a:pt x="361434" y="31621"/>
                </a:lnTo>
                <a:lnTo>
                  <a:pt x="358603" y="16579"/>
                </a:lnTo>
                <a:lnTo>
                  <a:pt x="355079" y="10322"/>
                </a:lnTo>
                <a:lnTo>
                  <a:pt x="349419" y="5117"/>
                </a:lnTo>
                <a:lnTo>
                  <a:pt x="341451" y="1487"/>
                </a:lnTo>
                <a:lnTo>
                  <a:pt x="334915" y="0"/>
                </a:lnTo>
                <a:lnTo>
                  <a:pt x="325835" y="2088"/>
                </a:lnTo>
                <a:lnTo>
                  <a:pt x="309259" y="11849"/>
                </a:lnTo>
                <a:lnTo>
                  <a:pt x="300653" y="19857"/>
                </a:lnTo>
                <a:lnTo>
                  <a:pt x="295605" y="27668"/>
                </a:lnTo>
                <a:lnTo>
                  <a:pt x="285084" y="60801"/>
                </a:lnTo>
                <a:lnTo>
                  <a:pt x="283734" y="86131"/>
                </a:lnTo>
                <a:lnTo>
                  <a:pt x="288970" y="114338"/>
                </a:lnTo>
                <a:lnTo>
                  <a:pt x="297006" y="131456"/>
                </a:lnTo>
                <a:lnTo>
                  <a:pt x="308151" y="143106"/>
                </a:lnTo>
                <a:lnTo>
                  <a:pt x="318387" y="149484"/>
                </a:lnTo>
                <a:lnTo>
                  <a:pt x="332913" y="154497"/>
                </a:lnTo>
                <a:lnTo>
                  <a:pt x="345249" y="155869"/>
                </a:lnTo>
                <a:lnTo>
                  <a:pt x="380349" y="154180"/>
                </a:lnTo>
                <a:lnTo>
                  <a:pt x="400239" y="144980"/>
                </a:lnTo>
                <a:lnTo>
                  <a:pt x="425704" y="123559"/>
                </a:lnTo>
                <a:lnTo>
                  <a:pt x="450366" y="90795"/>
                </a:lnTo>
                <a:lnTo>
                  <a:pt x="463086" y="57053"/>
                </a:lnTo>
                <a:lnTo>
                  <a:pt x="468781" y="27677"/>
                </a:lnTo>
                <a:lnTo>
                  <a:pt x="468337" y="17243"/>
                </a:lnTo>
                <a:lnTo>
                  <a:pt x="465779" y="9930"/>
                </a:lnTo>
                <a:lnTo>
                  <a:pt x="463571" y="7329"/>
                </a:lnTo>
                <a:lnTo>
                  <a:pt x="456040" y="1284"/>
                </a:lnTo>
                <a:lnTo>
                  <a:pt x="451922" y="223"/>
                </a:lnTo>
                <a:lnTo>
                  <a:pt x="448857" y="457"/>
                </a:lnTo>
                <a:lnTo>
                  <a:pt x="446613" y="1443"/>
                </a:lnTo>
                <a:lnTo>
                  <a:pt x="444734" y="2763"/>
                </a:lnTo>
                <a:lnTo>
                  <a:pt x="443722" y="4232"/>
                </a:lnTo>
                <a:lnTo>
                  <a:pt x="443008" y="5766"/>
                </a:lnTo>
                <a:lnTo>
                  <a:pt x="441808" y="7330"/>
                </a:lnTo>
                <a:lnTo>
                  <a:pt x="441647" y="8118"/>
                </a:lnTo>
                <a:lnTo>
                  <a:pt x="441804" y="8907"/>
                </a:lnTo>
                <a:lnTo>
                  <a:pt x="442174" y="9698"/>
                </a:lnTo>
                <a:lnTo>
                  <a:pt x="444701" y="11283"/>
                </a:lnTo>
                <a:lnTo>
                  <a:pt x="460164" y="16837"/>
                </a:lnTo>
                <a:lnTo>
                  <a:pt x="492259" y="18383"/>
                </a:lnTo>
                <a:lnTo>
                  <a:pt x="521058" y="19128"/>
                </a:lnTo>
                <a:lnTo>
                  <a:pt x="525269" y="20060"/>
                </a:lnTo>
                <a:lnTo>
                  <a:pt x="534284" y="21114"/>
                </a:lnTo>
                <a:lnTo>
                  <a:pt x="542947" y="24877"/>
                </a:lnTo>
                <a:lnTo>
                  <a:pt x="550464" y="32922"/>
                </a:lnTo>
                <a:lnTo>
                  <a:pt x="553126" y="38242"/>
                </a:lnTo>
                <a:lnTo>
                  <a:pt x="554495" y="45779"/>
                </a:lnTo>
                <a:lnTo>
                  <a:pt x="554059" y="56205"/>
                </a:lnTo>
                <a:lnTo>
                  <a:pt x="544595" y="88988"/>
                </a:lnTo>
                <a:lnTo>
                  <a:pt x="540333" y="97716"/>
                </a:lnTo>
                <a:lnTo>
                  <a:pt x="537540" y="102348"/>
                </a:lnTo>
                <a:lnTo>
                  <a:pt x="517516" y="137479"/>
                </a:lnTo>
                <a:lnTo>
                  <a:pt x="509587" y="149865"/>
                </a:lnTo>
                <a:lnTo>
                  <a:pt x="500768" y="157548"/>
                </a:lnTo>
                <a:lnTo>
                  <a:pt x="498260" y="159103"/>
                </a:lnTo>
                <a:lnTo>
                  <a:pt x="486307" y="169058"/>
                </a:lnTo>
                <a:lnTo>
                  <a:pt x="485071" y="169382"/>
                </a:lnTo>
                <a:lnTo>
                  <a:pt x="483983" y="169333"/>
                </a:lnTo>
                <a:lnTo>
                  <a:pt x="481187" y="168495"/>
                </a:lnTo>
                <a:lnTo>
                  <a:pt x="488665" y="160796"/>
                </a:lnTo>
                <a:lnTo>
                  <a:pt x="499052" y="155768"/>
                </a:lnTo>
                <a:lnTo>
                  <a:pt x="530074" y="147368"/>
                </a:lnTo>
                <a:lnTo>
                  <a:pt x="540900" y="147323"/>
                </a:lnTo>
                <a:lnTo>
                  <a:pt x="555489" y="151839"/>
                </a:lnTo>
                <a:lnTo>
                  <a:pt x="558299" y="153919"/>
                </a:lnTo>
                <a:lnTo>
                  <a:pt x="582761" y="186861"/>
                </a:lnTo>
                <a:lnTo>
                  <a:pt x="590753" y="204206"/>
                </a:lnTo>
                <a:lnTo>
                  <a:pt x="599196" y="235722"/>
                </a:lnTo>
                <a:lnTo>
                  <a:pt x="604364" y="269348"/>
                </a:lnTo>
                <a:lnTo>
                  <a:pt x="607053" y="302239"/>
                </a:lnTo>
                <a:lnTo>
                  <a:pt x="608473" y="334295"/>
                </a:lnTo>
                <a:lnTo>
                  <a:pt x="607451" y="366824"/>
                </a:lnTo>
                <a:lnTo>
                  <a:pt x="605343" y="401454"/>
                </a:lnTo>
                <a:lnTo>
                  <a:pt x="598635" y="433409"/>
                </a:lnTo>
                <a:lnTo>
                  <a:pt x="594538" y="445557"/>
                </a:lnTo>
                <a:lnTo>
                  <a:pt x="579029" y="461084"/>
                </a:lnTo>
                <a:lnTo>
                  <a:pt x="565271" y="469867"/>
                </a:lnTo>
                <a:lnTo>
                  <a:pt x="558630" y="472125"/>
                </a:lnTo>
                <a:lnTo>
                  <a:pt x="549049" y="472647"/>
                </a:lnTo>
                <a:lnTo>
                  <a:pt x="539137" y="470587"/>
                </a:lnTo>
                <a:lnTo>
                  <a:pt x="530741" y="466368"/>
                </a:lnTo>
                <a:lnTo>
                  <a:pt x="528250" y="463485"/>
                </a:lnTo>
                <a:lnTo>
                  <a:pt x="518177" y="437197"/>
                </a:lnTo>
                <a:lnTo>
                  <a:pt x="516858" y="416457"/>
                </a:lnTo>
                <a:lnTo>
                  <a:pt x="523795" y="381481"/>
                </a:lnTo>
                <a:lnTo>
                  <a:pt x="530222" y="345923"/>
                </a:lnTo>
                <a:lnTo>
                  <a:pt x="540962" y="312394"/>
                </a:lnTo>
                <a:lnTo>
                  <a:pt x="553137" y="280879"/>
                </a:lnTo>
                <a:lnTo>
                  <a:pt x="569766" y="245803"/>
                </a:lnTo>
                <a:lnTo>
                  <a:pt x="588162" y="211470"/>
                </a:lnTo>
                <a:lnTo>
                  <a:pt x="614955" y="176045"/>
                </a:lnTo>
                <a:lnTo>
                  <a:pt x="644444" y="145773"/>
                </a:lnTo>
                <a:lnTo>
                  <a:pt x="650082" y="14224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SMARTInkShape-166">
            <a:extLst>
              <a:ext uri="{FF2B5EF4-FFF2-40B4-BE49-F238E27FC236}">
                <a16:creationId xmlns:a16="http://schemas.microsoft.com/office/drawing/2014/main" xmlns="" id="{B8A6E971-C689-4240-962A-D4D48150C04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97756" y="1995650"/>
            <a:ext cx="302420" cy="485165"/>
          </a:xfrm>
          <a:custGeom>
            <a:avLst/>
            <a:gdLst/>
            <a:ahLst/>
            <a:cxnLst/>
            <a:rect l="0" t="0" r="0" b="0"/>
            <a:pathLst>
              <a:path w="302420" h="485165">
                <a:moveTo>
                  <a:pt x="0" y="471325"/>
                </a:moveTo>
                <a:lnTo>
                  <a:pt x="0" y="471325"/>
                </a:lnTo>
                <a:lnTo>
                  <a:pt x="2382" y="468944"/>
                </a:lnTo>
                <a:lnTo>
                  <a:pt x="2382" y="465629"/>
                </a:lnTo>
                <a:lnTo>
                  <a:pt x="3087" y="464119"/>
                </a:lnTo>
                <a:lnTo>
                  <a:pt x="6179" y="460204"/>
                </a:lnTo>
                <a:lnTo>
                  <a:pt x="7659" y="457036"/>
                </a:lnTo>
                <a:lnTo>
                  <a:pt x="8696" y="455449"/>
                </a:lnTo>
                <a:lnTo>
                  <a:pt x="9280" y="453069"/>
                </a:lnTo>
                <a:lnTo>
                  <a:pt x="9516" y="448769"/>
                </a:lnTo>
                <a:lnTo>
                  <a:pt x="10227" y="447365"/>
                </a:lnTo>
                <a:lnTo>
                  <a:pt x="12839" y="444308"/>
                </a:lnTo>
                <a:lnTo>
                  <a:pt x="13644" y="441326"/>
                </a:lnTo>
                <a:lnTo>
                  <a:pt x="14266" y="437884"/>
                </a:lnTo>
                <a:lnTo>
                  <a:pt x="19961" y="428495"/>
                </a:lnTo>
                <a:lnTo>
                  <a:pt x="44396" y="393017"/>
                </a:lnTo>
                <a:lnTo>
                  <a:pt x="67568" y="357691"/>
                </a:lnTo>
                <a:lnTo>
                  <a:pt x="88929" y="325752"/>
                </a:lnTo>
                <a:lnTo>
                  <a:pt x="110106" y="291083"/>
                </a:lnTo>
                <a:lnTo>
                  <a:pt x="126240" y="259489"/>
                </a:lnTo>
                <a:lnTo>
                  <a:pt x="142882" y="229325"/>
                </a:lnTo>
                <a:lnTo>
                  <a:pt x="160077" y="196220"/>
                </a:lnTo>
                <a:lnTo>
                  <a:pt x="177315" y="163187"/>
                </a:lnTo>
                <a:lnTo>
                  <a:pt x="185701" y="147374"/>
                </a:lnTo>
                <a:lnTo>
                  <a:pt x="195747" y="116524"/>
                </a:lnTo>
                <a:lnTo>
                  <a:pt x="211254" y="82848"/>
                </a:lnTo>
                <a:lnTo>
                  <a:pt x="221068" y="50825"/>
                </a:lnTo>
                <a:lnTo>
                  <a:pt x="223295" y="30373"/>
                </a:lnTo>
                <a:lnTo>
                  <a:pt x="220487" y="16065"/>
                </a:lnTo>
                <a:lnTo>
                  <a:pt x="216965" y="9232"/>
                </a:lnTo>
                <a:lnTo>
                  <a:pt x="213375" y="5953"/>
                </a:lnTo>
                <a:lnTo>
                  <a:pt x="204602" y="1692"/>
                </a:lnTo>
                <a:lnTo>
                  <a:pt x="196863" y="204"/>
                </a:lnTo>
                <a:lnTo>
                  <a:pt x="192534" y="0"/>
                </a:lnTo>
                <a:lnTo>
                  <a:pt x="184371" y="2414"/>
                </a:lnTo>
                <a:lnTo>
                  <a:pt x="160920" y="17002"/>
                </a:lnTo>
                <a:lnTo>
                  <a:pt x="141696" y="42284"/>
                </a:lnTo>
                <a:lnTo>
                  <a:pt x="127075" y="69847"/>
                </a:lnTo>
                <a:lnTo>
                  <a:pt x="119085" y="104644"/>
                </a:lnTo>
                <a:lnTo>
                  <a:pt x="116822" y="137644"/>
                </a:lnTo>
                <a:lnTo>
                  <a:pt x="115053" y="171361"/>
                </a:lnTo>
                <a:lnTo>
                  <a:pt x="114366" y="207046"/>
                </a:lnTo>
                <a:lnTo>
                  <a:pt x="115010" y="242565"/>
                </a:lnTo>
                <a:lnTo>
                  <a:pt x="114456" y="277546"/>
                </a:lnTo>
                <a:lnTo>
                  <a:pt x="114309" y="308308"/>
                </a:lnTo>
                <a:lnTo>
                  <a:pt x="114301" y="340931"/>
                </a:lnTo>
                <a:lnTo>
                  <a:pt x="116534" y="372421"/>
                </a:lnTo>
                <a:lnTo>
                  <a:pt x="116944" y="402524"/>
                </a:lnTo>
                <a:lnTo>
                  <a:pt x="125863" y="436921"/>
                </a:lnTo>
                <a:lnTo>
                  <a:pt x="134396" y="454831"/>
                </a:lnTo>
                <a:lnTo>
                  <a:pt x="137717" y="460176"/>
                </a:lnTo>
                <a:lnTo>
                  <a:pt x="139524" y="463724"/>
                </a:lnTo>
                <a:lnTo>
                  <a:pt x="141210" y="465301"/>
                </a:lnTo>
                <a:lnTo>
                  <a:pt x="150900" y="470166"/>
                </a:lnTo>
                <a:lnTo>
                  <a:pt x="155748" y="470982"/>
                </a:lnTo>
                <a:lnTo>
                  <a:pt x="166550" y="471015"/>
                </a:lnTo>
                <a:lnTo>
                  <a:pt x="181570" y="465623"/>
                </a:lnTo>
                <a:lnTo>
                  <a:pt x="207296" y="448579"/>
                </a:lnTo>
                <a:lnTo>
                  <a:pt x="239059" y="415055"/>
                </a:lnTo>
                <a:lnTo>
                  <a:pt x="263304" y="380573"/>
                </a:lnTo>
                <a:lnTo>
                  <a:pt x="273337" y="360484"/>
                </a:lnTo>
                <a:lnTo>
                  <a:pt x="278225" y="333518"/>
                </a:lnTo>
                <a:lnTo>
                  <a:pt x="277026" y="330614"/>
                </a:lnTo>
                <a:lnTo>
                  <a:pt x="270680" y="323174"/>
                </a:lnTo>
                <a:lnTo>
                  <a:pt x="267764" y="320813"/>
                </a:lnTo>
                <a:lnTo>
                  <a:pt x="266615" y="320184"/>
                </a:lnTo>
                <a:lnTo>
                  <a:pt x="265321" y="320294"/>
                </a:lnTo>
                <a:lnTo>
                  <a:pt x="259441" y="322860"/>
                </a:lnTo>
                <a:lnTo>
                  <a:pt x="253349" y="324854"/>
                </a:lnTo>
                <a:lnTo>
                  <a:pt x="246252" y="328796"/>
                </a:lnTo>
                <a:lnTo>
                  <a:pt x="234453" y="338334"/>
                </a:lnTo>
                <a:lnTo>
                  <a:pt x="228424" y="348982"/>
                </a:lnTo>
                <a:lnTo>
                  <a:pt x="225196" y="358434"/>
                </a:lnTo>
                <a:lnTo>
                  <a:pt x="222124" y="368379"/>
                </a:lnTo>
                <a:lnTo>
                  <a:pt x="213697" y="396202"/>
                </a:lnTo>
                <a:lnTo>
                  <a:pt x="211962" y="428941"/>
                </a:lnTo>
                <a:lnTo>
                  <a:pt x="212643" y="441120"/>
                </a:lnTo>
                <a:lnTo>
                  <a:pt x="215229" y="447735"/>
                </a:lnTo>
                <a:lnTo>
                  <a:pt x="221328" y="462525"/>
                </a:lnTo>
                <a:lnTo>
                  <a:pt x="222987" y="467414"/>
                </a:lnTo>
                <a:lnTo>
                  <a:pt x="224606" y="469587"/>
                </a:lnTo>
                <a:lnTo>
                  <a:pt x="240919" y="482475"/>
                </a:lnTo>
                <a:lnTo>
                  <a:pt x="246864" y="484218"/>
                </a:lnTo>
                <a:lnTo>
                  <a:pt x="258777" y="485164"/>
                </a:lnTo>
                <a:lnTo>
                  <a:pt x="289034" y="477958"/>
                </a:lnTo>
                <a:lnTo>
                  <a:pt x="302419" y="46894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SMARTInkShape-167">
            <a:extLst>
              <a:ext uri="{FF2B5EF4-FFF2-40B4-BE49-F238E27FC236}">
                <a16:creationId xmlns:a16="http://schemas.microsoft.com/office/drawing/2014/main" xmlns="" id="{0C813E39-C5D1-4F5C-8AA1-CE0B57116C5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875125" y="1705429"/>
            <a:ext cx="430624" cy="470415"/>
          </a:xfrm>
          <a:custGeom>
            <a:avLst/>
            <a:gdLst/>
            <a:ahLst/>
            <a:cxnLst/>
            <a:rect l="0" t="0" r="0" b="0"/>
            <a:pathLst>
              <a:path w="430624" h="470415">
                <a:moveTo>
                  <a:pt x="2050" y="149565"/>
                </a:moveTo>
                <a:lnTo>
                  <a:pt x="2050" y="149565"/>
                </a:lnTo>
                <a:lnTo>
                  <a:pt x="2050" y="152093"/>
                </a:lnTo>
                <a:lnTo>
                  <a:pt x="1786" y="152838"/>
                </a:lnTo>
                <a:lnTo>
                  <a:pt x="1345" y="153334"/>
                </a:lnTo>
                <a:lnTo>
                  <a:pt x="786" y="153665"/>
                </a:lnTo>
                <a:lnTo>
                  <a:pt x="414" y="153621"/>
                </a:lnTo>
                <a:lnTo>
                  <a:pt x="166" y="153328"/>
                </a:lnTo>
                <a:lnTo>
                  <a:pt x="0" y="152867"/>
                </a:lnTo>
                <a:lnTo>
                  <a:pt x="154" y="152560"/>
                </a:lnTo>
                <a:lnTo>
                  <a:pt x="521" y="152355"/>
                </a:lnTo>
                <a:lnTo>
                  <a:pt x="2114" y="152000"/>
                </a:lnTo>
                <a:lnTo>
                  <a:pt x="19022" y="149356"/>
                </a:lnTo>
                <a:lnTo>
                  <a:pt x="45851" y="138309"/>
                </a:lnTo>
                <a:lnTo>
                  <a:pt x="80668" y="114923"/>
                </a:lnTo>
                <a:lnTo>
                  <a:pt x="99521" y="95852"/>
                </a:lnTo>
                <a:lnTo>
                  <a:pt x="121127" y="62728"/>
                </a:lnTo>
                <a:lnTo>
                  <a:pt x="125240" y="45904"/>
                </a:lnTo>
                <a:lnTo>
                  <a:pt x="125864" y="24368"/>
                </a:lnTo>
                <a:lnTo>
                  <a:pt x="121399" y="9410"/>
                </a:lnTo>
                <a:lnTo>
                  <a:pt x="119123" y="6047"/>
                </a:lnTo>
                <a:lnTo>
                  <a:pt x="113908" y="1707"/>
                </a:lnTo>
                <a:lnTo>
                  <a:pt x="111472" y="507"/>
                </a:lnTo>
                <a:lnTo>
                  <a:pt x="100942" y="0"/>
                </a:lnTo>
                <a:lnTo>
                  <a:pt x="96626" y="895"/>
                </a:lnTo>
                <a:lnTo>
                  <a:pt x="78853" y="10516"/>
                </a:lnTo>
                <a:lnTo>
                  <a:pt x="71285" y="17907"/>
                </a:lnTo>
                <a:lnTo>
                  <a:pt x="61413" y="33609"/>
                </a:lnTo>
                <a:lnTo>
                  <a:pt x="55532" y="52808"/>
                </a:lnTo>
                <a:lnTo>
                  <a:pt x="54451" y="87414"/>
                </a:lnTo>
                <a:lnTo>
                  <a:pt x="54969" y="108596"/>
                </a:lnTo>
                <a:lnTo>
                  <a:pt x="62297" y="128279"/>
                </a:lnTo>
                <a:lnTo>
                  <a:pt x="65821" y="133880"/>
                </a:lnTo>
                <a:lnTo>
                  <a:pt x="78678" y="147005"/>
                </a:lnTo>
                <a:lnTo>
                  <a:pt x="99590" y="159375"/>
                </a:lnTo>
                <a:lnTo>
                  <a:pt x="118061" y="161287"/>
                </a:lnTo>
                <a:lnTo>
                  <a:pt x="138575" y="158770"/>
                </a:lnTo>
                <a:lnTo>
                  <a:pt x="162672" y="147903"/>
                </a:lnTo>
                <a:lnTo>
                  <a:pt x="166748" y="144769"/>
                </a:lnTo>
                <a:lnTo>
                  <a:pt x="196891" y="112154"/>
                </a:lnTo>
                <a:lnTo>
                  <a:pt x="210897" y="79715"/>
                </a:lnTo>
                <a:lnTo>
                  <a:pt x="222637" y="50881"/>
                </a:lnTo>
                <a:lnTo>
                  <a:pt x="223954" y="44213"/>
                </a:lnTo>
                <a:lnTo>
                  <a:pt x="224598" y="42818"/>
                </a:lnTo>
                <a:lnTo>
                  <a:pt x="223724" y="29543"/>
                </a:lnTo>
                <a:lnTo>
                  <a:pt x="221043" y="23074"/>
                </a:lnTo>
                <a:lnTo>
                  <a:pt x="219060" y="20586"/>
                </a:lnTo>
                <a:lnTo>
                  <a:pt x="217297" y="19481"/>
                </a:lnTo>
                <a:lnTo>
                  <a:pt x="214817" y="18593"/>
                </a:lnTo>
                <a:lnTo>
                  <a:pt x="212076" y="16580"/>
                </a:lnTo>
                <a:lnTo>
                  <a:pt x="211917" y="16988"/>
                </a:lnTo>
                <a:lnTo>
                  <a:pt x="211741" y="18851"/>
                </a:lnTo>
                <a:lnTo>
                  <a:pt x="212368" y="20738"/>
                </a:lnTo>
                <a:lnTo>
                  <a:pt x="212906" y="21612"/>
                </a:lnTo>
                <a:lnTo>
                  <a:pt x="217455" y="24105"/>
                </a:lnTo>
                <a:lnTo>
                  <a:pt x="250703" y="32074"/>
                </a:lnTo>
                <a:lnTo>
                  <a:pt x="276452" y="32587"/>
                </a:lnTo>
                <a:lnTo>
                  <a:pt x="311517" y="30511"/>
                </a:lnTo>
                <a:lnTo>
                  <a:pt x="315827" y="30503"/>
                </a:lnTo>
                <a:lnTo>
                  <a:pt x="317476" y="33031"/>
                </a:lnTo>
                <a:lnTo>
                  <a:pt x="318377" y="35867"/>
                </a:lnTo>
                <a:lnTo>
                  <a:pt x="317882" y="38266"/>
                </a:lnTo>
                <a:lnTo>
                  <a:pt x="305120" y="73406"/>
                </a:lnTo>
                <a:lnTo>
                  <a:pt x="289435" y="103273"/>
                </a:lnTo>
                <a:lnTo>
                  <a:pt x="263128" y="138468"/>
                </a:lnTo>
                <a:lnTo>
                  <a:pt x="254998" y="147765"/>
                </a:lnTo>
                <a:lnTo>
                  <a:pt x="233244" y="164874"/>
                </a:lnTo>
                <a:lnTo>
                  <a:pt x="226253" y="167866"/>
                </a:lnTo>
                <a:lnTo>
                  <a:pt x="224055" y="169951"/>
                </a:lnTo>
                <a:lnTo>
                  <a:pt x="222604" y="170531"/>
                </a:lnTo>
                <a:lnTo>
                  <a:pt x="222375" y="170422"/>
                </a:lnTo>
                <a:lnTo>
                  <a:pt x="222488" y="170084"/>
                </a:lnTo>
                <a:lnTo>
                  <a:pt x="223305" y="168905"/>
                </a:lnTo>
                <a:lnTo>
                  <a:pt x="257326" y="150822"/>
                </a:lnTo>
                <a:lnTo>
                  <a:pt x="273041" y="145293"/>
                </a:lnTo>
                <a:lnTo>
                  <a:pt x="291763" y="145375"/>
                </a:lnTo>
                <a:lnTo>
                  <a:pt x="301027" y="148882"/>
                </a:lnTo>
                <a:lnTo>
                  <a:pt x="331178" y="172608"/>
                </a:lnTo>
                <a:lnTo>
                  <a:pt x="343359" y="188356"/>
                </a:lnTo>
                <a:lnTo>
                  <a:pt x="358157" y="222016"/>
                </a:lnTo>
                <a:lnTo>
                  <a:pt x="367045" y="256056"/>
                </a:lnTo>
                <a:lnTo>
                  <a:pt x="370547" y="291005"/>
                </a:lnTo>
                <a:lnTo>
                  <a:pt x="369845" y="326574"/>
                </a:lnTo>
                <a:lnTo>
                  <a:pt x="364457" y="361910"/>
                </a:lnTo>
                <a:lnTo>
                  <a:pt x="354019" y="394904"/>
                </a:lnTo>
                <a:lnTo>
                  <a:pt x="343115" y="430283"/>
                </a:lnTo>
                <a:lnTo>
                  <a:pt x="337830" y="447397"/>
                </a:lnTo>
                <a:lnTo>
                  <a:pt x="324907" y="462310"/>
                </a:lnTo>
                <a:lnTo>
                  <a:pt x="318462" y="466361"/>
                </a:lnTo>
                <a:lnTo>
                  <a:pt x="307517" y="470235"/>
                </a:lnTo>
                <a:lnTo>
                  <a:pt x="303707" y="470414"/>
                </a:lnTo>
                <a:lnTo>
                  <a:pt x="295499" y="468373"/>
                </a:lnTo>
                <a:lnTo>
                  <a:pt x="291751" y="466411"/>
                </a:lnTo>
                <a:lnTo>
                  <a:pt x="283078" y="458979"/>
                </a:lnTo>
                <a:lnTo>
                  <a:pt x="276500" y="447384"/>
                </a:lnTo>
                <a:lnTo>
                  <a:pt x="270373" y="425983"/>
                </a:lnTo>
                <a:lnTo>
                  <a:pt x="271270" y="401721"/>
                </a:lnTo>
                <a:lnTo>
                  <a:pt x="276406" y="366277"/>
                </a:lnTo>
                <a:lnTo>
                  <a:pt x="284954" y="333848"/>
                </a:lnTo>
                <a:lnTo>
                  <a:pt x="297933" y="303059"/>
                </a:lnTo>
                <a:lnTo>
                  <a:pt x="313454" y="267381"/>
                </a:lnTo>
                <a:lnTo>
                  <a:pt x="338567" y="232997"/>
                </a:lnTo>
                <a:lnTo>
                  <a:pt x="367162" y="199823"/>
                </a:lnTo>
                <a:lnTo>
                  <a:pt x="395628" y="165951"/>
                </a:lnTo>
                <a:lnTo>
                  <a:pt x="409736" y="148529"/>
                </a:lnTo>
                <a:lnTo>
                  <a:pt x="416308" y="139218"/>
                </a:lnTo>
                <a:lnTo>
                  <a:pt x="420979" y="134769"/>
                </a:lnTo>
                <a:lnTo>
                  <a:pt x="430623" y="128176"/>
                </a:lnTo>
                <a:lnTo>
                  <a:pt x="425913" y="13289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SMARTInkShape-168">
            <a:extLst>
              <a:ext uri="{FF2B5EF4-FFF2-40B4-BE49-F238E27FC236}">
                <a16:creationId xmlns:a16="http://schemas.microsoft.com/office/drawing/2014/main" xmlns="" id="{CA89639F-4039-452B-9EA0-46023AB7196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379494" y="1706494"/>
            <a:ext cx="381001" cy="164797"/>
          </a:xfrm>
          <a:custGeom>
            <a:avLst/>
            <a:gdLst/>
            <a:ahLst/>
            <a:cxnLst/>
            <a:rect l="0" t="0" r="0" b="0"/>
            <a:pathLst>
              <a:path w="381001" h="164797">
                <a:moveTo>
                  <a:pt x="0" y="148500"/>
                </a:moveTo>
                <a:lnTo>
                  <a:pt x="0" y="148500"/>
                </a:lnTo>
                <a:lnTo>
                  <a:pt x="1884" y="155333"/>
                </a:lnTo>
                <a:lnTo>
                  <a:pt x="2050" y="155437"/>
                </a:lnTo>
                <a:lnTo>
                  <a:pt x="3547" y="155582"/>
                </a:lnTo>
                <a:lnTo>
                  <a:pt x="4927" y="154911"/>
                </a:lnTo>
                <a:lnTo>
                  <a:pt x="7106" y="153291"/>
                </a:lnTo>
                <a:lnTo>
                  <a:pt x="40716" y="139785"/>
                </a:lnTo>
                <a:lnTo>
                  <a:pt x="74647" y="120915"/>
                </a:lnTo>
                <a:lnTo>
                  <a:pt x="110184" y="98360"/>
                </a:lnTo>
                <a:lnTo>
                  <a:pt x="142858" y="66816"/>
                </a:lnTo>
                <a:lnTo>
                  <a:pt x="151779" y="55312"/>
                </a:lnTo>
                <a:lnTo>
                  <a:pt x="156270" y="43209"/>
                </a:lnTo>
                <a:lnTo>
                  <a:pt x="157110" y="25167"/>
                </a:lnTo>
                <a:lnTo>
                  <a:pt x="154986" y="12239"/>
                </a:lnTo>
                <a:lnTo>
                  <a:pt x="150451" y="4472"/>
                </a:lnTo>
                <a:lnTo>
                  <a:pt x="149513" y="3268"/>
                </a:lnTo>
                <a:lnTo>
                  <a:pt x="144401" y="311"/>
                </a:lnTo>
                <a:lnTo>
                  <a:pt x="140819" y="0"/>
                </a:lnTo>
                <a:lnTo>
                  <a:pt x="130416" y="3220"/>
                </a:lnTo>
                <a:lnTo>
                  <a:pt x="123250" y="7441"/>
                </a:lnTo>
                <a:lnTo>
                  <a:pt x="111369" y="18949"/>
                </a:lnTo>
                <a:lnTo>
                  <a:pt x="98723" y="40433"/>
                </a:lnTo>
                <a:lnTo>
                  <a:pt x="94291" y="56815"/>
                </a:lnTo>
                <a:lnTo>
                  <a:pt x="93414" y="67565"/>
                </a:lnTo>
                <a:lnTo>
                  <a:pt x="98539" y="102942"/>
                </a:lnTo>
                <a:lnTo>
                  <a:pt x="103114" y="117189"/>
                </a:lnTo>
                <a:lnTo>
                  <a:pt x="123580" y="147541"/>
                </a:lnTo>
                <a:lnTo>
                  <a:pt x="132654" y="155924"/>
                </a:lnTo>
                <a:lnTo>
                  <a:pt x="144639" y="161422"/>
                </a:lnTo>
                <a:lnTo>
                  <a:pt x="157833" y="164623"/>
                </a:lnTo>
                <a:lnTo>
                  <a:pt x="169828" y="164796"/>
                </a:lnTo>
                <a:lnTo>
                  <a:pt x="177349" y="162706"/>
                </a:lnTo>
                <a:lnTo>
                  <a:pt x="198811" y="150601"/>
                </a:lnTo>
                <a:lnTo>
                  <a:pt x="208192" y="141889"/>
                </a:lnTo>
                <a:lnTo>
                  <a:pt x="227429" y="113691"/>
                </a:lnTo>
                <a:lnTo>
                  <a:pt x="242196" y="78531"/>
                </a:lnTo>
                <a:lnTo>
                  <a:pt x="244864" y="60009"/>
                </a:lnTo>
                <a:lnTo>
                  <a:pt x="244483" y="48882"/>
                </a:lnTo>
                <a:lnTo>
                  <a:pt x="241616" y="34234"/>
                </a:lnTo>
                <a:lnTo>
                  <a:pt x="237020" y="24390"/>
                </a:lnTo>
                <a:lnTo>
                  <a:pt x="232820" y="19533"/>
                </a:lnTo>
                <a:lnTo>
                  <a:pt x="231093" y="18421"/>
                </a:lnTo>
                <a:lnTo>
                  <a:pt x="230262" y="18124"/>
                </a:lnTo>
                <a:lnTo>
                  <a:pt x="229708" y="18191"/>
                </a:lnTo>
                <a:lnTo>
                  <a:pt x="229338" y="18500"/>
                </a:lnTo>
                <a:lnTo>
                  <a:pt x="229092" y="18971"/>
                </a:lnTo>
                <a:lnTo>
                  <a:pt x="229193" y="19285"/>
                </a:lnTo>
                <a:lnTo>
                  <a:pt x="229524" y="19494"/>
                </a:lnTo>
                <a:lnTo>
                  <a:pt x="238707" y="22136"/>
                </a:lnTo>
                <a:lnTo>
                  <a:pt x="243765" y="22952"/>
                </a:lnTo>
                <a:lnTo>
                  <a:pt x="245854" y="23526"/>
                </a:lnTo>
                <a:lnTo>
                  <a:pt x="256378" y="23070"/>
                </a:lnTo>
                <a:lnTo>
                  <a:pt x="282950" y="16444"/>
                </a:lnTo>
                <a:lnTo>
                  <a:pt x="304084" y="6861"/>
                </a:lnTo>
                <a:lnTo>
                  <a:pt x="313342" y="5697"/>
                </a:lnTo>
                <a:lnTo>
                  <a:pt x="314594" y="6362"/>
                </a:lnTo>
                <a:lnTo>
                  <a:pt x="315298" y="6910"/>
                </a:lnTo>
                <a:lnTo>
                  <a:pt x="316080" y="8930"/>
                </a:lnTo>
                <a:lnTo>
                  <a:pt x="316289" y="10210"/>
                </a:lnTo>
                <a:lnTo>
                  <a:pt x="315815" y="13042"/>
                </a:lnTo>
                <a:lnTo>
                  <a:pt x="314988" y="16594"/>
                </a:lnTo>
                <a:lnTo>
                  <a:pt x="313750" y="25381"/>
                </a:lnTo>
                <a:lnTo>
                  <a:pt x="303535" y="50574"/>
                </a:lnTo>
                <a:lnTo>
                  <a:pt x="299847" y="84138"/>
                </a:lnTo>
                <a:lnTo>
                  <a:pt x="298687" y="92888"/>
                </a:lnTo>
                <a:lnTo>
                  <a:pt x="301893" y="118673"/>
                </a:lnTo>
                <a:lnTo>
                  <a:pt x="308157" y="132179"/>
                </a:lnTo>
                <a:lnTo>
                  <a:pt x="317454" y="144221"/>
                </a:lnTo>
                <a:lnTo>
                  <a:pt x="337150" y="160081"/>
                </a:lnTo>
                <a:lnTo>
                  <a:pt x="341403" y="161584"/>
                </a:lnTo>
                <a:lnTo>
                  <a:pt x="349218" y="162166"/>
                </a:lnTo>
                <a:lnTo>
                  <a:pt x="368361" y="156390"/>
                </a:lnTo>
                <a:lnTo>
                  <a:pt x="381000" y="14850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SMARTInkShape-169">
            <a:extLst>
              <a:ext uri="{FF2B5EF4-FFF2-40B4-BE49-F238E27FC236}">
                <a16:creationId xmlns:a16="http://schemas.microsoft.com/office/drawing/2014/main" xmlns="" id="{0C276F84-7900-459B-84DB-67EF86932EF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765131" y="1718457"/>
            <a:ext cx="426245" cy="453692"/>
          </a:xfrm>
          <a:custGeom>
            <a:avLst/>
            <a:gdLst/>
            <a:ahLst/>
            <a:cxnLst/>
            <a:rect l="0" t="0" r="0" b="0"/>
            <a:pathLst>
              <a:path w="426245" h="453692">
                <a:moveTo>
                  <a:pt x="0" y="131774"/>
                </a:moveTo>
                <a:lnTo>
                  <a:pt x="0" y="131774"/>
                </a:lnTo>
                <a:lnTo>
                  <a:pt x="6360" y="143083"/>
                </a:lnTo>
                <a:lnTo>
                  <a:pt x="7415" y="144076"/>
                </a:lnTo>
                <a:lnTo>
                  <a:pt x="9999" y="145179"/>
                </a:lnTo>
                <a:lnTo>
                  <a:pt x="22517" y="146057"/>
                </a:lnTo>
                <a:lnTo>
                  <a:pt x="48608" y="137585"/>
                </a:lnTo>
                <a:lnTo>
                  <a:pt x="80904" y="121502"/>
                </a:lnTo>
                <a:lnTo>
                  <a:pt x="114166" y="101355"/>
                </a:lnTo>
                <a:lnTo>
                  <a:pt x="147501" y="75141"/>
                </a:lnTo>
                <a:lnTo>
                  <a:pt x="161179" y="61607"/>
                </a:lnTo>
                <a:lnTo>
                  <a:pt x="172303" y="42312"/>
                </a:lnTo>
                <a:lnTo>
                  <a:pt x="173630" y="28304"/>
                </a:lnTo>
                <a:lnTo>
                  <a:pt x="173036" y="24228"/>
                </a:lnTo>
                <a:lnTo>
                  <a:pt x="166178" y="11432"/>
                </a:lnTo>
                <a:lnTo>
                  <a:pt x="163727" y="8792"/>
                </a:lnTo>
                <a:lnTo>
                  <a:pt x="159106" y="4941"/>
                </a:lnTo>
                <a:lnTo>
                  <a:pt x="155204" y="3966"/>
                </a:lnTo>
                <a:lnTo>
                  <a:pt x="152682" y="3706"/>
                </a:lnTo>
                <a:lnTo>
                  <a:pt x="147763" y="4829"/>
                </a:lnTo>
                <a:lnTo>
                  <a:pt x="137384" y="9969"/>
                </a:lnTo>
                <a:lnTo>
                  <a:pt x="129855" y="17167"/>
                </a:lnTo>
                <a:lnTo>
                  <a:pt x="114842" y="40206"/>
                </a:lnTo>
                <a:lnTo>
                  <a:pt x="112496" y="53871"/>
                </a:lnTo>
                <a:lnTo>
                  <a:pt x="112634" y="85942"/>
                </a:lnTo>
                <a:lnTo>
                  <a:pt x="115218" y="96851"/>
                </a:lnTo>
                <a:lnTo>
                  <a:pt x="130192" y="126555"/>
                </a:lnTo>
                <a:lnTo>
                  <a:pt x="142538" y="140781"/>
                </a:lnTo>
                <a:lnTo>
                  <a:pt x="157798" y="148790"/>
                </a:lnTo>
                <a:lnTo>
                  <a:pt x="171037" y="150556"/>
                </a:lnTo>
                <a:lnTo>
                  <a:pt x="188212" y="148888"/>
                </a:lnTo>
                <a:lnTo>
                  <a:pt x="220982" y="136469"/>
                </a:lnTo>
                <a:lnTo>
                  <a:pt x="230841" y="130343"/>
                </a:lnTo>
                <a:lnTo>
                  <a:pt x="256421" y="104811"/>
                </a:lnTo>
                <a:lnTo>
                  <a:pt x="269128" y="80748"/>
                </a:lnTo>
                <a:lnTo>
                  <a:pt x="275921" y="45078"/>
                </a:lnTo>
                <a:lnTo>
                  <a:pt x="274949" y="23409"/>
                </a:lnTo>
                <a:lnTo>
                  <a:pt x="271219" y="9963"/>
                </a:lnTo>
                <a:lnTo>
                  <a:pt x="267481" y="6458"/>
                </a:lnTo>
                <a:lnTo>
                  <a:pt x="259492" y="390"/>
                </a:lnTo>
                <a:lnTo>
                  <a:pt x="258456" y="0"/>
                </a:lnTo>
                <a:lnTo>
                  <a:pt x="257499" y="4"/>
                </a:lnTo>
                <a:lnTo>
                  <a:pt x="254065" y="647"/>
                </a:lnTo>
                <a:lnTo>
                  <a:pt x="253249" y="1229"/>
                </a:lnTo>
                <a:lnTo>
                  <a:pt x="251638" y="3287"/>
                </a:lnTo>
                <a:lnTo>
                  <a:pt x="251631" y="4576"/>
                </a:lnTo>
                <a:lnTo>
                  <a:pt x="253036" y="7420"/>
                </a:lnTo>
                <a:lnTo>
                  <a:pt x="263513" y="14422"/>
                </a:lnTo>
                <a:lnTo>
                  <a:pt x="265369" y="15440"/>
                </a:lnTo>
                <a:lnTo>
                  <a:pt x="288325" y="17355"/>
                </a:lnTo>
                <a:lnTo>
                  <a:pt x="323422" y="14882"/>
                </a:lnTo>
                <a:lnTo>
                  <a:pt x="329745" y="13941"/>
                </a:lnTo>
                <a:lnTo>
                  <a:pt x="342742" y="15221"/>
                </a:lnTo>
                <a:lnTo>
                  <a:pt x="343589" y="15708"/>
                </a:lnTo>
                <a:lnTo>
                  <a:pt x="347233" y="19421"/>
                </a:lnTo>
                <a:lnTo>
                  <a:pt x="347535" y="23519"/>
                </a:lnTo>
                <a:lnTo>
                  <a:pt x="343234" y="58858"/>
                </a:lnTo>
                <a:lnTo>
                  <a:pt x="337311" y="86347"/>
                </a:lnTo>
                <a:lnTo>
                  <a:pt x="317716" y="121206"/>
                </a:lnTo>
                <a:lnTo>
                  <a:pt x="300347" y="147914"/>
                </a:lnTo>
                <a:lnTo>
                  <a:pt x="296109" y="152077"/>
                </a:lnTo>
                <a:lnTo>
                  <a:pt x="294229" y="152871"/>
                </a:lnTo>
                <a:lnTo>
                  <a:pt x="294313" y="152983"/>
                </a:lnTo>
                <a:lnTo>
                  <a:pt x="295085" y="153162"/>
                </a:lnTo>
                <a:lnTo>
                  <a:pt x="295219" y="151928"/>
                </a:lnTo>
                <a:lnTo>
                  <a:pt x="296661" y="150609"/>
                </a:lnTo>
                <a:lnTo>
                  <a:pt x="329024" y="128600"/>
                </a:lnTo>
                <a:lnTo>
                  <a:pt x="341194" y="127151"/>
                </a:lnTo>
                <a:lnTo>
                  <a:pt x="343553" y="128485"/>
                </a:lnTo>
                <a:lnTo>
                  <a:pt x="346101" y="130841"/>
                </a:lnTo>
                <a:lnTo>
                  <a:pt x="372346" y="163903"/>
                </a:lnTo>
                <a:lnTo>
                  <a:pt x="388594" y="198968"/>
                </a:lnTo>
                <a:lnTo>
                  <a:pt x="398701" y="231675"/>
                </a:lnTo>
                <a:lnTo>
                  <a:pt x="406372" y="266888"/>
                </a:lnTo>
                <a:lnTo>
                  <a:pt x="411661" y="301373"/>
                </a:lnTo>
                <a:lnTo>
                  <a:pt x="413804" y="328205"/>
                </a:lnTo>
                <a:lnTo>
                  <a:pt x="407954" y="362049"/>
                </a:lnTo>
                <a:lnTo>
                  <a:pt x="397536" y="395533"/>
                </a:lnTo>
                <a:lnTo>
                  <a:pt x="388404" y="417315"/>
                </a:lnTo>
                <a:lnTo>
                  <a:pt x="364952" y="443303"/>
                </a:lnTo>
                <a:lnTo>
                  <a:pt x="355468" y="448820"/>
                </a:lnTo>
                <a:lnTo>
                  <a:pt x="342450" y="453691"/>
                </a:lnTo>
                <a:lnTo>
                  <a:pt x="334329" y="453229"/>
                </a:lnTo>
                <a:lnTo>
                  <a:pt x="323610" y="449962"/>
                </a:lnTo>
                <a:lnTo>
                  <a:pt x="320392" y="447728"/>
                </a:lnTo>
                <a:lnTo>
                  <a:pt x="314906" y="440718"/>
                </a:lnTo>
                <a:lnTo>
                  <a:pt x="309256" y="428416"/>
                </a:lnTo>
                <a:lnTo>
                  <a:pt x="303174" y="392945"/>
                </a:lnTo>
                <a:lnTo>
                  <a:pt x="301442" y="374510"/>
                </a:lnTo>
                <a:lnTo>
                  <a:pt x="302362" y="343057"/>
                </a:lnTo>
                <a:lnTo>
                  <a:pt x="305002" y="312925"/>
                </a:lnTo>
                <a:lnTo>
                  <a:pt x="308402" y="282204"/>
                </a:lnTo>
                <a:lnTo>
                  <a:pt x="316073" y="255702"/>
                </a:lnTo>
                <a:lnTo>
                  <a:pt x="334284" y="224728"/>
                </a:lnTo>
                <a:lnTo>
                  <a:pt x="359955" y="189840"/>
                </a:lnTo>
                <a:lnTo>
                  <a:pt x="395352" y="155439"/>
                </a:lnTo>
                <a:lnTo>
                  <a:pt x="418206" y="138497"/>
                </a:lnTo>
                <a:lnTo>
                  <a:pt x="423715" y="136387"/>
                </a:lnTo>
                <a:lnTo>
                  <a:pt x="426244" y="13415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SMARTInkShape-170">
            <a:extLst>
              <a:ext uri="{FF2B5EF4-FFF2-40B4-BE49-F238E27FC236}">
                <a16:creationId xmlns:a16="http://schemas.microsoft.com/office/drawing/2014/main" xmlns="" id="{F3C7685F-9E30-4AA1-8F5D-57036B890F4E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231731" y="1712562"/>
            <a:ext cx="383383" cy="156306"/>
          </a:xfrm>
          <a:custGeom>
            <a:avLst/>
            <a:gdLst/>
            <a:ahLst/>
            <a:cxnLst/>
            <a:rect l="0" t="0" r="0" b="0"/>
            <a:pathLst>
              <a:path w="383383" h="156306">
                <a:moveTo>
                  <a:pt x="0" y="140051"/>
                </a:moveTo>
                <a:lnTo>
                  <a:pt x="0" y="140051"/>
                </a:lnTo>
                <a:lnTo>
                  <a:pt x="3009" y="141687"/>
                </a:lnTo>
                <a:lnTo>
                  <a:pt x="3064" y="141935"/>
                </a:lnTo>
                <a:lnTo>
                  <a:pt x="2837" y="142101"/>
                </a:lnTo>
                <a:lnTo>
                  <a:pt x="2949" y="142211"/>
                </a:lnTo>
                <a:lnTo>
                  <a:pt x="17831" y="142431"/>
                </a:lnTo>
                <a:lnTo>
                  <a:pt x="36965" y="139477"/>
                </a:lnTo>
                <a:lnTo>
                  <a:pt x="47377" y="134677"/>
                </a:lnTo>
                <a:lnTo>
                  <a:pt x="82975" y="110650"/>
                </a:lnTo>
                <a:lnTo>
                  <a:pt x="115133" y="77255"/>
                </a:lnTo>
                <a:lnTo>
                  <a:pt x="124411" y="64068"/>
                </a:lnTo>
                <a:lnTo>
                  <a:pt x="140061" y="29469"/>
                </a:lnTo>
                <a:lnTo>
                  <a:pt x="140366" y="22207"/>
                </a:lnTo>
                <a:lnTo>
                  <a:pt x="139026" y="16768"/>
                </a:lnTo>
                <a:lnTo>
                  <a:pt x="133430" y="5281"/>
                </a:lnTo>
                <a:lnTo>
                  <a:pt x="132610" y="4167"/>
                </a:lnTo>
                <a:lnTo>
                  <a:pt x="131534" y="3424"/>
                </a:lnTo>
                <a:lnTo>
                  <a:pt x="128927" y="2598"/>
                </a:lnTo>
                <a:lnTo>
                  <a:pt x="124485" y="2134"/>
                </a:lnTo>
                <a:lnTo>
                  <a:pt x="122090" y="2731"/>
                </a:lnTo>
                <a:lnTo>
                  <a:pt x="112263" y="9360"/>
                </a:lnTo>
                <a:lnTo>
                  <a:pt x="97072" y="25006"/>
                </a:lnTo>
                <a:lnTo>
                  <a:pt x="92674" y="32556"/>
                </a:lnTo>
                <a:lnTo>
                  <a:pt x="88523" y="51145"/>
                </a:lnTo>
                <a:lnTo>
                  <a:pt x="87091" y="81167"/>
                </a:lnTo>
                <a:lnTo>
                  <a:pt x="94551" y="116825"/>
                </a:lnTo>
                <a:lnTo>
                  <a:pt x="98914" y="128887"/>
                </a:lnTo>
                <a:lnTo>
                  <a:pt x="109630" y="142267"/>
                </a:lnTo>
                <a:lnTo>
                  <a:pt x="121432" y="152402"/>
                </a:lnTo>
                <a:lnTo>
                  <a:pt x="126762" y="155322"/>
                </a:lnTo>
                <a:lnTo>
                  <a:pt x="132486" y="156305"/>
                </a:lnTo>
                <a:lnTo>
                  <a:pt x="155102" y="155439"/>
                </a:lnTo>
                <a:lnTo>
                  <a:pt x="164960" y="152136"/>
                </a:lnTo>
                <a:lnTo>
                  <a:pt x="169977" y="148597"/>
                </a:lnTo>
                <a:lnTo>
                  <a:pt x="201737" y="115946"/>
                </a:lnTo>
                <a:lnTo>
                  <a:pt x="217721" y="82253"/>
                </a:lnTo>
                <a:lnTo>
                  <a:pt x="222849" y="66068"/>
                </a:lnTo>
                <a:lnTo>
                  <a:pt x="225722" y="37049"/>
                </a:lnTo>
                <a:lnTo>
                  <a:pt x="220550" y="11157"/>
                </a:lnTo>
                <a:lnTo>
                  <a:pt x="219025" y="8681"/>
                </a:lnTo>
                <a:lnTo>
                  <a:pt x="216706" y="6711"/>
                </a:lnTo>
                <a:lnTo>
                  <a:pt x="229938" y="10498"/>
                </a:lnTo>
                <a:lnTo>
                  <a:pt x="257272" y="11425"/>
                </a:lnTo>
                <a:lnTo>
                  <a:pt x="270002" y="7918"/>
                </a:lnTo>
                <a:lnTo>
                  <a:pt x="276880" y="5503"/>
                </a:lnTo>
                <a:lnTo>
                  <a:pt x="290807" y="2522"/>
                </a:lnTo>
                <a:lnTo>
                  <a:pt x="297914" y="0"/>
                </a:lnTo>
                <a:lnTo>
                  <a:pt x="298887" y="116"/>
                </a:lnTo>
                <a:lnTo>
                  <a:pt x="300673" y="952"/>
                </a:lnTo>
                <a:lnTo>
                  <a:pt x="303165" y="2910"/>
                </a:lnTo>
                <a:lnTo>
                  <a:pt x="304074" y="5810"/>
                </a:lnTo>
                <a:lnTo>
                  <a:pt x="304758" y="19025"/>
                </a:lnTo>
                <a:lnTo>
                  <a:pt x="297697" y="54306"/>
                </a:lnTo>
                <a:lnTo>
                  <a:pt x="291344" y="89167"/>
                </a:lnTo>
                <a:lnTo>
                  <a:pt x="292596" y="114169"/>
                </a:lnTo>
                <a:lnTo>
                  <a:pt x="298232" y="131008"/>
                </a:lnTo>
                <a:lnTo>
                  <a:pt x="305244" y="142327"/>
                </a:lnTo>
                <a:lnTo>
                  <a:pt x="311664" y="147869"/>
                </a:lnTo>
                <a:lnTo>
                  <a:pt x="316582" y="150140"/>
                </a:lnTo>
                <a:lnTo>
                  <a:pt x="329125" y="153089"/>
                </a:lnTo>
                <a:lnTo>
                  <a:pt x="357160" y="150095"/>
                </a:lnTo>
                <a:lnTo>
                  <a:pt x="370406" y="145100"/>
                </a:lnTo>
                <a:lnTo>
                  <a:pt x="373646" y="142912"/>
                </a:lnTo>
                <a:lnTo>
                  <a:pt x="383382" y="132907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SMARTInkShape-171">
            <a:extLst>
              <a:ext uri="{FF2B5EF4-FFF2-40B4-BE49-F238E27FC236}">
                <a16:creationId xmlns:a16="http://schemas.microsoft.com/office/drawing/2014/main" xmlns="" id="{B1978D47-D310-441E-809D-380DC705DD2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5567363" y="1706420"/>
            <a:ext cx="414338" cy="467636"/>
          </a:xfrm>
          <a:custGeom>
            <a:avLst/>
            <a:gdLst/>
            <a:ahLst/>
            <a:cxnLst/>
            <a:rect l="0" t="0" r="0" b="0"/>
            <a:pathLst>
              <a:path w="414338" h="467636">
                <a:moveTo>
                  <a:pt x="0" y="153336"/>
                </a:moveTo>
                <a:lnTo>
                  <a:pt x="0" y="153336"/>
                </a:lnTo>
                <a:lnTo>
                  <a:pt x="30091" y="152072"/>
                </a:lnTo>
                <a:lnTo>
                  <a:pt x="64219" y="136993"/>
                </a:lnTo>
                <a:lnTo>
                  <a:pt x="99112" y="109283"/>
                </a:lnTo>
                <a:lnTo>
                  <a:pt x="126761" y="75688"/>
                </a:lnTo>
                <a:lnTo>
                  <a:pt x="142194" y="58848"/>
                </a:lnTo>
                <a:lnTo>
                  <a:pt x="148451" y="39289"/>
                </a:lnTo>
                <a:lnTo>
                  <a:pt x="149554" y="31967"/>
                </a:lnTo>
                <a:lnTo>
                  <a:pt x="147927" y="16825"/>
                </a:lnTo>
                <a:lnTo>
                  <a:pt x="145195" y="10230"/>
                </a:lnTo>
                <a:lnTo>
                  <a:pt x="142298" y="5777"/>
                </a:lnTo>
                <a:lnTo>
                  <a:pt x="138473" y="3705"/>
                </a:lnTo>
                <a:lnTo>
                  <a:pt x="128658" y="219"/>
                </a:lnTo>
                <a:lnTo>
                  <a:pt x="123856" y="0"/>
                </a:lnTo>
                <a:lnTo>
                  <a:pt x="115570" y="751"/>
                </a:lnTo>
                <a:lnTo>
                  <a:pt x="111424" y="2971"/>
                </a:lnTo>
                <a:lnTo>
                  <a:pt x="103217" y="11505"/>
                </a:lnTo>
                <a:lnTo>
                  <a:pt x="86059" y="37539"/>
                </a:lnTo>
                <a:lnTo>
                  <a:pt x="82243" y="49363"/>
                </a:lnTo>
                <a:lnTo>
                  <a:pt x="80984" y="82867"/>
                </a:lnTo>
                <a:lnTo>
                  <a:pt x="83653" y="107861"/>
                </a:lnTo>
                <a:lnTo>
                  <a:pt x="92480" y="128620"/>
                </a:lnTo>
                <a:lnTo>
                  <a:pt x="102421" y="141204"/>
                </a:lnTo>
                <a:lnTo>
                  <a:pt x="107870" y="145567"/>
                </a:lnTo>
                <a:lnTo>
                  <a:pt x="111530" y="147237"/>
                </a:lnTo>
                <a:lnTo>
                  <a:pt x="123342" y="148398"/>
                </a:lnTo>
                <a:lnTo>
                  <a:pt x="144708" y="147858"/>
                </a:lnTo>
                <a:lnTo>
                  <a:pt x="178572" y="136880"/>
                </a:lnTo>
                <a:lnTo>
                  <a:pt x="210271" y="111978"/>
                </a:lnTo>
                <a:lnTo>
                  <a:pt x="235426" y="77649"/>
                </a:lnTo>
                <a:lnTo>
                  <a:pt x="244063" y="60492"/>
                </a:lnTo>
                <a:lnTo>
                  <a:pt x="247125" y="47813"/>
                </a:lnTo>
                <a:lnTo>
                  <a:pt x="247354" y="32697"/>
                </a:lnTo>
                <a:lnTo>
                  <a:pt x="244331" y="21408"/>
                </a:lnTo>
                <a:lnTo>
                  <a:pt x="240787" y="16204"/>
                </a:lnTo>
                <a:lnTo>
                  <a:pt x="237897" y="14336"/>
                </a:lnTo>
                <a:lnTo>
                  <a:pt x="232993" y="13138"/>
                </a:lnTo>
                <a:lnTo>
                  <a:pt x="232323" y="13568"/>
                </a:lnTo>
                <a:lnTo>
                  <a:pt x="231875" y="14385"/>
                </a:lnTo>
                <a:lnTo>
                  <a:pt x="231157" y="16969"/>
                </a:lnTo>
                <a:lnTo>
                  <a:pt x="233562" y="19945"/>
                </a:lnTo>
                <a:lnTo>
                  <a:pt x="244024" y="25162"/>
                </a:lnTo>
                <a:lnTo>
                  <a:pt x="253420" y="26741"/>
                </a:lnTo>
                <a:lnTo>
                  <a:pt x="283372" y="28649"/>
                </a:lnTo>
                <a:lnTo>
                  <a:pt x="316510" y="25776"/>
                </a:lnTo>
                <a:lnTo>
                  <a:pt x="323262" y="26876"/>
                </a:lnTo>
                <a:lnTo>
                  <a:pt x="326058" y="28163"/>
                </a:lnTo>
                <a:lnTo>
                  <a:pt x="327477" y="29618"/>
                </a:lnTo>
                <a:lnTo>
                  <a:pt x="328107" y="31146"/>
                </a:lnTo>
                <a:lnTo>
                  <a:pt x="328388" y="32707"/>
                </a:lnTo>
                <a:lnTo>
                  <a:pt x="321768" y="56646"/>
                </a:lnTo>
                <a:lnTo>
                  <a:pt x="307931" y="92306"/>
                </a:lnTo>
                <a:lnTo>
                  <a:pt x="291529" y="125407"/>
                </a:lnTo>
                <a:lnTo>
                  <a:pt x="271458" y="159617"/>
                </a:lnTo>
                <a:lnTo>
                  <a:pt x="264850" y="168993"/>
                </a:lnTo>
                <a:lnTo>
                  <a:pt x="255396" y="176632"/>
                </a:lnTo>
                <a:lnTo>
                  <a:pt x="256897" y="175053"/>
                </a:lnTo>
                <a:lnTo>
                  <a:pt x="291545" y="157431"/>
                </a:lnTo>
                <a:lnTo>
                  <a:pt x="300506" y="156056"/>
                </a:lnTo>
                <a:lnTo>
                  <a:pt x="315888" y="156443"/>
                </a:lnTo>
                <a:lnTo>
                  <a:pt x="318542" y="156995"/>
                </a:lnTo>
                <a:lnTo>
                  <a:pt x="323607" y="160430"/>
                </a:lnTo>
                <a:lnTo>
                  <a:pt x="341629" y="178621"/>
                </a:lnTo>
                <a:lnTo>
                  <a:pt x="351101" y="194047"/>
                </a:lnTo>
                <a:lnTo>
                  <a:pt x="360233" y="228018"/>
                </a:lnTo>
                <a:lnTo>
                  <a:pt x="366707" y="261751"/>
                </a:lnTo>
                <a:lnTo>
                  <a:pt x="369589" y="291870"/>
                </a:lnTo>
                <a:lnTo>
                  <a:pt x="371364" y="324408"/>
                </a:lnTo>
                <a:lnTo>
                  <a:pt x="369043" y="358626"/>
                </a:lnTo>
                <a:lnTo>
                  <a:pt x="364290" y="391357"/>
                </a:lnTo>
                <a:lnTo>
                  <a:pt x="355503" y="426698"/>
                </a:lnTo>
                <a:lnTo>
                  <a:pt x="347074" y="442302"/>
                </a:lnTo>
                <a:lnTo>
                  <a:pt x="323700" y="464209"/>
                </a:lnTo>
                <a:lnTo>
                  <a:pt x="319020" y="466127"/>
                </a:lnTo>
                <a:lnTo>
                  <a:pt x="291493" y="467635"/>
                </a:lnTo>
                <a:lnTo>
                  <a:pt x="285480" y="465533"/>
                </a:lnTo>
                <a:lnTo>
                  <a:pt x="276788" y="460244"/>
                </a:lnTo>
                <a:lnTo>
                  <a:pt x="269251" y="451213"/>
                </a:lnTo>
                <a:lnTo>
                  <a:pt x="265633" y="443385"/>
                </a:lnTo>
                <a:lnTo>
                  <a:pt x="260292" y="415650"/>
                </a:lnTo>
                <a:lnTo>
                  <a:pt x="262010" y="382226"/>
                </a:lnTo>
                <a:lnTo>
                  <a:pt x="269018" y="351381"/>
                </a:lnTo>
                <a:lnTo>
                  <a:pt x="279799" y="321491"/>
                </a:lnTo>
                <a:lnTo>
                  <a:pt x="293486" y="286102"/>
                </a:lnTo>
                <a:lnTo>
                  <a:pt x="316608" y="251132"/>
                </a:lnTo>
                <a:lnTo>
                  <a:pt x="344090" y="215503"/>
                </a:lnTo>
                <a:lnTo>
                  <a:pt x="378763" y="181041"/>
                </a:lnTo>
                <a:lnTo>
                  <a:pt x="402113" y="163448"/>
                </a:lnTo>
                <a:lnTo>
                  <a:pt x="414337" y="15809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SMARTInkShape-172">
            <a:extLst>
              <a:ext uri="{FF2B5EF4-FFF2-40B4-BE49-F238E27FC236}">
                <a16:creationId xmlns:a16="http://schemas.microsoft.com/office/drawing/2014/main" xmlns="" id="{0E43CEB5-B899-4648-976C-BCE72C0503B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988719" y="1701912"/>
            <a:ext cx="381001" cy="163603"/>
          </a:xfrm>
          <a:custGeom>
            <a:avLst/>
            <a:gdLst/>
            <a:ahLst/>
            <a:cxnLst/>
            <a:rect l="0" t="0" r="0" b="0"/>
            <a:pathLst>
              <a:path w="381001" h="163603">
                <a:moveTo>
                  <a:pt x="0" y="148319"/>
                </a:moveTo>
                <a:lnTo>
                  <a:pt x="0" y="148319"/>
                </a:lnTo>
                <a:lnTo>
                  <a:pt x="1264" y="148319"/>
                </a:lnTo>
                <a:lnTo>
                  <a:pt x="1636" y="148055"/>
                </a:lnTo>
                <a:lnTo>
                  <a:pt x="1885" y="147614"/>
                </a:lnTo>
                <a:lnTo>
                  <a:pt x="2050" y="147055"/>
                </a:lnTo>
                <a:lnTo>
                  <a:pt x="4656" y="143684"/>
                </a:lnTo>
                <a:lnTo>
                  <a:pt x="8230" y="142788"/>
                </a:lnTo>
                <a:lnTo>
                  <a:pt x="42970" y="124362"/>
                </a:lnTo>
                <a:lnTo>
                  <a:pt x="76054" y="101535"/>
                </a:lnTo>
                <a:lnTo>
                  <a:pt x="110275" y="71271"/>
                </a:lnTo>
                <a:lnTo>
                  <a:pt x="128671" y="45035"/>
                </a:lnTo>
                <a:lnTo>
                  <a:pt x="132764" y="22016"/>
                </a:lnTo>
                <a:lnTo>
                  <a:pt x="132560" y="15984"/>
                </a:lnTo>
                <a:lnTo>
                  <a:pt x="127951" y="4461"/>
                </a:lnTo>
                <a:lnTo>
                  <a:pt x="124865" y="1656"/>
                </a:lnTo>
                <a:lnTo>
                  <a:pt x="121641" y="56"/>
                </a:lnTo>
                <a:lnTo>
                  <a:pt x="120782" y="0"/>
                </a:lnTo>
                <a:lnTo>
                  <a:pt x="120208" y="227"/>
                </a:lnTo>
                <a:lnTo>
                  <a:pt x="99685" y="5139"/>
                </a:lnTo>
                <a:lnTo>
                  <a:pt x="94840" y="7690"/>
                </a:lnTo>
                <a:lnTo>
                  <a:pt x="82538" y="19662"/>
                </a:lnTo>
                <a:lnTo>
                  <a:pt x="65992" y="45186"/>
                </a:lnTo>
                <a:lnTo>
                  <a:pt x="56025" y="75442"/>
                </a:lnTo>
                <a:lnTo>
                  <a:pt x="55406" y="82835"/>
                </a:lnTo>
                <a:lnTo>
                  <a:pt x="57491" y="101076"/>
                </a:lnTo>
                <a:lnTo>
                  <a:pt x="66287" y="122032"/>
                </a:lnTo>
                <a:lnTo>
                  <a:pt x="87450" y="148033"/>
                </a:lnTo>
                <a:lnTo>
                  <a:pt x="108359" y="160564"/>
                </a:lnTo>
                <a:lnTo>
                  <a:pt x="117257" y="163602"/>
                </a:lnTo>
                <a:lnTo>
                  <a:pt x="136333" y="162482"/>
                </a:lnTo>
                <a:lnTo>
                  <a:pt x="152209" y="158293"/>
                </a:lnTo>
                <a:lnTo>
                  <a:pt x="179931" y="141403"/>
                </a:lnTo>
                <a:lnTo>
                  <a:pt x="206626" y="107569"/>
                </a:lnTo>
                <a:lnTo>
                  <a:pt x="217054" y="85379"/>
                </a:lnTo>
                <a:lnTo>
                  <a:pt x="225696" y="50550"/>
                </a:lnTo>
                <a:lnTo>
                  <a:pt x="226150" y="38012"/>
                </a:lnTo>
                <a:lnTo>
                  <a:pt x="220848" y="22376"/>
                </a:lnTo>
                <a:lnTo>
                  <a:pt x="218452" y="18879"/>
                </a:lnTo>
                <a:lnTo>
                  <a:pt x="209190" y="11884"/>
                </a:lnTo>
                <a:lnTo>
                  <a:pt x="206656" y="10952"/>
                </a:lnTo>
                <a:lnTo>
                  <a:pt x="203245" y="10354"/>
                </a:lnTo>
                <a:lnTo>
                  <a:pt x="202966" y="10570"/>
                </a:lnTo>
                <a:lnTo>
                  <a:pt x="202655" y="11515"/>
                </a:lnTo>
                <a:lnTo>
                  <a:pt x="202480" y="13534"/>
                </a:lnTo>
                <a:lnTo>
                  <a:pt x="202984" y="14013"/>
                </a:lnTo>
                <a:lnTo>
                  <a:pt x="215827" y="16798"/>
                </a:lnTo>
                <a:lnTo>
                  <a:pt x="242593" y="17080"/>
                </a:lnTo>
                <a:lnTo>
                  <a:pt x="275263" y="13602"/>
                </a:lnTo>
                <a:lnTo>
                  <a:pt x="289807" y="10654"/>
                </a:lnTo>
                <a:lnTo>
                  <a:pt x="295360" y="10075"/>
                </a:lnTo>
                <a:lnTo>
                  <a:pt x="300633" y="8174"/>
                </a:lnTo>
                <a:lnTo>
                  <a:pt x="301228" y="8322"/>
                </a:lnTo>
                <a:lnTo>
                  <a:pt x="301625" y="8686"/>
                </a:lnTo>
                <a:lnTo>
                  <a:pt x="304283" y="14642"/>
                </a:lnTo>
                <a:lnTo>
                  <a:pt x="304455" y="15545"/>
                </a:lnTo>
                <a:lnTo>
                  <a:pt x="297372" y="48947"/>
                </a:lnTo>
                <a:lnTo>
                  <a:pt x="293935" y="57253"/>
                </a:lnTo>
                <a:lnTo>
                  <a:pt x="290861" y="80867"/>
                </a:lnTo>
                <a:lnTo>
                  <a:pt x="293405" y="113223"/>
                </a:lnTo>
                <a:lnTo>
                  <a:pt x="297213" y="126072"/>
                </a:lnTo>
                <a:lnTo>
                  <a:pt x="298054" y="133672"/>
                </a:lnTo>
                <a:lnTo>
                  <a:pt x="302105" y="142075"/>
                </a:lnTo>
                <a:lnTo>
                  <a:pt x="304131" y="144486"/>
                </a:lnTo>
                <a:lnTo>
                  <a:pt x="316426" y="152733"/>
                </a:lnTo>
                <a:lnTo>
                  <a:pt x="322503" y="154654"/>
                </a:lnTo>
                <a:lnTo>
                  <a:pt x="332834" y="155039"/>
                </a:lnTo>
                <a:lnTo>
                  <a:pt x="364361" y="146413"/>
                </a:lnTo>
                <a:lnTo>
                  <a:pt x="381000" y="13879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52" name="SMARTInkShape-173">
            <a:extLst>
              <a:ext uri="{FF2B5EF4-FFF2-40B4-BE49-F238E27FC236}">
                <a16:creationId xmlns:a16="http://schemas.microsoft.com/office/drawing/2014/main" xmlns="" id="{ACE213A0-5341-4185-B7A3-C330DF3C3B1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4322067" y="1705400"/>
            <a:ext cx="414240" cy="454971"/>
          </a:xfrm>
          <a:custGeom>
            <a:avLst/>
            <a:gdLst/>
            <a:ahLst/>
            <a:cxnLst/>
            <a:rect l="0" t="0" r="0" b="0"/>
            <a:pathLst>
              <a:path w="414240" h="454971">
                <a:moveTo>
                  <a:pt x="2283" y="149594"/>
                </a:moveTo>
                <a:lnTo>
                  <a:pt x="2283" y="149594"/>
                </a:lnTo>
                <a:lnTo>
                  <a:pt x="1019" y="149594"/>
                </a:lnTo>
                <a:lnTo>
                  <a:pt x="647" y="149858"/>
                </a:lnTo>
                <a:lnTo>
                  <a:pt x="398" y="150299"/>
                </a:lnTo>
                <a:lnTo>
                  <a:pt x="0" y="151644"/>
                </a:lnTo>
                <a:lnTo>
                  <a:pt x="2459" y="153141"/>
                </a:lnTo>
                <a:lnTo>
                  <a:pt x="6521" y="154249"/>
                </a:lnTo>
                <a:lnTo>
                  <a:pt x="21691" y="153083"/>
                </a:lnTo>
                <a:lnTo>
                  <a:pt x="57071" y="139312"/>
                </a:lnTo>
                <a:lnTo>
                  <a:pt x="92532" y="116450"/>
                </a:lnTo>
                <a:lnTo>
                  <a:pt x="102895" y="106769"/>
                </a:lnTo>
                <a:lnTo>
                  <a:pt x="132511" y="71245"/>
                </a:lnTo>
                <a:lnTo>
                  <a:pt x="145358" y="52215"/>
                </a:lnTo>
                <a:lnTo>
                  <a:pt x="153412" y="33893"/>
                </a:lnTo>
                <a:lnTo>
                  <a:pt x="155788" y="13772"/>
                </a:lnTo>
                <a:lnTo>
                  <a:pt x="154645" y="9324"/>
                </a:lnTo>
                <a:lnTo>
                  <a:pt x="152373" y="5584"/>
                </a:lnTo>
                <a:lnTo>
                  <a:pt x="150305" y="3568"/>
                </a:lnTo>
                <a:lnTo>
                  <a:pt x="147710" y="2408"/>
                </a:lnTo>
                <a:lnTo>
                  <a:pt x="136972" y="0"/>
                </a:lnTo>
                <a:lnTo>
                  <a:pt x="132083" y="1881"/>
                </a:lnTo>
                <a:lnTo>
                  <a:pt x="120496" y="10413"/>
                </a:lnTo>
                <a:lnTo>
                  <a:pt x="110526" y="21422"/>
                </a:lnTo>
                <a:lnTo>
                  <a:pt x="98901" y="41845"/>
                </a:lnTo>
                <a:lnTo>
                  <a:pt x="93248" y="68862"/>
                </a:lnTo>
                <a:lnTo>
                  <a:pt x="94047" y="98660"/>
                </a:lnTo>
                <a:lnTo>
                  <a:pt x="105469" y="133177"/>
                </a:lnTo>
                <a:lnTo>
                  <a:pt x="106881" y="137535"/>
                </a:lnTo>
                <a:lnTo>
                  <a:pt x="109272" y="141236"/>
                </a:lnTo>
                <a:lnTo>
                  <a:pt x="114858" y="146294"/>
                </a:lnTo>
                <a:lnTo>
                  <a:pt x="124068" y="149880"/>
                </a:lnTo>
                <a:lnTo>
                  <a:pt x="151832" y="153971"/>
                </a:lnTo>
                <a:lnTo>
                  <a:pt x="166604" y="151850"/>
                </a:lnTo>
                <a:lnTo>
                  <a:pt x="201105" y="137737"/>
                </a:lnTo>
                <a:lnTo>
                  <a:pt x="212124" y="129554"/>
                </a:lnTo>
                <a:lnTo>
                  <a:pt x="232604" y="107217"/>
                </a:lnTo>
                <a:lnTo>
                  <a:pt x="245703" y="84233"/>
                </a:lnTo>
                <a:lnTo>
                  <a:pt x="251853" y="54066"/>
                </a:lnTo>
                <a:lnTo>
                  <a:pt x="249959" y="28761"/>
                </a:lnTo>
                <a:lnTo>
                  <a:pt x="249421" y="27499"/>
                </a:lnTo>
                <a:lnTo>
                  <a:pt x="244571" y="22717"/>
                </a:lnTo>
                <a:lnTo>
                  <a:pt x="240789" y="20249"/>
                </a:lnTo>
                <a:lnTo>
                  <a:pt x="236317" y="19106"/>
                </a:lnTo>
                <a:lnTo>
                  <a:pt x="235299" y="19210"/>
                </a:lnTo>
                <a:lnTo>
                  <a:pt x="234621" y="19545"/>
                </a:lnTo>
                <a:lnTo>
                  <a:pt x="234169" y="20032"/>
                </a:lnTo>
                <a:lnTo>
                  <a:pt x="233666" y="21279"/>
                </a:lnTo>
                <a:lnTo>
                  <a:pt x="233532" y="21982"/>
                </a:lnTo>
                <a:lnTo>
                  <a:pt x="233708" y="22715"/>
                </a:lnTo>
                <a:lnTo>
                  <a:pt x="234608" y="24235"/>
                </a:lnTo>
                <a:lnTo>
                  <a:pt x="237301" y="25087"/>
                </a:lnTo>
                <a:lnTo>
                  <a:pt x="240615" y="25730"/>
                </a:lnTo>
                <a:lnTo>
                  <a:pt x="244761" y="27316"/>
                </a:lnTo>
                <a:lnTo>
                  <a:pt x="278974" y="28485"/>
                </a:lnTo>
                <a:lnTo>
                  <a:pt x="313449" y="26106"/>
                </a:lnTo>
                <a:lnTo>
                  <a:pt x="335871" y="23494"/>
                </a:lnTo>
                <a:lnTo>
                  <a:pt x="339104" y="24141"/>
                </a:lnTo>
                <a:lnTo>
                  <a:pt x="340336" y="24683"/>
                </a:lnTo>
                <a:lnTo>
                  <a:pt x="341158" y="25574"/>
                </a:lnTo>
                <a:lnTo>
                  <a:pt x="344294" y="33829"/>
                </a:lnTo>
                <a:lnTo>
                  <a:pt x="344788" y="36936"/>
                </a:lnTo>
                <a:lnTo>
                  <a:pt x="343098" y="48461"/>
                </a:lnTo>
                <a:lnTo>
                  <a:pt x="341522" y="51818"/>
                </a:lnTo>
                <a:lnTo>
                  <a:pt x="339323" y="55602"/>
                </a:lnTo>
                <a:lnTo>
                  <a:pt x="336460" y="65950"/>
                </a:lnTo>
                <a:lnTo>
                  <a:pt x="335486" y="70879"/>
                </a:lnTo>
                <a:lnTo>
                  <a:pt x="321260" y="98544"/>
                </a:lnTo>
                <a:lnTo>
                  <a:pt x="292239" y="133421"/>
                </a:lnTo>
                <a:lnTo>
                  <a:pt x="262686" y="162774"/>
                </a:lnTo>
                <a:lnTo>
                  <a:pt x="260796" y="163553"/>
                </a:lnTo>
                <a:lnTo>
                  <a:pt x="260880" y="163663"/>
                </a:lnTo>
                <a:lnTo>
                  <a:pt x="261650" y="163838"/>
                </a:lnTo>
                <a:lnTo>
                  <a:pt x="265604" y="162236"/>
                </a:lnTo>
                <a:lnTo>
                  <a:pt x="270216" y="161189"/>
                </a:lnTo>
                <a:lnTo>
                  <a:pt x="290187" y="151440"/>
                </a:lnTo>
                <a:lnTo>
                  <a:pt x="314732" y="148270"/>
                </a:lnTo>
                <a:lnTo>
                  <a:pt x="324237" y="150631"/>
                </a:lnTo>
                <a:lnTo>
                  <a:pt x="329775" y="154105"/>
                </a:lnTo>
                <a:lnTo>
                  <a:pt x="339176" y="163456"/>
                </a:lnTo>
                <a:lnTo>
                  <a:pt x="345862" y="176937"/>
                </a:lnTo>
                <a:lnTo>
                  <a:pt x="356575" y="209528"/>
                </a:lnTo>
                <a:lnTo>
                  <a:pt x="363447" y="241560"/>
                </a:lnTo>
                <a:lnTo>
                  <a:pt x="367739" y="273352"/>
                </a:lnTo>
                <a:lnTo>
                  <a:pt x="371181" y="306342"/>
                </a:lnTo>
                <a:lnTo>
                  <a:pt x="371369" y="338431"/>
                </a:lnTo>
                <a:lnTo>
                  <a:pt x="368786" y="368952"/>
                </a:lnTo>
                <a:lnTo>
                  <a:pt x="361055" y="401921"/>
                </a:lnTo>
                <a:lnTo>
                  <a:pt x="357133" y="420917"/>
                </a:lnTo>
                <a:lnTo>
                  <a:pt x="349785" y="434447"/>
                </a:lnTo>
                <a:lnTo>
                  <a:pt x="340791" y="443653"/>
                </a:lnTo>
                <a:lnTo>
                  <a:pt x="336881" y="445916"/>
                </a:lnTo>
                <a:lnTo>
                  <a:pt x="313263" y="454948"/>
                </a:lnTo>
                <a:lnTo>
                  <a:pt x="304269" y="454970"/>
                </a:lnTo>
                <a:lnTo>
                  <a:pt x="279175" y="446234"/>
                </a:lnTo>
                <a:lnTo>
                  <a:pt x="275188" y="444329"/>
                </a:lnTo>
                <a:lnTo>
                  <a:pt x="271653" y="440484"/>
                </a:lnTo>
                <a:lnTo>
                  <a:pt x="265366" y="430729"/>
                </a:lnTo>
                <a:lnTo>
                  <a:pt x="262184" y="413439"/>
                </a:lnTo>
                <a:lnTo>
                  <a:pt x="264450" y="383689"/>
                </a:lnTo>
                <a:lnTo>
                  <a:pt x="273269" y="349521"/>
                </a:lnTo>
                <a:lnTo>
                  <a:pt x="283653" y="317825"/>
                </a:lnTo>
                <a:lnTo>
                  <a:pt x="294819" y="283934"/>
                </a:lnTo>
                <a:lnTo>
                  <a:pt x="312713" y="251679"/>
                </a:lnTo>
                <a:lnTo>
                  <a:pt x="333680" y="217769"/>
                </a:lnTo>
                <a:lnTo>
                  <a:pt x="358626" y="185115"/>
                </a:lnTo>
                <a:lnTo>
                  <a:pt x="384344" y="151640"/>
                </a:lnTo>
                <a:lnTo>
                  <a:pt x="404189" y="130069"/>
                </a:lnTo>
                <a:lnTo>
                  <a:pt x="414239" y="12340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53" name="SMARTInkShape-174">
            <a:extLst>
              <a:ext uri="{FF2B5EF4-FFF2-40B4-BE49-F238E27FC236}">
                <a16:creationId xmlns:a16="http://schemas.microsoft.com/office/drawing/2014/main" xmlns="" id="{8E3DD961-AB34-4901-A8EA-4E648BD0E45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750469" y="1722019"/>
            <a:ext cx="400051" cy="153690"/>
          </a:xfrm>
          <a:custGeom>
            <a:avLst/>
            <a:gdLst/>
            <a:ahLst/>
            <a:cxnLst/>
            <a:rect l="0" t="0" r="0" b="0"/>
            <a:pathLst>
              <a:path w="400051" h="153690">
                <a:moveTo>
                  <a:pt x="0" y="142500"/>
                </a:moveTo>
                <a:lnTo>
                  <a:pt x="0" y="142500"/>
                </a:lnTo>
                <a:lnTo>
                  <a:pt x="5530" y="137675"/>
                </a:lnTo>
                <a:lnTo>
                  <a:pt x="40324" y="118190"/>
                </a:lnTo>
                <a:lnTo>
                  <a:pt x="75020" y="102551"/>
                </a:lnTo>
                <a:lnTo>
                  <a:pt x="99605" y="91944"/>
                </a:lnTo>
                <a:lnTo>
                  <a:pt x="132515" y="67080"/>
                </a:lnTo>
                <a:lnTo>
                  <a:pt x="166797" y="32931"/>
                </a:lnTo>
                <a:lnTo>
                  <a:pt x="173804" y="25332"/>
                </a:lnTo>
                <a:lnTo>
                  <a:pt x="175142" y="21986"/>
                </a:lnTo>
                <a:lnTo>
                  <a:pt x="176118" y="13601"/>
                </a:lnTo>
                <a:lnTo>
                  <a:pt x="173781" y="5430"/>
                </a:lnTo>
                <a:lnTo>
                  <a:pt x="172662" y="3704"/>
                </a:lnTo>
                <a:lnTo>
                  <a:pt x="171283" y="2761"/>
                </a:lnTo>
                <a:lnTo>
                  <a:pt x="162569" y="0"/>
                </a:lnTo>
                <a:lnTo>
                  <a:pt x="156648" y="1000"/>
                </a:lnTo>
                <a:lnTo>
                  <a:pt x="148065" y="5345"/>
                </a:lnTo>
                <a:lnTo>
                  <a:pt x="129216" y="22824"/>
                </a:lnTo>
                <a:lnTo>
                  <a:pt x="121770" y="33571"/>
                </a:lnTo>
                <a:lnTo>
                  <a:pt x="117534" y="49897"/>
                </a:lnTo>
                <a:lnTo>
                  <a:pt x="116685" y="83727"/>
                </a:lnTo>
                <a:lnTo>
                  <a:pt x="120743" y="101578"/>
                </a:lnTo>
                <a:lnTo>
                  <a:pt x="128849" y="120017"/>
                </a:lnTo>
                <a:lnTo>
                  <a:pt x="133868" y="125696"/>
                </a:lnTo>
                <a:lnTo>
                  <a:pt x="156141" y="141407"/>
                </a:lnTo>
                <a:lnTo>
                  <a:pt x="165991" y="144730"/>
                </a:lnTo>
                <a:lnTo>
                  <a:pt x="187486" y="144170"/>
                </a:lnTo>
                <a:lnTo>
                  <a:pt x="192865" y="142448"/>
                </a:lnTo>
                <a:lnTo>
                  <a:pt x="208065" y="132654"/>
                </a:lnTo>
                <a:lnTo>
                  <a:pt x="212241" y="128070"/>
                </a:lnTo>
                <a:lnTo>
                  <a:pt x="241041" y="93510"/>
                </a:lnTo>
                <a:lnTo>
                  <a:pt x="251784" y="59994"/>
                </a:lnTo>
                <a:lnTo>
                  <a:pt x="256632" y="42304"/>
                </a:lnTo>
                <a:lnTo>
                  <a:pt x="256896" y="24848"/>
                </a:lnTo>
                <a:lnTo>
                  <a:pt x="253858" y="13785"/>
                </a:lnTo>
                <a:lnTo>
                  <a:pt x="252349" y="11210"/>
                </a:lnTo>
                <a:lnTo>
                  <a:pt x="251577" y="10523"/>
                </a:lnTo>
                <a:lnTo>
                  <a:pt x="250718" y="9055"/>
                </a:lnTo>
                <a:lnTo>
                  <a:pt x="250043" y="6808"/>
                </a:lnTo>
                <a:lnTo>
                  <a:pt x="251299" y="8044"/>
                </a:lnTo>
                <a:lnTo>
                  <a:pt x="253328" y="8659"/>
                </a:lnTo>
                <a:lnTo>
                  <a:pt x="257446" y="9710"/>
                </a:lnTo>
                <a:lnTo>
                  <a:pt x="260735" y="10722"/>
                </a:lnTo>
                <a:lnTo>
                  <a:pt x="264842" y="11171"/>
                </a:lnTo>
                <a:lnTo>
                  <a:pt x="298738" y="4380"/>
                </a:lnTo>
                <a:lnTo>
                  <a:pt x="330307" y="2015"/>
                </a:lnTo>
                <a:lnTo>
                  <a:pt x="334994" y="3273"/>
                </a:lnTo>
                <a:lnTo>
                  <a:pt x="338470" y="5321"/>
                </a:lnTo>
                <a:lnTo>
                  <a:pt x="339153" y="6333"/>
                </a:lnTo>
                <a:lnTo>
                  <a:pt x="340114" y="10285"/>
                </a:lnTo>
                <a:lnTo>
                  <a:pt x="340134" y="15072"/>
                </a:lnTo>
                <a:lnTo>
                  <a:pt x="335856" y="49670"/>
                </a:lnTo>
                <a:lnTo>
                  <a:pt x="331121" y="82471"/>
                </a:lnTo>
                <a:lnTo>
                  <a:pt x="327353" y="105994"/>
                </a:lnTo>
                <a:lnTo>
                  <a:pt x="324542" y="116797"/>
                </a:lnTo>
                <a:lnTo>
                  <a:pt x="325319" y="123595"/>
                </a:lnTo>
                <a:lnTo>
                  <a:pt x="331805" y="141338"/>
                </a:lnTo>
                <a:lnTo>
                  <a:pt x="338503" y="149355"/>
                </a:lnTo>
                <a:lnTo>
                  <a:pt x="341916" y="151985"/>
                </a:lnTo>
                <a:lnTo>
                  <a:pt x="345197" y="153330"/>
                </a:lnTo>
                <a:lnTo>
                  <a:pt x="346812" y="153689"/>
                </a:lnTo>
                <a:lnTo>
                  <a:pt x="357174" y="152293"/>
                </a:lnTo>
                <a:lnTo>
                  <a:pt x="374188" y="144634"/>
                </a:lnTo>
                <a:lnTo>
                  <a:pt x="400050" y="12106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58" name="SMARTInkShape-175">
            <a:extLst>
              <a:ext uri="{FF2B5EF4-FFF2-40B4-BE49-F238E27FC236}">
                <a16:creationId xmlns:a16="http://schemas.microsoft.com/office/drawing/2014/main" xmlns="" id="{2A9A903A-BD1B-42E0-BDF5-62FD1C98473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060004" y="1714004"/>
            <a:ext cx="433291" cy="461126"/>
          </a:xfrm>
          <a:custGeom>
            <a:avLst/>
            <a:gdLst/>
            <a:ahLst/>
            <a:cxnLst/>
            <a:rect l="0" t="0" r="0" b="0"/>
            <a:pathLst>
              <a:path w="433291" h="461126">
                <a:moveTo>
                  <a:pt x="2284" y="133846"/>
                </a:moveTo>
                <a:lnTo>
                  <a:pt x="2284" y="133846"/>
                </a:lnTo>
                <a:lnTo>
                  <a:pt x="0" y="145029"/>
                </a:lnTo>
                <a:lnTo>
                  <a:pt x="651" y="146136"/>
                </a:lnTo>
                <a:lnTo>
                  <a:pt x="2188" y="148017"/>
                </a:lnTo>
                <a:lnTo>
                  <a:pt x="13174" y="148123"/>
                </a:lnTo>
                <a:lnTo>
                  <a:pt x="23972" y="145602"/>
                </a:lnTo>
                <a:lnTo>
                  <a:pt x="57328" y="128209"/>
                </a:lnTo>
                <a:lnTo>
                  <a:pt x="92619" y="103595"/>
                </a:lnTo>
                <a:lnTo>
                  <a:pt x="111961" y="85391"/>
                </a:lnTo>
                <a:lnTo>
                  <a:pt x="134987" y="50903"/>
                </a:lnTo>
                <a:lnTo>
                  <a:pt x="139252" y="37012"/>
                </a:lnTo>
                <a:lnTo>
                  <a:pt x="139793" y="29307"/>
                </a:lnTo>
                <a:lnTo>
                  <a:pt x="136305" y="15069"/>
                </a:lnTo>
                <a:lnTo>
                  <a:pt x="131178" y="4930"/>
                </a:lnTo>
                <a:lnTo>
                  <a:pt x="126758" y="546"/>
                </a:lnTo>
                <a:lnTo>
                  <a:pt x="125219" y="0"/>
                </a:lnTo>
                <a:lnTo>
                  <a:pt x="122097" y="99"/>
                </a:lnTo>
                <a:lnTo>
                  <a:pt x="114836" y="1643"/>
                </a:lnTo>
                <a:lnTo>
                  <a:pt x="111133" y="3740"/>
                </a:lnTo>
                <a:lnTo>
                  <a:pt x="87810" y="31217"/>
                </a:lnTo>
                <a:lnTo>
                  <a:pt x="82583" y="44644"/>
                </a:lnTo>
                <a:lnTo>
                  <a:pt x="80910" y="73538"/>
                </a:lnTo>
                <a:lnTo>
                  <a:pt x="84413" y="101114"/>
                </a:lnTo>
                <a:lnTo>
                  <a:pt x="92533" y="115559"/>
                </a:lnTo>
                <a:lnTo>
                  <a:pt x="116768" y="144452"/>
                </a:lnTo>
                <a:lnTo>
                  <a:pt x="124193" y="149983"/>
                </a:lnTo>
                <a:lnTo>
                  <a:pt x="133537" y="153297"/>
                </a:lnTo>
                <a:lnTo>
                  <a:pt x="138759" y="153691"/>
                </a:lnTo>
                <a:lnTo>
                  <a:pt x="157563" y="149628"/>
                </a:lnTo>
                <a:lnTo>
                  <a:pt x="190004" y="132239"/>
                </a:lnTo>
                <a:lnTo>
                  <a:pt x="219107" y="111659"/>
                </a:lnTo>
                <a:lnTo>
                  <a:pt x="240367" y="78369"/>
                </a:lnTo>
                <a:lnTo>
                  <a:pt x="250389" y="60125"/>
                </a:lnTo>
                <a:lnTo>
                  <a:pt x="256692" y="31907"/>
                </a:lnTo>
                <a:lnTo>
                  <a:pt x="254993" y="16418"/>
                </a:lnTo>
                <a:lnTo>
                  <a:pt x="252256" y="9800"/>
                </a:lnTo>
                <a:lnTo>
                  <a:pt x="248093" y="4076"/>
                </a:lnTo>
                <a:lnTo>
                  <a:pt x="245764" y="2087"/>
                </a:lnTo>
                <a:lnTo>
                  <a:pt x="243847" y="1203"/>
                </a:lnTo>
                <a:lnTo>
                  <a:pt x="240914" y="589"/>
                </a:lnTo>
                <a:lnTo>
                  <a:pt x="239294" y="3052"/>
                </a:lnTo>
                <a:lnTo>
                  <a:pt x="238403" y="5869"/>
                </a:lnTo>
                <a:lnTo>
                  <a:pt x="239605" y="8264"/>
                </a:lnTo>
                <a:lnTo>
                  <a:pt x="241639" y="10563"/>
                </a:lnTo>
                <a:lnTo>
                  <a:pt x="249710" y="14688"/>
                </a:lnTo>
                <a:lnTo>
                  <a:pt x="265580" y="16839"/>
                </a:lnTo>
                <a:lnTo>
                  <a:pt x="289840" y="15881"/>
                </a:lnTo>
                <a:lnTo>
                  <a:pt x="317710" y="12529"/>
                </a:lnTo>
                <a:lnTo>
                  <a:pt x="331545" y="14464"/>
                </a:lnTo>
                <a:lnTo>
                  <a:pt x="335292" y="15953"/>
                </a:lnTo>
                <a:lnTo>
                  <a:pt x="336208" y="16621"/>
                </a:lnTo>
                <a:lnTo>
                  <a:pt x="337225" y="18070"/>
                </a:lnTo>
                <a:lnTo>
                  <a:pt x="340018" y="26831"/>
                </a:lnTo>
                <a:lnTo>
                  <a:pt x="339038" y="32200"/>
                </a:lnTo>
                <a:lnTo>
                  <a:pt x="327720" y="66530"/>
                </a:lnTo>
                <a:lnTo>
                  <a:pt x="314933" y="93766"/>
                </a:lnTo>
                <a:lnTo>
                  <a:pt x="292712" y="127345"/>
                </a:lnTo>
                <a:lnTo>
                  <a:pt x="271553" y="149131"/>
                </a:lnTo>
                <a:lnTo>
                  <a:pt x="270697" y="149592"/>
                </a:lnTo>
                <a:lnTo>
                  <a:pt x="270126" y="150164"/>
                </a:lnTo>
                <a:lnTo>
                  <a:pt x="269134" y="152484"/>
                </a:lnTo>
                <a:lnTo>
                  <a:pt x="269084" y="152357"/>
                </a:lnTo>
                <a:lnTo>
                  <a:pt x="268997" y="150809"/>
                </a:lnTo>
                <a:lnTo>
                  <a:pt x="270252" y="149338"/>
                </a:lnTo>
                <a:lnTo>
                  <a:pt x="271576" y="148669"/>
                </a:lnTo>
                <a:lnTo>
                  <a:pt x="285317" y="144093"/>
                </a:lnTo>
                <a:lnTo>
                  <a:pt x="295371" y="139661"/>
                </a:lnTo>
                <a:lnTo>
                  <a:pt x="305094" y="138747"/>
                </a:lnTo>
                <a:lnTo>
                  <a:pt x="318238" y="141935"/>
                </a:lnTo>
                <a:lnTo>
                  <a:pt x="322712" y="144849"/>
                </a:lnTo>
                <a:lnTo>
                  <a:pt x="331024" y="151934"/>
                </a:lnTo>
                <a:lnTo>
                  <a:pt x="339032" y="165048"/>
                </a:lnTo>
                <a:lnTo>
                  <a:pt x="342449" y="169409"/>
                </a:lnTo>
                <a:lnTo>
                  <a:pt x="345349" y="178638"/>
                </a:lnTo>
                <a:lnTo>
                  <a:pt x="355174" y="211863"/>
                </a:lnTo>
                <a:lnTo>
                  <a:pt x="362241" y="245914"/>
                </a:lnTo>
                <a:lnTo>
                  <a:pt x="367429" y="277526"/>
                </a:lnTo>
                <a:lnTo>
                  <a:pt x="370199" y="310975"/>
                </a:lnTo>
                <a:lnTo>
                  <a:pt x="371621" y="345376"/>
                </a:lnTo>
                <a:lnTo>
                  <a:pt x="372905" y="371195"/>
                </a:lnTo>
                <a:lnTo>
                  <a:pt x="367857" y="405494"/>
                </a:lnTo>
                <a:lnTo>
                  <a:pt x="359954" y="426429"/>
                </a:lnTo>
                <a:lnTo>
                  <a:pt x="351499" y="438174"/>
                </a:lnTo>
                <a:lnTo>
                  <a:pt x="330637" y="455922"/>
                </a:lnTo>
                <a:lnTo>
                  <a:pt x="315671" y="461125"/>
                </a:lnTo>
                <a:lnTo>
                  <a:pt x="306594" y="460267"/>
                </a:lnTo>
                <a:lnTo>
                  <a:pt x="302809" y="458751"/>
                </a:lnTo>
                <a:lnTo>
                  <a:pt x="294803" y="452201"/>
                </a:lnTo>
                <a:lnTo>
                  <a:pt x="289116" y="444636"/>
                </a:lnTo>
                <a:lnTo>
                  <a:pt x="281069" y="429193"/>
                </a:lnTo>
                <a:lnTo>
                  <a:pt x="278846" y="412726"/>
                </a:lnTo>
                <a:lnTo>
                  <a:pt x="280439" y="388504"/>
                </a:lnTo>
                <a:lnTo>
                  <a:pt x="289674" y="353024"/>
                </a:lnTo>
                <a:lnTo>
                  <a:pt x="297399" y="321971"/>
                </a:lnTo>
                <a:lnTo>
                  <a:pt x="300598" y="308120"/>
                </a:lnTo>
                <a:lnTo>
                  <a:pt x="314566" y="274171"/>
                </a:lnTo>
                <a:lnTo>
                  <a:pt x="332504" y="239856"/>
                </a:lnTo>
                <a:lnTo>
                  <a:pt x="356186" y="205489"/>
                </a:lnTo>
                <a:lnTo>
                  <a:pt x="377865" y="174079"/>
                </a:lnTo>
                <a:lnTo>
                  <a:pt x="403951" y="138837"/>
                </a:lnTo>
                <a:lnTo>
                  <a:pt x="429144" y="109429"/>
                </a:lnTo>
                <a:lnTo>
                  <a:pt x="429997" y="109102"/>
                </a:lnTo>
                <a:lnTo>
                  <a:pt x="433290" y="11003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59" name="SMARTInkShape-176">
            <a:extLst>
              <a:ext uri="{FF2B5EF4-FFF2-40B4-BE49-F238E27FC236}">
                <a16:creationId xmlns:a16="http://schemas.microsoft.com/office/drawing/2014/main" xmlns="" id="{80A492A8-D334-4080-B8E2-5682DC4DE06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428875" y="1704217"/>
            <a:ext cx="428626" cy="171772"/>
          </a:xfrm>
          <a:custGeom>
            <a:avLst/>
            <a:gdLst/>
            <a:ahLst/>
            <a:cxnLst/>
            <a:rect l="0" t="0" r="0" b="0"/>
            <a:pathLst>
              <a:path w="428626" h="171772">
                <a:moveTo>
                  <a:pt x="0" y="160302"/>
                </a:moveTo>
                <a:lnTo>
                  <a:pt x="0" y="160302"/>
                </a:lnTo>
                <a:lnTo>
                  <a:pt x="0" y="159038"/>
                </a:lnTo>
                <a:lnTo>
                  <a:pt x="265" y="158665"/>
                </a:lnTo>
                <a:lnTo>
                  <a:pt x="706" y="158417"/>
                </a:lnTo>
                <a:lnTo>
                  <a:pt x="1264" y="158251"/>
                </a:lnTo>
                <a:lnTo>
                  <a:pt x="7077" y="153219"/>
                </a:lnTo>
                <a:lnTo>
                  <a:pt x="31025" y="144217"/>
                </a:lnTo>
                <a:lnTo>
                  <a:pt x="66339" y="122838"/>
                </a:lnTo>
                <a:lnTo>
                  <a:pt x="99696" y="99715"/>
                </a:lnTo>
                <a:lnTo>
                  <a:pt x="133097" y="77289"/>
                </a:lnTo>
                <a:lnTo>
                  <a:pt x="146258" y="64552"/>
                </a:lnTo>
                <a:lnTo>
                  <a:pt x="167026" y="36453"/>
                </a:lnTo>
                <a:lnTo>
                  <a:pt x="168161" y="32850"/>
                </a:lnTo>
                <a:lnTo>
                  <a:pt x="165675" y="15120"/>
                </a:lnTo>
                <a:lnTo>
                  <a:pt x="163448" y="8776"/>
                </a:lnTo>
                <a:lnTo>
                  <a:pt x="159848" y="3957"/>
                </a:lnTo>
                <a:lnTo>
                  <a:pt x="155430" y="442"/>
                </a:lnTo>
                <a:lnTo>
                  <a:pt x="151630" y="0"/>
                </a:lnTo>
                <a:lnTo>
                  <a:pt x="140403" y="2102"/>
                </a:lnTo>
                <a:lnTo>
                  <a:pt x="123321" y="9222"/>
                </a:lnTo>
                <a:lnTo>
                  <a:pt x="120314" y="11163"/>
                </a:lnTo>
                <a:lnTo>
                  <a:pt x="110314" y="24627"/>
                </a:lnTo>
                <a:lnTo>
                  <a:pt x="94680" y="53286"/>
                </a:lnTo>
                <a:lnTo>
                  <a:pt x="92890" y="86977"/>
                </a:lnTo>
                <a:lnTo>
                  <a:pt x="94134" y="105231"/>
                </a:lnTo>
                <a:lnTo>
                  <a:pt x="99578" y="117873"/>
                </a:lnTo>
                <a:lnTo>
                  <a:pt x="105296" y="130079"/>
                </a:lnTo>
                <a:lnTo>
                  <a:pt x="109439" y="139385"/>
                </a:lnTo>
                <a:lnTo>
                  <a:pt x="118239" y="147703"/>
                </a:lnTo>
                <a:lnTo>
                  <a:pt x="141800" y="160905"/>
                </a:lnTo>
                <a:lnTo>
                  <a:pt x="150277" y="162332"/>
                </a:lnTo>
                <a:lnTo>
                  <a:pt x="168587" y="161957"/>
                </a:lnTo>
                <a:lnTo>
                  <a:pt x="186728" y="157412"/>
                </a:lnTo>
                <a:lnTo>
                  <a:pt x="203504" y="146528"/>
                </a:lnTo>
                <a:lnTo>
                  <a:pt x="234404" y="113079"/>
                </a:lnTo>
                <a:lnTo>
                  <a:pt x="246290" y="90657"/>
                </a:lnTo>
                <a:lnTo>
                  <a:pt x="258538" y="55941"/>
                </a:lnTo>
                <a:lnTo>
                  <a:pt x="261188" y="45378"/>
                </a:lnTo>
                <a:lnTo>
                  <a:pt x="261574" y="34954"/>
                </a:lnTo>
                <a:lnTo>
                  <a:pt x="259742" y="27588"/>
                </a:lnTo>
                <a:lnTo>
                  <a:pt x="257346" y="23619"/>
                </a:lnTo>
                <a:lnTo>
                  <a:pt x="251360" y="17720"/>
                </a:lnTo>
                <a:lnTo>
                  <a:pt x="250917" y="16828"/>
                </a:lnTo>
                <a:lnTo>
                  <a:pt x="250622" y="16499"/>
                </a:lnTo>
                <a:lnTo>
                  <a:pt x="250425" y="16543"/>
                </a:lnTo>
                <a:lnTo>
                  <a:pt x="250294" y="16838"/>
                </a:lnTo>
                <a:lnTo>
                  <a:pt x="250054" y="19425"/>
                </a:lnTo>
                <a:lnTo>
                  <a:pt x="251302" y="20959"/>
                </a:lnTo>
                <a:lnTo>
                  <a:pt x="264214" y="23489"/>
                </a:lnTo>
                <a:lnTo>
                  <a:pt x="284209" y="20437"/>
                </a:lnTo>
                <a:lnTo>
                  <a:pt x="318807" y="10945"/>
                </a:lnTo>
                <a:lnTo>
                  <a:pt x="324118" y="10414"/>
                </a:lnTo>
                <a:lnTo>
                  <a:pt x="325998" y="11047"/>
                </a:lnTo>
                <a:lnTo>
                  <a:pt x="326869" y="11586"/>
                </a:lnTo>
                <a:lnTo>
                  <a:pt x="329360" y="16137"/>
                </a:lnTo>
                <a:lnTo>
                  <a:pt x="330510" y="23777"/>
                </a:lnTo>
                <a:lnTo>
                  <a:pt x="326739" y="58231"/>
                </a:lnTo>
                <a:lnTo>
                  <a:pt x="325676" y="66118"/>
                </a:lnTo>
                <a:lnTo>
                  <a:pt x="324391" y="73217"/>
                </a:lnTo>
                <a:lnTo>
                  <a:pt x="326136" y="106885"/>
                </a:lnTo>
                <a:lnTo>
                  <a:pt x="328281" y="136003"/>
                </a:lnTo>
                <a:lnTo>
                  <a:pt x="335080" y="151412"/>
                </a:lnTo>
                <a:lnTo>
                  <a:pt x="340962" y="160238"/>
                </a:lnTo>
                <a:lnTo>
                  <a:pt x="349592" y="167110"/>
                </a:lnTo>
                <a:lnTo>
                  <a:pt x="358611" y="170733"/>
                </a:lnTo>
                <a:lnTo>
                  <a:pt x="367281" y="171771"/>
                </a:lnTo>
                <a:lnTo>
                  <a:pt x="374436" y="170814"/>
                </a:lnTo>
                <a:lnTo>
                  <a:pt x="405858" y="158715"/>
                </a:lnTo>
                <a:lnTo>
                  <a:pt x="428625" y="143633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60" name="SMARTInkShape-177">
            <a:extLst>
              <a:ext uri="{FF2B5EF4-FFF2-40B4-BE49-F238E27FC236}">
                <a16:creationId xmlns:a16="http://schemas.microsoft.com/office/drawing/2014/main" xmlns="" id="{0EDF5CD0-D303-40A0-9AD0-5F3D2F88ED2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728788" y="1713439"/>
            <a:ext cx="484536" cy="465159"/>
          </a:xfrm>
          <a:custGeom>
            <a:avLst/>
            <a:gdLst/>
            <a:ahLst/>
            <a:cxnLst/>
            <a:rect l="0" t="0" r="0" b="0"/>
            <a:pathLst>
              <a:path w="484536" h="465159">
                <a:moveTo>
                  <a:pt x="0" y="148699"/>
                </a:moveTo>
                <a:lnTo>
                  <a:pt x="0" y="148699"/>
                </a:lnTo>
                <a:lnTo>
                  <a:pt x="7764" y="144580"/>
                </a:lnTo>
                <a:lnTo>
                  <a:pt x="12089" y="143421"/>
                </a:lnTo>
                <a:lnTo>
                  <a:pt x="46929" y="129971"/>
                </a:lnTo>
                <a:lnTo>
                  <a:pt x="81557" y="117880"/>
                </a:lnTo>
                <a:lnTo>
                  <a:pt x="99777" y="107811"/>
                </a:lnTo>
                <a:lnTo>
                  <a:pt x="134841" y="78121"/>
                </a:lnTo>
                <a:lnTo>
                  <a:pt x="157270" y="54458"/>
                </a:lnTo>
                <a:lnTo>
                  <a:pt x="161129" y="45154"/>
                </a:lnTo>
                <a:lnTo>
                  <a:pt x="161878" y="32289"/>
                </a:lnTo>
                <a:lnTo>
                  <a:pt x="158983" y="21975"/>
                </a:lnTo>
                <a:lnTo>
                  <a:pt x="153729" y="13512"/>
                </a:lnTo>
                <a:lnTo>
                  <a:pt x="149854" y="8513"/>
                </a:lnTo>
                <a:lnTo>
                  <a:pt x="141264" y="3082"/>
                </a:lnTo>
                <a:lnTo>
                  <a:pt x="132719" y="63"/>
                </a:lnTo>
                <a:lnTo>
                  <a:pt x="129013" y="0"/>
                </a:lnTo>
                <a:lnTo>
                  <a:pt x="119793" y="3380"/>
                </a:lnTo>
                <a:lnTo>
                  <a:pt x="116035" y="6148"/>
                </a:lnTo>
                <a:lnTo>
                  <a:pt x="105530" y="18219"/>
                </a:lnTo>
                <a:lnTo>
                  <a:pt x="103788" y="22004"/>
                </a:lnTo>
                <a:lnTo>
                  <a:pt x="94451" y="57530"/>
                </a:lnTo>
                <a:lnTo>
                  <a:pt x="93007" y="72917"/>
                </a:lnTo>
                <a:lnTo>
                  <a:pt x="97827" y="108587"/>
                </a:lnTo>
                <a:lnTo>
                  <a:pt x="111117" y="139065"/>
                </a:lnTo>
                <a:lnTo>
                  <a:pt x="113679" y="141154"/>
                </a:lnTo>
                <a:lnTo>
                  <a:pt x="124476" y="147461"/>
                </a:lnTo>
                <a:lnTo>
                  <a:pt x="160019" y="153352"/>
                </a:lnTo>
                <a:lnTo>
                  <a:pt x="193287" y="145969"/>
                </a:lnTo>
                <a:lnTo>
                  <a:pt x="211577" y="137646"/>
                </a:lnTo>
                <a:lnTo>
                  <a:pt x="246394" y="107075"/>
                </a:lnTo>
                <a:lnTo>
                  <a:pt x="272441" y="73852"/>
                </a:lnTo>
                <a:lnTo>
                  <a:pt x="275866" y="68602"/>
                </a:lnTo>
                <a:lnTo>
                  <a:pt x="285152" y="45031"/>
                </a:lnTo>
                <a:lnTo>
                  <a:pt x="285714" y="34332"/>
                </a:lnTo>
                <a:lnTo>
                  <a:pt x="283841" y="27300"/>
                </a:lnTo>
                <a:lnTo>
                  <a:pt x="280924" y="22815"/>
                </a:lnTo>
                <a:lnTo>
                  <a:pt x="277176" y="19501"/>
                </a:lnTo>
                <a:lnTo>
                  <a:pt x="274002" y="16929"/>
                </a:lnTo>
                <a:lnTo>
                  <a:pt x="267883" y="9812"/>
                </a:lnTo>
                <a:lnTo>
                  <a:pt x="262825" y="6401"/>
                </a:lnTo>
                <a:lnTo>
                  <a:pt x="253788" y="5833"/>
                </a:lnTo>
                <a:lnTo>
                  <a:pt x="289087" y="5559"/>
                </a:lnTo>
                <a:lnTo>
                  <a:pt x="322115" y="3471"/>
                </a:lnTo>
                <a:lnTo>
                  <a:pt x="341210" y="5493"/>
                </a:lnTo>
                <a:lnTo>
                  <a:pt x="343663" y="6990"/>
                </a:lnTo>
                <a:lnTo>
                  <a:pt x="346862" y="10130"/>
                </a:lnTo>
                <a:lnTo>
                  <a:pt x="348983" y="13832"/>
                </a:lnTo>
                <a:lnTo>
                  <a:pt x="349729" y="16986"/>
                </a:lnTo>
                <a:lnTo>
                  <a:pt x="349751" y="26006"/>
                </a:lnTo>
                <a:lnTo>
                  <a:pt x="344726" y="52636"/>
                </a:lnTo>
                <a:lnTo>
                  <a:pt x="343447" y="55733"/>
                </a:lnTo>
                <a:lnTo>
                  <a:pt x="341239" y="63592"/>
                </a:lnTo>
                <a:lnTo>
                  <a:pt x="321641" y="97864"/>
                </a:lnTo>
                <a:lnTo>
                  <a:pt x="317475" y="104389"/>
                </a:lnTo>
                <a:lnTo>
                  <a:pt x="308659" y="114528"/>
                </a:lnTo>
                <a:lnTo>
                  <a:pt x="307044" y="117108"/>
                </a:lnTo>
                <a:lnTo>
                  <a:pt x="302466" y="122758"/>
                </a:lnTo>
                <a:lnTo>
                  <a:pt x="298400" y="130247"/>
                </a:lnTo>
                <a:lnTo>
                  <a:pt x="284916" y="144037"/>
                </a:lnTo>
                <a:lnTo>
                  <a:pt x="278588" y="149042"/>
                </a:lnTo>
                <a:lnTo>
                  <a:pt x="277275" y="151585"/>
                </a:lnTo>
                <a:lnTo>
                  <a:pt x="276925" y="153004"/>
                </a:lnTo>
                <a:lnTo>
                  <a:pt x="276427" y="153950"/>
                </a:lnTo>
                <a:lnTo>
                  <a:pt x="275830" y="154581"/>
                </a:lnTo>
                <a:lnTo>
                  <a:pt x="275168" y="155001"/>
                </a:lnTo>
                <a:lnTo>
                  <a:pt x="274726" y="155546"/>
                </a:lnTo>
                <a:lnTo>
                  <a:pt x="273960" y="157819"/>
                </a:lnTo>
                <a:lnTo>
                  <a:pt x="273656" y="157954"/>
                </a:lnTo>
                <a:lnTo>
                  <a:pt x="271563" y="158213"/>
                </a:lnTo>
                <a:lnTo>
                  <a:pt x="280614" y="154001"/>
                </a:lnTo>
                <a:lnTo>
                  <a:pt x="281532" y="153821"/>
                </a:lnTo>
                <a:lnTo>
                  <a:pt x="297277" y="147640"/>
                </a:lnTo>
                <a:lnTo>
                  <a:pt x="318045" y="146328"/>
                </a:lnTo>
                <a:lnTo>
                  <a:pt x="331816" y="149008"/>
                </a:lnTo>
                <a:lnTo>
                  <a:pt x="340480" y="154034"/>
                </a:lnTo>
                <a:lnTo>
                  <a:pt x="343447" y="157835"/>
                </a:lnTo>
                <a:lnTo>
                  <a:pt x="347156" y="164241"/>
                </a:lnTo>
                <a:lnTo>
                  <a:pt x="354552" y="174793"/>
                </a:lnTo>
                <a:lnTo>
                  <a:pt x="362739" y="195577"/>
                </a:lnTo>
                <a:lnTo>
                  <a:pt x="369137" y="222633"/>
                </a:lnTo>
                <a:lnTo>
                  <a:pt x="371487" y="229431"/>
                </a:lnTo>
                <a:lnTo>
                  <a:pt x="378409" y="263537"/>
                </a:lnTo>
                <a:lnTo>
                  <a:pt x="380511" y="292736"/>
                </a:lnTo>
                <a:lnTo>
                  <a:pt x="382736" y="302818"/>
                </a:lnTo>
                <a:lnTo>
                  <a:pt x="386917" y="335684"/>
                </a:lnTo>
                <a:lnTo>
                  <a:pt x="389910" y="370284"/>
                </a:lnTo>
                <a:lnTo>
                  <a:pt x="389637" y="378748"/>
                </a:lnTo>
                <a:lnTo>
                  <a:pt x="386301" y="399929"/>
                </a:lnTo>
                <a:lnTo>
                  <a:pt x="379319" y="424000"/>
                </a:lnTo>
                <a:lnTo>
                  <a:pt x="376809" y="435748"/>
                </a:lnTo>
                <a:lnTo>
                  <a:pt x="375345" y="438818"/>
                </a:lnTo>
                <a:lnTo>
                  <a:pt x="366572" y="448764"/>
                </a:lnTo>
                <a:lnTo>
                  <a:pt x="360151" y="454103"/>
                </a:lnTo>
                <a:lnTo>
                  <a:pt x="356508" y="458704"/>
                </a:lnTo>
                <a:lnTo>
                  <a:pt x="344901" y="464157"/>
                </a:lnTo>
                <a:lnTo>
                  <a:pt x="337591" y="465158"/>
                </a:lnTo>
                <a:lnTo>
                  <a:pt x="327338" y="464667"/>
                </a:lnTo>
                <a:lnTo>
                  <a:pt x="313727" y="461856"/>
                </a:lnTo>
                <a:lnTo>
                  <a:pt x="306847" y="457344"/>
                </a:lnTo>
                <a:lnTo>
                  <a:pt x="301960" y="452220"/>
                </a:lnTo>
                <a:lnTo>
                  <a:pt x="299569" y="448432"/>
                </a:lnTo>
                <a:lnTo>
                  <a:pt x="295923" y="437353"/>
                </a:lnTo>
                <a:lnTo>
                  <a:pt x="292865" y="432906"/>
                </a:lnTo>
                <a:lnTo>
                  <a:pt x="291558" y="428736"/>
                </a:lnTo>
                <a:lnTo>
                  <a:pt x="288643" y="403760"/>
                </a:lnTo>
                <a:lnTo>
                  <a:pt x="290370" y="396163"/>
                </a:lnTo>
                <a:lnTo>
                  <a:pt x="301718" y="362354"/>
                </a:lnTo>
                <a:lnTo>
                  <a:pt x="308767" y="348280"/>
                </a:lnTo>
                <a:lnTo>
                  <a:pt x="331864" y="315337"/>
                </a:lnTo>
                <a:lnTo>
                  <a:pt x="342829" y="296994"/>
                </a:lnTo>
                <a:lnTo>
                  <a:pt x="360513" y="261922"/>
                </a:lnTo>
                <a:lnTo>
                  <a:pt x="382477" y="227879"/>
                </a:lnTo>
                <a:lnTo>
                  <a:pt x="390170" y="214081"/>
                </a:lnTo>
                <a:lnTo>
                  <a:pt x="422362" y="178914"/>
                </a:lnTo>
                <a:lnTo>
                  <a:pt x="444813" y="152681"/>
                </a:lnTo>
                <a:lnTo>
                  <a:pt x="455333" y="137748"/>
                </a:lnTo>
                <a:lnTo>
                  <a:pt x="479801" y="113923"/>
                </a:lnTo>
                <a:lnTo>
                  <a:pt x="480853" y="111089"/>
                </a:lnTo>
                <a:lnTo>
                  <a:pt x="481170" y="110925"/>
                </a:lnTo>
                <a:lnTo>
                  <a:pt x="484312" y="110642"/>
                </a:lnTo>
                <a:lnTo>
                  <a:pt x="484535" y="110892"/>
                </a:lnTo>
                <a:lnTo>
                  <a:pt x="484419" y="111323"/>
                </a:lnTo>
                <a:lnTo>
                  <a:pt x="483393" y="11298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61" name="SMARTInkShape-178">
            <a:extLst>
              <a:ext uri="{FF2B5EF4-FFF2-40B4-BE49-F238E27FC236}">
                <a16:creationId xmlns:a16="http://schemas.microsoft.com/office/drawing/2014/main" xmlns="" id="{E017F87A-9AF6-4522-925D-21F51D7821A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112044" y="1715109"/>
            <a:ext cx="402432" cy="153778"/>
          </a:xfrm>
          <a:custGeom>
            <a:avLst/>
            <a:gdLst/>
            <a:ahLst/>
            <a:cxnLst/>
            <a:rect l="0" t="0" r="0" b="0"/>
            <a:pathLst>
              <a:path w="402432" h="153778">
                <a:moveTo>
                  <a:pt x="0" y="147029"/>
                </a:moveTo>
                <a:lnTo>
                  <a:pt x="0" y="147029"/>
                </a:lnTo>
                <a:lnTo>
                  <a:pt x="2283" y="144745"/>
                </a:lnTo>
                <a:lnTo>
                  <a:pt x="15344" y="141963"/>
                </a:lnTo>
                <a:lnTo>
                  <a:pt x="20777" y="138541"/>
                </a:lnTo>
                <a:lnTo>
                  <a:pt x="21789" y="138195"/>
                </a:lnTo>
                <a:lnTo>
                  <a:pt x="55154" y="116407"/>
                </a:lnTo>
                <a:lnTo>
                  <a:pt x="61644" y="114084"/>
                </a:lnTo>
                <a:lnTo>
                  <a:pt x="73314" y="104582"/>
                </a:lnTo>
                <a:lnTo>
                  <a:pt x="102001" y="78929"/>
                </a:lnTo>
                <a:lnTo>
                  <a:pt x="107402" y="71165"/>
                </a:lnTo>
                <a:lnTo>
                  <a:pt x="115926" y="64074"/>
                </a:lnTo>
                <a:lnTo>
                  <a:pt x="120220" y="61331"/>
                </a:lnTo>
                <a:lnTo>
                  <a:pt x="125572" y="55811"/>
                </a:lnTo>
                <a:lnTo>
                  <a:pt x="126577" y="55261"/>
                </a:lnTo>
                <a:lnTo>
                  <a:pt x="134692" y="45577"/>
                </a:lnTo>
                <a:lnTo>
                  <a:pt x="136981" y="41268"/>
                </a:lnTo>
                <a:lnTo>
                  <a:pt x="140118" y="27488"/>
                </a:lnTo>
                <a:lnTo>
                  <a:pt x="139621" y="24402"/>
                </a:lnTo>
                <a:lnTo>
                  <a:pt x="138783" y="21884"/>
                </a:lnTo>
                <a:lnTo>
                  <a:pt x="136874" y="9689"/>
                </a:lnTo>
                <a:lnTo>
                  <a:pt x="133542" y="4941"/>
                </a:lnTo>
                <a:lnTo>
                  <a:pt x="129203" y="1447"/>
                </a:lnTo>
                <a:lnTo>
                  <a:pt x="126127" y="305"/>
                </a:lnTo>
                <a:lnTo>
                  <a:pt x="124566" y="0"/>
                </a:lnTo>
                <a:lnTo>
                  <a:pt x="121420" y="367"/>
                </a:lnTo>
                <a:lnTo>
                  <a:pt x="105793" y="4672"/>
                </a:lnTo>
                <a:lnTo>
                  <a:pt x="90275" y="18958"/>
                </a:lnTo>
                <a:lnTo>
                  <a:pt x="77474" y="34498"/>
                </a:lnTo>
                <a:lnTo>
                  <a:pt x="76766" y="36690"/>
                </a:lnTo>
                <a:lnTo>
                  <a:pt x="76200" y="63194"/>
                </a:lnTo>
                <a:lnTo>
                  <a:pt x="79108" y="93487"/>
                </a:lnTo>
                <a:lnTo>
                  <a:pt x="85847" y="108329"/>
                </a:lnTo>
                <a:lnTo>
                  <a:pt x="86600" y="109323"/>
                </a:lnTo>
                <a:lnTo>
                  <a:pt x="87437" y="111838"/>
                </a:lnTo>
                <a:lnTo>
                  <a:pt x="87660" y="113249"/>
                </a:lnTo>
                <a:lnTo>
                  <a:pt x="88338" y="114455"/>
                </a:lnTo>
                <a:lnTo>
                  <a:pt x="105330" y="132818"/>
                </a:lnTo>
                <a:lnTo>
                  <a:pt x="106344" y="135245"/>
                </a:lnTo>
                <a:lnTo>
                  <a:pt x="108912" y="137205"/>
                </a:lnTo>
                <a:lnTo>
                  <a:pt x="121160" y="143842"/>
                </a:lnTo>
                <a:lnTo>
                  <a:pt x="123829" y="146231"/>
                </a:lnTo>
                <a:lnTo>
                  <a:pt x="129294" y="148350"/>
                </a:lnTo>
                <a:lnTo>
                  <a:pt x="136794" y="149270"/>
                </a:lnTo>
                <a:lnTo>
                  <a:pt x="164373" y="141459"/>
                </a:lnTo>
                <a:lnTo>
                  <a:pt x="183934" y="131800"/>
                </a:lnTo>
                <a:lnTo>
                  <a:pt x="203655" y="115895"/>
                </a:lnTo>
                <a:lnTo>
                  <a:pt x="231059" y="80781"/>
                </a:lnTo>
                <a:lnTo>
                  <a:pt x="241133" y="61098"/>
                </a:lnTo>
                <a:lnTo>
                  <a:pt x="245017" y="39279"/>
                </a:lnTo>
                <a:lnTo>
                  <a:pt x="245266" y="19269"/>
                </a:lnTo>
                <a:lnTo>
                  <a:pt x="244562" y="16781"/>
                </a:lnTo>
                <a:lnTo>
                  <a:pt x="240517" y="8938"/>
                </a:lnTo>
                <a:lnTo>
                  <a:pt x="243038" y="8922"/>
                </a:lnTo>
                <a:lnTo>
                  <a:pt x="243781" y="9185"/>
                </a:lnTo>
                <a:lnTo>
                  <a:pt x="244277" y="9624"/>
                </a:lnTo>
                <a:lnTo>
                  <a:pt x="244607" y="10182"/>
                </a:lnTo>
                <a:lnTo>
                  <a:pt x="245622" y="10289"/>
                </a:lnTo>
                <a:lnTo>
                  <a:pt x="280611" y="3991"/>
                </a:lnTo>
                <a:lnTo>
                  <a:pt x="299234" y="487"/>
                </a:lnTo>
                <a:lnTo>
                  <a:pt x="305120" y="1538"/>
                </a:lnTo>
                <a:lnTo>
                  <a:pt x="311144" y="4264"/>
                </a:lnTo>
                <a:lnTo>
                  <a:pt x="313176" y="6055"/>
                </a:lnTo>
                <a:lnTo>
                  <a:pt x="315542" y="9773"/>
                </a:lnTo>
                <a:lnTo>
                  <a:pt x="317182" y="13534"/>
                </a:lnTo>
                <a:lnTo>
                  <a:pt x="318505" y="15731"/>
                </a:lnTo>
                <a:lnTo>
                  <a:pt x="320473" y="21430"/>
                </a:lnTo>
                <a:lnTo>
                  <a:pt x="321468" y="56147"/>
                </a:lnTo>
                <a:lnTo>
                  <a:pt x="320763" y="61892"/>
                </a:lnTo>
                <a:lnTo>
                  <a:pt x="316813" y="87520"/>
                </a:lnTo>
                <a:lnTo>
                  <a:pt x="316971" y="115438"/>
                </a:lnTo>
                <a:lnTo>
                  <a:pt x="318607" y="120823"/>
                </a:lnTo>
                <a:lnTo>
                  <a:pt x="321530" y="125281"/>
                </a:lnTo>
                <a:lnTo>
                  <a:pt x="333228" y="140767"/>
                </a:lnTo>
                <a:lnTo>
                  <a:pt x="349006" y="150699"/>
                </a:lnTo>
                <a:lnTo>
                  <a:pt x="357589" y="153777"/>
                </a:lnTo>
                <a:lnTo>
                  <a:pt x="373010" y="150087"/>
                </a:lnTo>
                <a:lnTo>
                  <a:pt x="382087" y="145594"/>
                </a:lnTo>
                <a:lnTo>
                  <a:pt x="402431" y="130360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62" name="SMARTInkShape-179">
            <a:extLst>
              <a:ext uri="{FF2B5EF4-FFF2-40B4-BE49-F238E27FC236}">
                <a16:creationId xmlns:a16="http://schemas.microsoft.com/office/drawing/2014/main" xmlns="" id="{7E72D924-3F22-4657-9094-D06D1B4083D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171741" y="2931319"/>
            <a:ext cx="145091" cy="135683"/>
          </a:xfrm>
          <a:custGeom>
            <a:avLst/>
            <a:gdLst/>
            <a:ahLst/>
            <a:cxnLst/>
            <a:rect l="0" t="0" r="0" b="0"/>
            <a:pathLst>
              <a:path w="145091" h="135683">
                <a:moveTo>
                  <a:pt x="52222" y="0"/>
                </a:moveTo>
                <a:lnTo>
                  <a:pt x="52222" y="0"/>
                </a:lnTo>
                <a:lnTo>
                  <a:pt x="59331" y="0"/>
                </a:lnTo>
                <a:lnTo>
                  <a:pt x="49344" y="264"/>
                </a:lnTo>
                <a:lnTo>
                  <a:pt x="47150" y="1264"/>
                </a:lnTo>
                <a:lnTo>
                  <a:pt x="45930" y="1372"/>
                </a:lnTo>
                <a:lnTo>
                  <a:pt x="35987" y="69"/>
                </a:lnTo>
                <a:lnTo>
                  <a:pt x="22577" y="5882"/>
                </a:lnTo>
                <a:lnTo>
                  <a:pt x="18673" y="7906"/>
                </a:lnTo>
                <a:lnTo>
                  <a:pt x="13765" y="9574"/>
                </a:lnTo>
                <a:lnTo>
                  <a:pt x="11494" y="11840"/>
                </a:lnTo>
                <a:lnTo>
                  <a:pt x="3817" y="28966"/>
                </a:lnTo>
                <a:lnTo>
                  <a:pt x="0" y="48316"/>
                </a:lnTo>
                <a:lnTo>
                  <a:pt x="120" y="56349"/>
                </a:lnTo>
                <a:lnTo>
                  <a:pt x="7130" y="88441"/>
                </a:lnTo>
                <a:lnTo>
                  <a:pt x="26686" y="119271"/>
                </a:lnTo>
                <a:lnTo>
                  <a:pt x="41037" y="130718"/>
                </a:lnTo>
                <a:lnTo>
                  <a:pt x="51355" y="134466"/>
                </a:lnTo>
                <a:lnTo>
                  <a:pt x="72279" y="135682"/>
                </a:lnTo>
                <a:lnTo>
                  <a:pt x="98363" y="130132"/>
                </a:lnTo>
                <a:lnTo>
                  <a:pt x="107815" y="126517"/>
                </a:lnTo>
                <a:lnTo>
                  <a:pt x="111325" y="123610"/>
                </a:lnTo>
                <a:lnTo>
                  <a:pt x="120598" y="112700"/>
                </a:lnTo>
                <a:lnTo>
                  <a:pt x="135007" y="99211"/>
                </a:lnTo>
                <a:lnTo>
                  <a:pt x="139267" y="92759"/>
                </a:lnTo>
                <a:lnTo>
                  <a:pt x="141003" y="91497"/>
                </a:lnTo>
                <a:lnTo>
                  <a:pt x="145090" y="8334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566" name="SMARTInkShape-Group107">
            <a:extLst>
              <a:ext uri="{FF2B5EF4-FFF2-40B4-BE49-F238E27FC236}">
                <a16:creationId xmlns:a16="http://schemas.microsoft.com/office/drawing/2014/main" xmlns="" id="{B29D55B1-7036-4F29-8FEB-68109BA1863A}"/>
              </a:ext>
            </a:extLst>
          </p:cNvPr>
          <p:cNvGrpSpPr/>
          <p:nvPr/>
        </p:nvGrpSpPr>
        <p:grpSpPr>
          <a:xfrm>
            <a:off x="1321610" y="2612258"/>
            <a:ext cx="1290622" cy="799932"/>
            <a:chOff x="1321610" y="2612258"/>
            <a:chExt cx="1290622" cy="799932"/>
          </a:xfrm>
        </p:grpSpPr>
        <p:sp>
          <p:nvSpPr>
            <p:cNvPr id="23563" name="SMARTInkShape-180">
              <a:extLst>
                <a:ext uri="{FF2B5EF4-FFF2-40B4-BE49-F238E27FC236}">
                  <a16:creationId xmlns:a16="http://schemas.microsoft.com/office/drawing/2014/main" xmlns="" id="{FAF41E4B-BD7E-4C45-8388-03F5927F8169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321610" y="2612258"/>
              <a:ext cx="1290622" cy="799932"/>
            </a:xfrm>
            <a:custGeom>
              <a:avLst/>
              <a:gdLst/>
              <a:ahLst/>
              <a:cxnLst/>
              <a:rect l="0" t="0" r="0" b="0"/>
              <a:pathLst>
                <a:path w="1290622" h="799932">
                  <a:moveTo>
                    <a:pt x="61896" y="319061"/>
                  </a:moveTo>
                  <a:lnTo>
                    <a:pt x="61896" y="319061"/>
                  </a:lnTo>
                  <a:lnTo>
                    <a:pt x="61896" y="317010"/>
                  </a:lnTo>
                  <a:lnTo>
                    <a:pt x="54909" y="312047"/>
                  </a:lnTo>
                  <a:lnTo>
                    <a:pt x="27635" y="322658"/>
                  </a:lnTo>
                  <a:lnTo>
                    <a:pt x="11232" y="337408"/>
                  </a:lnTo>
                  <a:lnTo>
                    <a:pt x="5815" y="347163"/>
                  </a:lnTo>
                  <a:lnTo>
                    <a:pt x="935" y="366022"/>
                  </a:lnTo>
                  <a:lnTo>
                    <a:pt x="0" y="400399"/>
                  </a:lnTo>
                  <a:lnTo>
                    <a:pt x="3300" y="421216"/>
                  </a:lnTo>
                  <a:lnTo>
                    <a:pt x="11248" y="439157"/>
                  </a:lnTo>
                  <a:lnTo>
                    <a:pt x="23471" y="456246"/>
                  </a:lnTo>
                  <a:lnTo>
                    <a:pt x="32453" y="463810"/>
                  </a:lnTo>
                  <a:lnTo>
                    <a:pt x="35405" y="465415"/>
                  </a:lnTo>
                  <a:lnTo>
                    <a:pt x="55486" y="470156"/>
                  </a:lnTo>
                  <a:lnTo>
                    <a:pt x="62134" y="469734"/>
                  </a:lnTo>
                  <a:lnTo>
                    <a:pt x="88722" y="456882"/>
                  </a:lnTo>
                  <a:lnTo>
                    <a:pt x="96685" y="451619"/>
                  </a:lnTo>
                  <a:lnTo>
                    <a:pt x="104483" y="439976"/>
                  </a:lnTo>
                  <a:lnTo>
                    <a:pt x="112393" y="419298"/>
                  </a:lnTo>
                  <a:lnTo>
                    <a:pt x="116168" y="396791"/>
                  </a:lnTo>
                  <a:lnTo>
                    <a:pt x="113946" y="366744"/>
                  </a:lnTo>
                  <a:lnTo>
                    <a:pt x="103882" y="338514"/>
                  </a:lnTo>
                  <a:lnTo>
                    <a:pt x="94973" y="325001"/>
                  </a:lnTo>
                  <a:lnTo>
                    <a:pt x="76159" y="314340"/>
                  </a:lnTo>
                  <a:lnTo>
                    <a:pt x="65282" y="312395"/>
                  </a:lnTo>
                  <a:lnTo>
                    <a:pt x="61108" y="312130"/>
                  </a:lnTo>
                  <a:lnTo>
                    <a:pt x="44703" y="319350"/>
                  </a:lnTo>
                  <a:lnTo>
                    <a:pt x="39193" y="324615"/>
                  </a:lnTo>
                  <a:lnTo>
                    <a:pt x="37254" y="328937"/>
                  </a:lnTo>
                  <a:lnTo>
                    <a:pt x="33743" y="346061"/>
                  </a:lnTo>
                  <a:lnTo>
                    <a:pt x="34710" y="355166"/>
                  </a:lnTo>
                  <a:lnTo>
                    <a:pt x="37378" y="361036"/>
                  </a:lnTo>
                  <a:lnTo>
                    <a:pt x="48958" y="376133"/>
                  </a:lnTo>
                  <a:lnTo>
                    <a:pt x="59016" y="384569"/>
                  </a:lnTo>
                  <a:lnTo>
                    <a:pt x="74583" y="390877"/>
                  </a:lnTo>
                  <a:lnTo>
                    <a:pt x="81589" y="392286"/>
                  </a:lnTo>
                  <a:lnTo>
                    <a:pt x="94665" y="390596"/>
                  </a:lnTo>
                  <a:lnTo>
                    <a:pt x="109438" y="385442"/>
                  </a:lnTo>
                  <a:lnTo>
                    <a:pt x="137949" y="362028"/>
                  </a:lnTo>
                  <a:lnTo>
                    <a:pt x="169709" y="327636"/>
                  </a:lnTo>
                  <a:lnTo>
                    <a:pt x="178707" y="322675"/>
                  </a:lnTo>
                  <a:lnTo>
                    <a:pt x="187973" y="319589"/>
                  </a:lnTo>
                  <a:lnTo>
                    <a:pt x="198942" y="321157"/>
                  </a:lnTo>
                  <a:lnTo>
                    <a:pt x="202269" y="323432"/>
                  </a:lnTo>
                  <a:lnTo>
                    <a:pt x="205705" y="327764"/>
                  </a:lnTo>
                  <a:lnTo>
                    <a:pt x="207303" y="330337"/>
                  </a:lnTo>
                  <a:lnTo>
                    <a:pt x="211871" y="335984"/>
                  </a:lnTo>
                  <a:lnTo>
                    <a:pt x="220655" y="368005"/>
                  </a:lnTo>
                  <a:lnTo>
                    <a:pt x="225365" y="402032"/>
                  </a:lnTo>
                  <a:lnTo>
                    <a:pt x="228422" y="435984"/>
                  </a:lnTo>
                  <a:lnTo>
                    <a:pt x="228827" y="448788"/>
                  </a:lnTo>
                  <a:lnTo>
                    <a:pt x="230899" y="460848"/>
                  </a:lnTo>
                  <a:lnTo>
                    <a:pt x="230956" y="463808"/>
                  </a:lnTo>
                  <a:lnTo>
                    <a:pt x="230700" y="456289"/>
                  </a:lnTo>
                  <a:lnTo>
                    <a:pt x="229064" y="450297"/>
                  </a:lnTo>
                  <a:lnTo>
                    <a:pt x="227651" y="447679"/>
                  </a:lnTo>
                  <a:lnTo>
                    <a:pt x="226219" y="412670"/>
                  </a:lnTo>
                  <a:lnTo>
                    <a:pt x="226908" y="381015"/>
                  </a:lnTo>
                  <a:lnTo>
                    <a:pt x="232362" y="346616"/>
                  </a:lnTo>
                  <a:lnTo>
                    <a:pt x="232909" y="342244"/>
                  </a:lnTo>
                  <a:lnTo>
                    <a:pt x="242235" y="321671"/>
                  </a:lnTo>
                  <a:lnTo>
                    <a:pt x="243241" y="320536"/>
                  </a:lnTo>
                  <a:lnTo>
                    <a:pt x="246475" y="318570"/>
                  </a:lnTo>
                  <a:lnTo>
                    <a:pt x="247655" y="318204"/>
                  </a:lnTo>
                  <a:lnTo>
                    <a:pt x="248442" y="318225"/>
                  </a:lnTo>
                  <a:lnTo>
                    <a:pt x="248966" y="318504"/>
                  </a:lnTo>
                  <a:lnTo>
                    <a:pt x="261183" y="320310"/>
                  </a:lnTo>
                  <a:lnTo>
                    <a:pt x="273494" y="328757"/>
                  </a:lnTo>
                  <a:lnTo>
                    <a:pt x="280071" y="338974"/>
                  </a:lnTo>
                  <a:lnTo>
                    <a:pt x="286876" y="357174"/>
                  </a:lnTo>
                  <a:lnTo>
                    <a:pt x="292933" y="392621"/>
                  </a:lnTo>
                  <a:lnTo>
                    <a:pt x="299203" y="426642"/>
                  </a:lnTo>
                  <a:lnTo>
                    <a:pt x="303304" y="445283"/>
                  </a:lnTo>
                  <a:lnTo>
                    <a:pt x="310256" y="461029"/>
                  </a:lnTo>
                  <a:lnTo>
                    <a:pt x="312772" y="464178"/>
                  </a:lnTo>
                  <a:lnTo>
                    <a:pt x="320913" y="470320"/>
                  </a:lnTo>
                  <a:lnTo>
                    <a:pt x="329463" y="473245"/>
                  </a:lnTo>
                  <a:lnTo>
                    <a:pt x="333215" y="473312"/>
                  </a:lnTo>
                  <a:lnTo>
                    <a:pt x="342830" y="469757"/>
                  </a:lnTo>
                  <a:lnTo>
                    <a:pt x="348733" y="465264"/>
                  </a:lnTo>
                  <a:lnTo>
                    <a:pt x="356158" y="457612"/>
                  </a:lnTo>
                  <a:lnTo>
                    <a:pt x="376799" y="421954"/>
                  </a:lnTo>
                  <a:lnTo>
                    <a:pt x="392670" y="388463"/>
                  </a:lnTo>
                  <a:lnTo>
                    <a:pt x="409022" y="355242"/>
                  </a:lnTo>
                  <a:lnTo>
                    <a:pt x="424487" y="320320"/>
                  </a:lnTo>
                  <a:lnTo>
                    <a:pt x="438127" y="287639"/>
                  </a:lnTo>
                  <a:lnTo>
                    <a:pt x="453723" y="252317"/>
                  </a:lnTo>
                  <a:lnTo>
                    <a:pt x="465423" y="219829"/>
                  </a:lnTo>
                  <a:lnTo>
                    <a:pt x="475546" y="186322"/>
                  </a:lnTo>
                  <a:lnTo>
                    <a:pt x="485064" y="154056"/>
                  </a:lnTo>
                  <a:lnTo>
                    <a:pt x="494447" y="118432"/>
                  </a:lnTo>
                  <a:lnTo>
                    <a:pt x="501122" y="88165"/>
                  </a:lnTo>
                  <a:lnTo>
                    <a:pt x="502377" y="53504"/>
                  </a:lnTo>
                  <a:lnTo>
                    <a:pt x="501715" y="37358"/>
                  </a:lnTo>
                  <a:lnTo>
                    <a:pt x="496199" y="22535"/>
                  </a:lnTo>
                  <a:lnTo>
                    <a:pt x="486522" y="6980"/>
                  </a:lnTo>
                  <a:lnTo>
                    <a:pt x="480781" y="2285"/>
                  </a:lnTo>
                  <a:lnTo>
                    <a:pt x="477285" y="1001"/>
                  </a:lnTo>
                  <a:lnTo>
                    <a:pt x="455652" y="0"/>
                  </a:lnTo>
                  <a:lnTo>
                    <a:pt x="445382" y="3774"/>
                  </a:lnTo>
                  <a:lnTo>
                    <a:pt x="437753" y="8655"/>
                  </a:lnTo>
                  <a:lnTo>
                    <a:pt x="426341" y="21061"/>
                  </a:lnTo>
                  <a:lnTo>
                    <a:pt x="416922" y="45890"/>
                  </a:lnTo>
                  <a:lnTo>
                    <a:pt x="412228" y="74110"/>
                  </a:lnTo>
                  <a:lnTo>
                    <a:pt x="410416" y="108960"/>
                  </a:lnTo>
                  <a:lnTo>
                    <a:pt x="415228" y="142572"/>
                  </a:lnTo>
                  <a:lnTo>
                    <a:pt x="418837" y="175055"/>
                  </a:lnTo>
                  <a:lnTo>
                    <a:pt x="419081" y="210365"/>
                  </a:lnTo>
                  <a:lnTo>
                    <a:pt x="421134" y="245226"/>
                  </a:lnTo>
                  <a:lnTo>
                    <a:pt x="421456" y="278370"/>
                  </a:lnTo>
                  <a:lnTo>
                    <a:pt x="421465" y="312298"/>
                  </a:lnTo>
                  <a:lnTo>
                    <a:pt x="421465" y="347221"/>
                  </a:lnTo>
                  <a:lnTo>
                    <a:pt x="419127" y="380070"/>
                  </a:lnTo>
                  <a:lnTo>
                    <a:pt x="419084" y="415254"/>
                  </a:lnTo>
                  <a:lnTo>
                    <a:pt x="415536" y="446649"/>
                  </a:lnTo>
                  <a:lnTo>
                    <a:pt x="413189" y="455868"/>
                  </a:lnTo>
                  <a:lnTo>
                    <a:pt x="414313" y="491421"/>
                  </a:lnTo>
                  <a:lnTo>
                    <a:pt x="415027" y="524377"/>
                  </a:lnTo>
                  <a:lnTo>
                    <a:pt x="415693" y="529375"/>
                  </a:lnTo>
                  <a:lnTo>
                    <a:pt x="415376" y="540541"/>
                  </a:lnTo>
                  <a:lnTo>
                    <a:pt x="416441" y="545608"/>
                  </a:lnTo>
                  <a:lnTo>
                    <a:pt x="417407" y="579803"/>
                  </a:lnTo>
                  <a:lnTo>
                    <a:pt x="418753" y="589023"/>
                  </a:lnTo>
                  <a:lnTo>
                    <a:pt x="416714" y="621261"/>
                  </a:lnTo>
                  <a:lnTo>
                    <a:pt x="416000" y="631204"/>
                  </a:lnTo>
                  <a:lnTo>
                    <a:pt x="414387" y="646265"/>
                  </a:lnTo>
                  <a:lnTo>
                    <a:pt x="414089" y="680825"/>
                  </a:lnTo>
                  <a:lnTo>
                    <a:pt x="414321" y="714480"/>
                  </a:lnTo>
                  <a:lnTo>
                    <a:pt x="415027" y="724387"/>
                  </a:lnTo>
                  <a:lnTo>
                    <a:pt x="416372" y="732236"/>
                  </a:lnTo>
                  <a:lnTo>
                    <a:pt x="415265" y="740253"/>
                  </a:lnTo>
                  <a:lnTo>
                    <a:pt x="419774" y="774824"/>
                  </a:lnTo>
                  <a:lnTo>
                    <a:pt x="421243" y="778797"/>
                  </a:lnTo>
                  <a:lnTo>
                    <a:pt x="427714" y="791282"/>
                  </a:lnTo>
                  <a:lnTo>
                    <a:pt x="428211" y="793344"/>
                  </a:lnTo>
                  <a:lnTo>
                    <a:pt x="429843" y="795142"/>
                  </a:lnTo>
                  <a:lnTo>
                    <a:pt x="431803" y="796823"/>
                  </a:lnTo>
                  <a:lnTo>
                    <a:pt x="432674" y="798452"/>
                  </a:lnTo>
                  <a:lnTo>
                    <a:pt x="433436" y="798993"/>
                  </a:lnTo>
                  <a:lnTo>
                    <a:pt x="436771" y="799753"/>
                  </a:lnTo>
                  <a:lnTo>
                    <a:pt x="438675" y="799931"/>
                  </a:lnTo>
                  <a:lnTo>
                    <a:pt x="443954" y="798144"/>
                  </a:lnTo>
                  <a:lnTo>
                    <a:pt x="446982" y="796746"/>
                  </a:lnTo>
                  <a:lnTo>
                    <a:pt x="449387" y="794538"/>
                  </a:lnTo>
                  <a:lnTo>
                    <a:pt x="457608" y="782103"/>
                  </a:lnTo>
                  <a:lnTo>
                    <a:pt x="469487" y="749605"/>
                  </a:lnTo>
                  <a:lnTo>
                    <a:pt x="476911" y="715725"/>
                  </a:lnTo>
                  <a:lnTo>
                    <a:pt x="484737" y="684181"/>
                  </a:lnTo>
                  <a:lnTo>
                    <a:pt x="491213" y="652956"/>
                  </a:lnTo>
                  <a:lnTo>
                    <a:pt x="497517" y="617919"/>
                  </a:lnTo>
                  <a:lnTo>
                    <a:pt x="501350" y="586860"/>
                  </a:lnTo>
                  <a:lnTo>
                    <a:pt x="504249" y="552720"/>
                  </a:lnTo>
                  <a:lnTo>
                    <a:pt x="504776" y="518222"/>
                  </a:lnTo>
                  <a:lnTo>
                    <a:pt x="503544" y="484831"/>
                  </a:lnTo>
                  <a:lnTo>
                    <a:pt x="500173" y="451774"/>
                  </a:lnTo>
                  <a:lnTo>
                    <a:pt x="498820" y="443403"/>
                  </a:lnTo>
                  <a:lnTo>
                    <a:pt x="485358" y="413926"/>
                  </a:lnTo>
                  <a:lnTo>
                    <a:pt x="460817" y="390629"/>
                  </a:lnTo>
                  <a:lnTo>
                    <a:pt x="454653" y="387910"/>
                  </a:lnTo>
                  <a:lnTo>
                    <a:pt x="425309" y="382073"/>
                  </a:lnTo>
                  <a:lnTo>
                    <a:pt x="417783" y="383122"/>
                  </a:lnTo>
                  <a:lnTo>
                    <a:pt x="408969" y="386603"/>
                  </a:lnTo>
                  <a:lnTo>
                    <a:pt x="407578" y="387637"/>
                  </a:lnTo>
                  <a:lnTo>
                    <a:pt x="403898" y="394613"/>
                  </a:lnTo>
                  <a:lnTo>
                    <a:pt x="400495" y="404791"/>
                  </a:lnTo>
                  <a:lnTo>
                    <a:pt x="400870" y="406112"/>
                  </a:lnTo>
                  <a:lnTo>
                    <a:pt x="414440" y="423601"/>
                  </a:lnTo>
                  <a:lnTo>
                    <a:pt x="425586" y="433643"/>
                  </a:lnTo>
                  <a:lnTo>
                    <a:pt x="443125" y="442874"/>
                  </a:lnTo>
                  <a:lnTo>
                    <a:pt x="472878" y="449573"/>
                  </a:lnTo>
                  <a:lnTo>
                    <a:pt x="485630" y="449264"/>
                  </a:lnTo>
                  <a:lnTo>
                    <a:pt x="502420" y="444428"/>
                  </a:lnTo>
                  <a:lnTo>
                    <a:pt x="512922" y="436729"/>
                  </a:lnTo>
                  <a:lnTo>
                    <a:pt x="525958" y="424879"/>
                  </a:lnTo>
                  <a:lnTo>
                    <a:pt x="547884" y="391651"/>
                  </a:lnTo>
                  <a:lnTo>
                    <a:pt x="553719" y="379266"/>
                  </a:lnTo>
                  <a:lnTo>
                    <a:pt x="559445" y="343945"/>
                  </a:lnTo>
                  <a:lnTo>
                    <a:pt x="560739" y="332287"/>
                  </a:lnTo>
                  <a:lnTo>
                    <a:pt x="559578" y="314440"/>
                  </a:lnTo>
                  <a:lnTo>
                    <a:pt x="559578" y="316869"/>
                  </a:lnTo>
                  <a:lnTo>
                    <a:pt x="558872" y="318792"/>
                  </a:lnTo>
                  <a:lnTo>
                    <a:pt x="558313" y="319675"/>
                  </a:lnTo>
                  <a:lnTo>
                    <a:pt x="557527" y="324711"/>
                  </a:lnTo>
                  <a:lnTo>
                    <a:pt x="557399" y="359612"/>
                  </a:lnTo>
                  <a:lnTo>
                    <a:pt x="557905" y="393255"/>
                  </a:lnTo>
                  <a:lnTo>
                    <a:pt x="561983" y="426055"/>
                  </a:lnTo>
                  <a:lnTo>
                    <a:pt x="570782" y="460698"/>
                  </a:lnTo>
                  <a:lnTo>
                    <a:pt x="571701" y="465883"/>
                  </a:lnTo>
                  <a:lnTo>
                    <a:pt x="575897" y="472819"/>
                  </a:lnTo>
                  <a:lnTo>
                    <a:pt x="579935" y="476626"/>
                  </a:lnTo>
                  <a:lnTo>
                    <a:pt x="591771" y="486249"/>
                  </a:lnTo>
                  <a:lnTo>
                    <a:pt x="609647" y="490158"/>
                  </a:lnTo>
                  <a:lnTo>
                    <a:pt x="613052" y="488943"/>
                  </a:lnTo>
                  <a:lnTo>
                    <a:pt x="629966" y="478156"/>
                  </a:lnTo>
                  <a:lnTo>
                    <a:pt x="632577" y="474966"/>
                  </a:lnTo>
                  <a:lnTo>
                    <a:pt x="641151" y="458761"/>
                  </a:lnTo>
                  <a:lnTo>
                    <a:pt x="651594" y="423286"/>
                  </a:lnTo>
                  <a:lnTo>
                    <a:pt x="660691" y="387945"/>
                  </a:lnTo>
                  <a:lnTo>
                    <a:pt x="664487" y="352806"/>
                  </a:lnTo>
                  <a:lnTo>
                    <a:pt x="668652" y="322782"/>
                  </a:lnTo>
                  <a:lnTo>
                    <a:pt x="666927" y="291797"/>
                  </a:lnTo>
                  <a:lnTo>
                    <a:pt x="663427" y="257031"/>
                  </a:lnTo>
                  <a:lnTo>
                    <a:pt x="659726" y="224250"/>
                  </a:lnTo>
                  <a:lnTo>
                    <a:pt x="657541" y="189876"/>
                  </a:lnTo>
                  <a:lnTo>
                    <a:pt x="656964" y="177307"/>
                  </a:lnTo>
                  <a:lnTo>
                    <a:pt x="652806" y="167400"/>
                  </a:lnTo>
                  <a:lnTo>
                    <a:pt x="652951" y="167154"/>
                  </a:lnTo>
                  <a:lnTo>
                    <a:pt x="653817" y="166880"/>
                  </a:lnTo>
                  <a:lnTo>
                    <a:pt x="654154" y="167071"/>
                  </a:lnTo>
                  <a:lnTo>
                    <a:pt x="654378" y="167464"/>
                  </a:lnTo>
                  <a:lnTo>
                    <a:pt x="654801" y="171000"/>
                  </a:lnTo>
                  <a:lnTo>
                    <a:pt x="655530" y="177254"/>
                  </a:lnTo>
                  <a:lnTo>
                    <a:pt x="656877" y="183393"/>
                  </a:lnTo>
                  <a:lnTo>
                    <a:pt x="656118" y="215756"/>
                  </a:lnTo>
                  <a:lnTo>
                    <a:pt x="656729" y="228187"/>
                  </a:lnTo>
                  <a:lnTo>
                    <a:pt x="655987" y="239855"/>
                  </a:lnTo>
                  <a:lnTo>
                    <a:pt x="657188" y="273426"/>
                  </a:lnTo>
                  <a:lnTo>
                    <a:pt x="659369" y="307402"/>
                  </a:lnTo>
                  <a:lnTo>
                    <a:pt x="660292" y="339080"/>
                  </a:lnTo>
                  <a:lnTo>
                    <a:pt x="661906" y="372697"/>
                  </a:lnTo>
                  <a:lnTo>
                    <a:pt x="665283" y="400028"/>
                  </a:lnTo>
                  <a:lnTo>
                    <a:pt x="670466" y="432462"/>
                  </a:lnTo>
                  <a:lnTo>
                    <a:pt x="680635" y="459997"/>
                  </a:lnTo>
                  <a:lnTo>
                    <a:pt x="692967" y="473821"/>
                  </a:lnTo>
                  <a:lnTo>
                    <a:pt x="701657" y="479022"/>
                  </a:lnTo>
                  <a:lnTo>
                    <a:pt x="708959" y="481991"/>
                  </a:lnTo>
                  <a:lnTo>
                    <a:pt x="710230" y="482185"/>
                  </a:lnTo>
                  <a:lnTo>
                    <a:pt x="721566" y="478960"/>
                  </a:lnTo>
                  <a:lnTo>
                    <a:pt x="732167" y="473599"/>
                  </a:lnTo>
                  <a:lnTo>
                    <a:pt x="742555" y="464236"/>
                  </a:lnTo>
                  <a:lnTo>
                    <a:pt x="751012" y="449994"/>
                  </a:lnTo>
                  <a:lnTo>
                    <a:pt x="763809" y="415547"/>
                  </a:lnTo>
                  <a:lnTo>
                    <a:pt x="770429" y="388822"/>
                  </a:lnTo>
                  <a:lnTo>
                    <a:pt x="773641" y="354551"/>
                  </a:lnTo>
                  <a:lnTo>
                    <a:pt x="773890" y="319505"/>
                  </a:lnTo>
                  <a:lnTo>
                    <a:pt x="773890" y="318563"/>
                  </a:lnTo>
                  <a:lnTo>
                    <a:pt x="773184" y="316811"/>
                  </a:lnTo>
                  <a:lnTo>
                    <a:pt x="772626" y="315974"/>
                  </a:lnTo>
                  <a:lnTo>
                    <a:pt x="772518" y="315151"/>
                  </a:lnTo>
                  <a:lnTo>
                    <a:pt x="773104" y="313530"/>
                  </a:lnTo>
                  <a:lnTo>
                    <a:pt x="773366" y="313257"/>
                  </a:lnTo>
                  <a:lnTo>
                    <a:pt x="773541" y="313340"/>
                  </a:lnTo>
                  <a:lnTo>
                    <a:pt x="773735" y="314137"/>
                  </a:lnTo>
                  <a:lnTo>
                    <a:pt x="773890" y="348568"/>
                  </a:lnTo>
                  <a:lnTo>
                    <a:pt x="777842" y="384099"/>
                  </a:lnTo>
                  <a:lnTo>
                    <a:pt x="782284" y="411280"/>
                  </a:lnTo>
                  <a:lnTo>
                    <a:pt x="784755" y="421262"/>
                  </a:lnTo>
                  <a:lnTo>
                    <a:pt x="785735" y="434511"/>
                  </a:lnTo>
                  <a:lnTo>
                    <a:pt x="797858" y="462480"/>
                  </a:lnTo>
                  <a:lnTo>
                    <a:pt x="805033" y="471385"/>
                  </a:lnTo>
                  <a:lnTo>
                    <a:pt x="814134" y="476894"/>
                  </a:lnTo>
                  <a:lnTo>
                    <a:pt x="823718" y="480395"/>
                  </a:lnTo>
                  <a:lnTo>
                    <a:pt x="829311" y="480811"/>
                  </a:lnTo>
                  <a:lnTo>
                    <a:pt x="834732" y="479670"/>
                  </a:lnTo>
                  <a:lnTo>
                    <a:pt x="844048" y="475277"/>
                  </a:lnTo>
                  <a:lnTo>
                    <a:pt x="849102" y="469471"/>
                  </a:lnTo>
                  <a:lnTo>
                    <a:pt x="852561" y="464226"/>
                  </a:lnTo>
                  <a:lnTo>
                    <a:pt x="868313" y="428686"/>
                  </a:lnTo>
                  <a:lnTo>
                    <a:pt x="877798" y="395217"/>
                  </a:lnTo>
                  <a:lnTo>
                    <a:pt x="883923" y="360546"/>
                  </a:lnTo>
                  <a:lnTo>
                    <a:pt x="885799" y="325065"/>
                  </a:lnTo>
                  <a:lnTo>
                    <a:pt x="885809" y="314920"/>
                  </a:lnTo>
                  <a:lnTo>
                    <a:pt x="886073" y="314713"/>
                  </a:lnTo>
                  <a:lnTo>
                    <a:pt x="887859" y="314353"/>
                  </a:lnTo>
                  <a:lnTo>
                    <a:pt x="888189" y="334088"/>
                  </a:lnTo>
                  <a:lnTo>
                    <a:pt x="887511" y="367025"/>
                  </a:lnTo>
                  <a:lnTo>
                    <a:pt x="889446" y="402332"/>
                  </a:lnTo>
                  <a:lnTo>
                    <a:pt x="897371" y="435983"/>
                  </a:lnTo>
                  <a:lnTo>
                    <a:pt x="903275" y="450855"/>
                  </a:lnTo>
                  <a:lnTo>
                    <a:pt x="909194" y="458817"/>
                  </a:lnTo>
                  <a:lnTo>
                    <a:pt x="919649" y="466241"/>
                  </a:lnTo>
                  <a:lnTo>
                    <a:pt x="925175" y="468238"/>
                  </a:lnTo>
                  <a:lnTo>
                    <a:pt x="928899" y="468830"/>
                  </a:lnTo>
                  <a:lnTo>
                    <a:pt x="934207" y="467742"/>
                  </a:lnTo>
                  <a:lnTo>
                    <a:pt x="949531" y="457633"/>
                  </a:lnTo>
                  <a:lnTo>
                    <a:pt x="957489" y="450166"/>
                  </a:lnTo>
                  <a:lnTo>
                    <a:pt x="967773" y="434372"/>
                  </a:lnTo>
                  <a:lnTo>
                    <a:pt x="981434" y="402431"/>
                  </a:lnTo>
                  <a:lnTo>
                    <a:pt x="985244" y="385141"/>
                  </a:lnTo>
                  <a:lnTo>
                    <a:pt x="985811" y="351967"/>
                  </a:lnTo>
                  <a:lnTo>
                    <a:pt x="983396" y="327647"/>
                  </a:lnTo>
                  <a:lnTo>
                    <a:pt x="981219" y="315469"/>
                  </a:lnTo>
                  <a:lnTo>
                    <a:pt x="981068" y="310861"/>
                  </a:lnTo>
                  <a:lnTo>
                    <a:pt x="981330" y="310419"/>
                  </a:lnTo>
                  <a:lnTo>
                    <a:pt x="981769" y="310125"/>
                  </a:lnTo>
                  <a:lnTo>
                    <a:pt x="983110" y="309652"/>
                  </a:lnTo>
                  <a:lnTo>
                    <a:pt x="986725" y="309546"/>
                  </a:lnTo>
                  <a:lnTo>
                    <a:pt x="1000145" y="311819"/>
                  </a:lnTo>
                  <a:lnTo>
                    <a:pt x="1035557" y="309579"/>
                  </a:lnTo>
                  <a:lnTo>
                    <a:pt x="1053178" y="309801"/>
                  </a:lnTo>
                  <a:lnTo>
                    <a:pt x="1055269" y="310800"/>
                  </a:lnTo>
                  <a:lnTo>
                    <a:pt x="1055932" y="311437"/>
                  </a:lnTo>
                  <a:lnTo>
                    <a:pt x="1059066" y="316698"/>
                  </a:lnTo>
                  <a:lnTo>
                    <a:pt x="1061949" y="333425"/>
                  </a:lnTo>
                  <a:lnTo>
                    <a:pt x="1061419" y="365790"/>
                  </a:lnTo>
                  <a:lnTo>
                    <a:pt x="1059649" y="399082"/>
                  </a:lnTo>
                  <a:lnTo>
                    <a:pt x="1060347" y="411100"/>
                  </a:lnTo>
                  <a:lnTo>
                    <a:pt x="1069968" y="445511"/>
                  </a:lnTo>
                  <a:lnTo>
                    <a:pt x="1072749" y="453436"/>
                  </a:lnTo>
                  <a:lnTo>
                    <a:pt x="1075256" y="457100"/>
                  </a:lnTo>
                  <a:lnTo>
                    <a:pt x="1079766" y="461608"/>
                  </a:lnTo>
                  <a:lnTo>
                    <a:pt x="1080201" y="462511"/>
                  </a:lnTo>
                  <a:lnTo>
                    <a:pt x="1082801" y="464220"/>
                  </a:lnTo>
                  <a:lnTo>
                    <a:pt x="1092477" y="469868"/>
                  </a:lnTo>
                  <a:lnTo>
                    <a:pt x="1093967" y="470134"/>
                  </a:lnTo>
                  <a:lnTo>
                    <a:pt x="1097033" y="469725"/>
                  </a:lnTo>
                  <a:lnTo>
                    <a:pt x="1103049" y="467306"/>
                  </a:lnTo>
                  <a:lnTo>
                    <a:pt x="1112299" y="460547"/>
                  </a:lnTo>
                  <a:lnTo>
                    <a:pt x="1136368" y="429209"/>
                  </a:lnTo>
                  <a:lnTo>
                    <a:pt x="1147837" y="410273"/>
                  </a:lnTo>
                  <a:lnTo>
                    <a:pt x="1181976" y="375298"/>
                  </a:lnTo>
                  <a:lnTo>
                    <a:pt x="1210052" y="347858"/>
                  </a:lnTo>
                  <a:lnTo>
                    <a:pt x="1213009" y="342381"/>
                  </a:lnTo>
                  <a:lnTo>
                    <a:pt x="1214142" y="335083"/>
                  </a:lnTo>
                  <a:lnTo>
                    <a:pt x="1213633" y="328394"/>
                  </a:lnTo>
                  <a:lnTo>
                    <a:pt x="1211806" y="322796"/>
                  </a:lnTo>
                  <a:lnTo>
                    <a:pt x="1211091" y="321551"/>
                  </a:lnTo>
                  <a:lnTo>
                    <a:pt x="1202369" y="313915"/>
                  </a:lnTo>
                  <a:lnTo>
                    <a:pt x="1192184" y="308411"/>
                  </a:lnTo>
                  <a:lnTo>
                    <a:pt x="1187283" y="307527"/>
                  </a:lnTo>
                  <a:lnTo>
                    <a:pt x="1183574" y="307585"/>
                  </a:lnTo>
                  <a:lnTo>
                    <a:pt x="1174330" y="310708"/>
                  </a:lnTo>
                  <a:lnTo>
                    <a:pt x="1168587" y="315351"/>
                  </a:lnTo>
                  <a:lnTo>
                    <a:pt x="1165564" y="320234"/>
                  </a:lnTo>
                  <a:lnTo>
                    <a:pt x="1156122" y="346611"/>
                  </a:lnTo>
                  <a:lnTo>
                    <a:pt x="1154911" y="380808"/>
                  </a:lnTo>
                  <a:lnTo>
                    <a:pt x="1156156" y="401997"/>
                  </a:lnTo>
                  <a:lnTo>
                    <a:pt x="1166387" y="435289"/>
                  </a:lnTo>
                  <a:lnTo>
                    <a:pt x="1175561" y="452162"/>
                  </a:lnTo>
                  <a:lnTo>
                    <a:pt x="1190420" y="463362"/>
                  </a:lnTo>
                  <a:lnTo>
                    <a:pt x="1198195" y="467676"/>
                  </a:lnTo>
                  <a:lnTo>
                    <a:pt x="1201565" y="468456"/>
                  </a:lnTo>
                  <a:lnTo>
                    <a:pt x="1236995" y="459057"/>
                  </a:lnTo>
                  <a:lnTo>
                    <a:pt x="1270158" y="444548"/>
                  </a:lnTo>
                  <a:lnTo>
                    <a:pt x="1283889" y="436804"/>
                  </a:lnTo>
                  <a:lnTo>
                    <a:pt x="1290621" y="43098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64" name="SMARTInkShape-181">
              <a:extLst>
                <a:ext uri="{FF2B5EF4-FFF2-40B4-BE49-F238E27FC236}">
                  <a16:creationId xmlns:a16="http://schemas.microsoft.com/office/drawing/2014/main" xmlns="" id="{CF352D74-55C8-4DFD-B8FE-8F000C71F364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957388" y="2843213"/>
              <a:ext cx="140494" cy="11907"/>
            </a:xfrm>
            <a:custGeom>
              <a:avLst/>
              <a:gdLst/>
              <a:ahLst/>
              <a:cxnLst/>
              <a:rect l="0" t="0" r="0" b="0"/>
              <a:pathLst>
                <a:path w="140494" h="11907">
                  <a:moveTo>
                    <a:pt x="0" y="11906"/>
                  </a:moveTo>
                  <a:lnTo>
                    <a:pt x="0" y="11906"/>
                  </a:lnTo>
                  <a:lnTo>
                    <a:pt x="2050" y="9855"/>
                  </a:lnTo>
                  <a:lnTo>
                    <a:pt x="4811" y="9623"/>
                  </a:lnTo>
                  <a:lnTo>
                    <a:pt x="5588" y="9855"/>
                  </a:lnTo>
                  <a:lnTo>
                    <a:pt x="6107" y="10274"/>
                  </a:lnTo>
                  <a:lnTo>
                    <a:pt x="6452" y="10818"/>
                  </a:lnTo>
                  <a:lnTo>
                    <a:pt x="8247" y="11422"/>
                  </a:lnTo>
                  <a:lnTo>
                    <a:pt x="38974" y="11903"/>
                  </a:lnTo>
                  <a:lnTo>
                    <a:pt x="72248" y="10641"/>
                  </a:lnTo>
                  <a:lnTo>
                    <a:pt x="105448" y="6308"/>
                  </a:lnTo>
                  <a:lnTo>
                    <a:pt x="130840" y="2232"/>
                  </a:lnTo>
                  <a:lnTo>
                    <a:pt x="134086" y="992"/>
                  </a:lnTo>
                  <a:lnTo>
                    <a:pt x="140493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65" name="SMARTInkShape-182">
              <a:extLst>
                <a:ext uri="{FF2B5EF4-FFF2-40B4-BE49-F238E27FC236}">
                  <a16:creationId xmlns:a16="http://schemas.microsoft.com/office/drawing/2014/main" xmlns="" id="{1937790C-C44D-4871-A3D8-97ABF87304BE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1871663" y="2812587"/>
              <a:ext cx="9090" cy="4433"/>
            </a:xfrm>
            <a:custGeom>
              <a:avLst/>
              <a:gdLst/>
              <a:ahLst/>
              <a:cxnLst/>
              <a:rect l="0" t="0" r="0" b="0"/>
              <a:pathLst>
                <a:path w="9090" h="4433">
                  <a:moveTo>
                    <a:pt x="0" y="2051"/>
                  </a:moveTo>
                  <a:lnTo>
                    <a:pt x="0" y="2051"/>
                  </a:lnTo>
                  <a:lnTo>
                    <a:pt x="4100" y="2051"/>
                  </a:lnTo>
                  <a:lnTo>
                    <a:pt x="4321" y="1786"/>
                  </a:lnTo>
                  <a:lnTo>
                    <a:pt x="4704" y="0"/>
                  </a:lnTo>
                  <a:lnTo>
                    <a:pt x="4761" y="2024"/>
                  </a:lnTo>
                  <a:lnTo>
                    <a:pt x="3498" y="3307"/>
                  </a:lnTo>
                  <a:lnTo>
                    <a:pt x="3390" y="3682"/>
                  </a:lnTo>
                  <a:lnTo>
                    <a:pt x="3583" y="3932"/>
                  </a:lnTo>
                  <a:lnTo>
                    <a:pt x="4529" y="4333"/>
                  </a:lnTo>
                  <a:lnTo>
                    <a:pt x="6617" y="2776"/>
                  </a:lnTo>
                  <a:lnTo>
                    <a:pt x="9089" y="2146"/>
                  </a:lnTo>
                  <a:lnTo>
                    <a:pt x="8626" y="2093"/>
                  </a:lnTo>
                  <a:lnTo>
                    <a:pt x="7436" y="2059"/>
                  </a:lnTo>
                  <a:lnTo>
                    <a:pt x="7273" y="2760"/>
                  </a:lnTo>
                  <a:lnTo>
                    <a:pt x="7143" y="443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567" name="SMARTInkShape-183">
            <a:extLst>
              <a:ext uri="{FF2B5EF4-FFF2-40B4-BE49-F238E27FC236}">
                <a16:creationId xmlns:a16="http://schemas.microsoft.com/office/drawing/2014/main" xmlns="" id="{D29CBA56-DF29-425E-B2DE-3F9381049C8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973044" y="2924282"/>
            <a:ext cx="120201" cy="154091"/>
          </a:xfrm>
          <a:custGeom>
            <a:avLst/>
            <a:gdLst/>
            <a:ahLst/>
            <a:cxnLst/>
            <a:rect l="0" t="0" r="0" b="0"/>
            <a:pathLst>
              <a:path w="120201" h="154091">
                <a:moveTo>
                  <a:pt x="74956" y="4656"/>
                </a:moveTo>
                <a:lnTo>
                  <a:pt x="74956" y="4656"/>
                </a:lnTo>
                <a:lnTo>
                  <a:pt x="79289" y="4656"/>
                </a:lnTo>
                <a:lnTo>
                  <a:pt x="77363" y="4656"/>
                </a:lnTo>
                <a:lnTo>
                  <a:pt x="76081" y="3391"/>
                </a:lnTo>
                <a:lnTo>
                  <a:pt x="74750" y="2771"/>
                </a:lnTo>
                <a:lnTo>
                  <a:pt x="62682" y="0"/>
                </a:lnTo>
                <a:lnTo>
                  <a:pt x="36533" y="5793"/>
                </a:lnTo>
                <a:lnTo>
                  <a:pt x="32145" y="7932"/>
                </a:lnTo>
                <a:lnTo>
                  <a:pt x="30088" y="10875"/>
                </a:lnTo>
                <a:lnTo>
                  <a:pt x="26737" y="16288"/>
                </a:lnTo>
                <a:lnTo>
                  <a:pt x="14993" y="30935"/>
                </a:lnTo>
                <a:lnTo>
                  <a:pt x="5328" y="51955"/>
                </a:lnTo>
                <a:lnTo>
                  <a:pt x="0" y="80962"/>
                </a:lnTo>
                <a:lnTo>
                  <a:pt x="1816" y="104893"/>
                </a:lnTo>
                <a:lnTo>
                  <a:pt x="2762" y="108472"/>
                </a:lnTo>
                <a:lnTo>
                  <a:pt x="3824" y="116173"/>
                </a:lnTo>
                <a:lnTo>
                  <a:pt x="8854" y="127164"/>
                </a:lnTo>
                <a:lnTo>
                  <a:pt x="17918" y="137952"/>
                </a:lnTo>
                <a:lnTo>
                  <a:pt x="24364" y="143362"/>
                </a:lnTo>
                <a:lnTo>
                  <a:pt x="25353" y="144751"/>
                </a:lnTo>
                <a:lnTo>
                  <a:pt x="29274" y="147001"/>
                </a:lnTo>
                <a:lnTo>
                  <a:pt x="50302" y="153955"/>
                </a:lnTo>
                <a:lnTo>
                  <a:pt x="55267" y="154090"/>
                </a:lnTo>
                <a:lnTo>
                  <a:pt x="88505" y="151036"/>
                </a:lnTo>
                <a:lnTo>
                  <a:pt x="110881" y="143382"/>
                </a:lnTo>
                <a:lnTo>
                  <a:pt x="120200" y="13562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571" name="SMARTInkShape-Group109">
            <a:extLst>
              <a:ext uri="{FF2B5EF4-FFF2-40B4-BE49-F238E27FC236}">
                <a16:creationId xmlns:a16="http://schemas.microsoft.com/office/drawing/2014/main" xmlns="" id="{12A1A188-94F5-46ED-96BF-A2D22C9C8C56}"/>
              </a:ext>
            </a:extLst>
          </p:cNvPr>
          <p:cNvGrpSpPr/>
          <p:nvPr/>
        </p:nvGrpSpPr>
        <p:grpSpPr>
          <a:xfrm>
            <a:off x="3098119" y="2612423"/>
            <a:ext cx="1340532" cy="820448"/>
            <a:chOff x="3098119" y="2612423"/>
            <a:chExt cx="1340532" cy="820448"/>
          </a:xfrm>
        </p:grpSpPr>
        <p:sp>
          <p:nvSpPr>
            <p:cNvPr id="23568" name="SMARTInkShape-184">
              <a:extLst>
                <a:ext uri="{FF2B5EF4-FFF2-40B4-BE49-F238E27FC236}">
                  <a16:creationId xmlns:a16="http://schemas.microsoft.com/office/drawing/2014/main" xmlns="" id="{150510DD-698D-44B8-AB82-1C65AB6A82CB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3098119" y="2612423"/>
              <a:ext cx="1340532" cy="820448"/>
            </a:xfrm>
            <a:custGeom>
              <a:avLst/>
              <a:gdLst/>
              <a:ahLst/>
              <a:cxnLst/>
              <a:rect l="0" t="0" r="0" b="0"/>
              <a:pathLst>
                <a:path w="1340532" h="820448">
                  <a:moveTo>
                    <a:pt x="80850" y="318896"/>
                  </a:moveTo>
                  <a:lnTo>
                    <a:pt x="80850" y="318896"/>
                  </a:lnTo>
                  <a:lnTo>
                    <a:pt x="78799" y="318896"/>
                  </a:lnTo>
                  <a:lnTo>
                    <a:pt x="78689" y="318631"/>
                  </a:lnTo>
                  <a:lnTo>
                    <a:pt x="78498" y="315581"/>
                  </a:lnTo>
                  <a:lnTo>
                    <a:pt x="78223" y="315099"/>
                  </a:lnTo>
                  <a:lnTo>
                    <a:pt x="77776" y="314777"/>
                  </a:lnTo>
                  <a:lnTo>
                    <a:pt x="76421" y="314260"/>
                  </a:lnTo>
                  <a:lnTo>
                    <a:pt x="56147" y="314137"/>
                  </a:lnTo>
                  <a:lnTo>
                    <a:pt x="49630" y="315398"/>
                  </a:lnTo>
                  <a:lnTo>
                    <a:pt x="20076" y="339374"/>
                  </a:lnTo>
                  <a:lnTo>
                    <a:pt x="16533" y="343608"/>
                  </a:lnTo>
                  <a:lnTo>
                    <a:pt x="4205" y="373790"/>
                  </a:lnTo>
                  <a:lnTo>
                    <a:pt x="0" y="408082"/>
                  </a:lnTo>
                  <a:lnTo>
                    <a:pt x="3212" y="424820"/>
                  </a:lnTo>
                  <a:lnTo>
                    <a:pt x="8624" y="441018"/>
                  </a:lnTo>
                  <a:lnTo>
                    <a:pt x="11884" y="445403"/>
                  </a:lnTo>
                  <a:lnTo>
                    <a:pt x="38512" y="465991"/>
                  </a:lnTo>
                  <a:lnTo>
                    <a:pt x="46550" y="469312"/>
                  </a:lnTo>
                  <a:lnTo>
                    <a:pt x="67398" y="471180"/>
                  </a:lnTo>
                  <a:lnTo>
                    <a:pt x="77458" y="470567"/>
                  </a:lnTo>
                  <a:lnTo>
                    <a:pt x="97675" y="463016"/>
                  </a:lnTo>
                  <a:lnTo>
                    <a:pt x="107858" y="455529"/>
                  </a:lnTo>
                  <a:lnTo>
                    <a:pt x="115399" y="447045"/>
                  </a:lnTo>
                  <a:lnTo>
                    <a:pt x="130926" y="418009"/>
                  </a:lnTo>
                  <a:lnTo>
                    <a:pt x="136724" y="385511"/>
                  </a:lnTo>
                  <a:lnTo>
                    <a:pt x="139011" y="368110"/>
                  </a:lnTo>
                  <a:lnTo>
                    <a:pt x="135671" y="352871"/>
                  </a:lnTo>
                  <a:lnTo>
                    <a:pt x="125420" y="328977"/>
                  </a:lnTo>
                  <a:lnTo>
                    <a:pt x="118875" y="321710"/>
                  </a:lnTo>
                  <a:lnTo>
                    <a:pt x="116447" y="320147"/>
                  </a:lnTo>
                  <a:lnTo>
                    <a:pt x="102239" y="317176"/>
                  </a:lnTo>
                  <a:lnTo>
                    <a:pt x="91310" y="316866"/>
                  </a:lnTo>
                  <a:lnTo>
                    <a:pt x="84155" y="318441"/>
                  </a:lnTo>
                  <a:lnTo>
                    <a:pt x="68763" y="327780"/>
                  </a:lnTo>
                  <a:lnTo>
                    <a:pt x="61548" y="334007"/>
                  </a:lnTo>
                  <a:lnTo>
                    <a:pt x="55155" y="344447"/>
                  </a:lnTo>
                  <a:lnTo>
                    <a:pt x="53128" y="352043"/>
                  </a:lnTo>
                  <a:lnTo>
                    <a:pt x="53360" y="356205"/>
                  </a:lnTo>
                  <a:lnTo>
                    <a:pt x="57560" y="372090"/>
                  </a:lnTo>
                  <a:lnTo>
                    <a:pt x="65681" y="382032"/>
                  </a:lnTo>
                  <a:lnTo>
                    <a:pt x="87579" y="401607"/>
                  </a:lnTo>
                  <a:lnTo>
                    <a:pt x="101458" y="405620"/>
                  </a:lnTo>
                  <a:lnTo>
                    <a:pt x="111643" y="406464"/>
                  </a:lnTo>
                  <a:lnTo>
                    <a:pt x="123071" y="404288"/>
                  </a:lnTo>
                  <a:lnTo>
                    <a:pt x="130548" y="400612"/>
                  </a:lnTo>
                  <a:lnTo>
                    <a:pt x="147844" y="387226"/>
                  </a:lnTo>
                  <a:lnTo>
                    <a:pt x="150312" y="383573"/>
                  </a:lnTo>
                  <a:lnTo>
                    <a:pt x="150971" y="381857"/>
                  </a:lnTo>
                  <a:lnTo>
                    <a:pt x="162901" y="367999"/>
                  </a:lnTo>
                  <a:lnTo>
                    <a:pt x="179686" y="350658"/>
                  </a:lnTo>
                  <a:lnTo>
                    <a:pt x="191451" y="333625"/>
                  </a:lnTo>
                  <a:lnTo>
                    <a:pt x="195358" y="330734"/>
                  </a:lnTo>
                  <a:lnTo>
                    <a:pt x="214748" y="322108"/>
                  </a:lnTo>
                  <a:lnTo>
                    <a:pt x="218941" y="321911"/>
                  </a:lnTo>
                  <a:lnTo>
                    <a:pt x="227838" y="323999"/>
                  </a:lnTo>
                  <a:lnTo>
                    <a:pt x="235267" y="328802"/>
                  </a:lnTo>
                  <a:lnTo>
                    <a:pt x="241909" y="334846"/>
                  </a:lnTo>
                  <a:lnTo>
                    <a:pt x="250236" y="350453"/>
                  </a:lnTo>
                  <a:lnTo>
                    <a:pt x="258732" y="379324"/>
                  </a:lnTo>
                  <a:lnTo>
                    <a:pt x="261323" y="414831"/>
                  </a:lnTo>
                  <a:lnTo>
                    <a:pt x="264135" y="450173"/>
                  </a:lnTo>
                  <a:lnTo>
                    <a:pt x="263935" y="460906"/>
                  </a:lnTo>
                  <a:lnTo>
                    <a:pt x="261780" y="470008"/>
                  </a:lnTo>
                  <a:lnTo>
                    <a:pt x="260659" y="471870"/>
                  </a:lnTo>
                  <a:lnTo>
                    <a:pt x="260518" y="472737"/>
                  </a:lnTo>
                  <a:lnTo>
                    <a:pt x="260689" y="473579"/>
                  </a:lnTo>
                  <a:lnTo>
                    <a:pt x="261068" y="474406"/>
                  </a:lnTo>
                  <a:lnTo>
                    <a:pt x="261320" y="474692"/>
                  </a:lnTo>
                  <a:lnTo>
                    <a:pt x="261488" y="474618"/>
                  </a:lnTo>
                  <a:lnTo>
                    <a:pt x="261600" y="474304"/>
                  </a:lnTo>
                  <a:lnTo>
                    <a:pt x="261675" y="474360"/>
                  </a:lnTo>
                  <a:lnTo>
                    <a:pt x="261758" y="475127"/>
                  </a:lnTo>
                  <a:lnTo>
                    <a:pt x="261516" y="475173"/>
                  </a:lnTo>
                  <a:lnTo>
                    <a:pt x="260541" y="474518"/>
                  </a:lnTo>
                  <a:lnTo>
                    <a:pt x="259931" y="472640"/>
                  </a:lnTo>
                  <a:lnTo>
                    <a:pt x="259444" y="437143"/>
                  </a:lnTo>
                  <a:lnTo>
                    <a:pt x="259444" y="404809"/>
                  </a:lnTo>
                  <a:lnTo>
                    <a:pt x="259444" y="369515"/>
                  </a:lnTo>
                  <a:lnTo>
                    <a:pt x="262133" y="345814"/>
                  </a:lnTo>
                  <a:lnTo>
                    <a:pt x="265896" y="333792"/>
                  </a:lnTo>
                  <a:lnTo>
                    <a:pt x="275992" y="323650"/>
                  </a:lnTo>
                  <a:lnTo>
                    <a:pt x="280281" y="320716"/>
                  </a:lnTo>
                  <a:lnTo>
                    <a:pt x="292460" y="317005"/>
                  </a:lnTo>
                  <a:lnTo>
                    <a:pt x="300682" y="319188"/>
                  </a:lnTo>
                  <a:lnTo>
                    <a:pt x="315178" y="329952"/>
                  </a:lnTo>
                  <a:lnTo>
                    <a:pt x="322664" y="338248"/>
                  </a:lnTo>
                  <a:lnTo>
                    <a:pt x="329130" y="355096"/>
                  </a:lnTo>
                  <a:lnTo>
                    <a:pt x="335349" y="390625"/>
                  </a:lnTo>
                  <a:lnTo>
                    <a:pt x="336904" y="424776"/>
                  </a:lnTo>
                  <a:lnTo>
                    <a:pt x="341563" y="452731"/>
                  </a:lnTo>
                  <a:lnTo>
                    <a:pt x="348353" y="466595"/>
                  </a:lnTo>
                  <a:lnTo>
                    <a:pt x="351992" y="469491"/>
                  </a:lnTo>
                  <a:lnTo>
                    <a:pt x="361647" y="475344"/>
                  </a:lnTo>
                  <a:lnTo>
                    <a:pt x="364975" y="475917"/>
                  </a:lnTo>
                  <a:lnTo>
                    <a:pt x="375702" y="472507"/>
                  </a:lnTo>
                  <a:lnTo>
                    <a:pt x="384763" y="466096"/>
                  </a:lnTo>
                  <a:lnTo>
                    <a:pt x="392040" y="459460"/>
                  </a:lnTo>
                  <a:lnTo>
                    <a:pt x="399642" y="454318"/>
                  </a:lnTo>
                  <a:lnTo>
                    <a:pt x="422707" y="421551"/>
                  </a:lnTo>
                  <a:lnTo>
                    <a:pt x="444180" y="386160"/>
                  </a:lnTo>
                  <a:lnTo>
                    <a:pt x="463529" y="352693"/>
                  </a:lnTo>
                  <a:lnTo>
                    <a:pt x="477565" y="321713"/>
                  </a:lnTo>
                  <a:lnTo>
                    <a:pt x="494345" y="288082"/>
                  </a:lnTo>
                  <a:lnTo>
                    <a:pt x="506440" y="253786"/>
                  </a:lnTo>
                  <a:lnTo>
                    <a:pt x="517190" y="218094"/>
                  </a:lnTo>
                  <a:lnTo>
                    <a:pt x="526834" y="184051"/>
                  </a:lnTo>
                  <a:lnTo>
                    <a:pt x="536882" y="151610"/>
                  </a:lnTo>
                  <a:lnTo>
                    <a:pt x="543850" y="116315"/>
                  </a:lnTo>
                  <a:lnTo>
                    <a:pt x="547276" y="81910"/>
                  </a:lnTo>
                  <a:lnTo>
                    <a:pt x="545930" y="47125"/>
                  </a:lnTo>
                  <a:lnTo>
                    <a:pt x="540644" y="19677"/>
                  </a:lnTo>
                  <a:lnTo>
                    <a:pt x="536290" y="11546"/>
                  </a:lnTo>
                  <a:lnTo>
                    <a:pt x="528442" y="4322"/>
                  </a:lnTo>
                  <a:lnTo>
                    <a:pt x="524872" y="1991"/>
                  </a:lnTo>
                  <a:lnTo>
                    <a:pt x="515260" y="239"/>
                  </a:lnTo>
                  <a:lnTo>
                    <a:pt x="512222" y="0"/>
                  </a:lnTo>
                  <a:lnTo>
                    <a:pt x="505232" y="2393"/>
                  </a:lnTo>
                  <a:lnTo>
                    <a:pt x="489684" y="15109"/>
                  </a:lnTo>
                  <a:lnTo>
                    <a:pt x="476526" y="40237"/>
                  </a:lnTo>
                  <a:lnTo>
                    <a:pt x="470604" y="70999"/>
                  </a:lnTo>
                  <a:lnTo>
                    <a:pt x="465815" y="104363"/>
                  </a:lnTo>
                  <a:lnTo>
                    <a:pt x="466208" y="139854"/>
                  </a:lnTo>
                  <a:lnTo>
                    <a:pt x="466577" y="171242"/>
                  </a:lnTo>
                  <a:lnTo>
                    <a:pt x="467874" y="206242"/>
                  </a:lnTo>
                  <a:lnTo>
                    <a:pt x="468895" y="241160"/>
                  </a:lnTo>
                  <a:lnTo>
                    <a:pt x="471035" y="274636"/>
                  </a:lnTo>
                  <a:lnTo>
                    <a:pt x="473395" y="306414"/>
                  </a:lnTo>
                  <a:lnTo>
                    <a:pt x="473735" y="339176"/>
                  </a:lnTo>
                  <a:lnTo>
                    <a:pt x="473755" y="369267"/>
                  </a:lnTo>
                  <a:lnTo>
                    <a:pt x="473756" y="400724"/>
                  </a:lnTo>
                  <a:lnTo>
                    <a:pt x="473756" y="433932"/>
                  </a:lnTo>
                  <a:lnTo>
                    <a:pt x="473756" y="465950"/>
                  </a:lnTo>
                  <a:lnTo>
                    <a:pt x="476346" y="499029"/>
                  </a:lnTo>
                  <a:lnTo>
                    <a:pt x="480594" y="534587"/>
                  </a:lnTo>
                  <a:lnTo>
                    <a:pt x="484988" y="567140"/>
                  </a:lnTo>
                  <a:lnTo>
                    <a:pt x="487653" y="598365"/>
                  </a:lnTo>
                  <a:lnTo>
                    <a:pt x="489603" y="628188"/>
                  </a:lnTo>
                  <a:lnTo>
                    <a:pt x="490353" y="660324"/>
                  </a:lnTo>
                  <a:lnTo>
                    <a:pt x="490688" y="695362"/>
                  </a:lnTo>
                  <a:lnTo>
                    <a:pt x="492585" y="727968"/>
                  </a:lnTo>
                  <a:lnTo>
                    <a:pt x="496324" y="759746"/>
                  </a:lnTo>
                  <a:lnTo>
                    <a:pt x="506067" y="795349"/>
                  </a:lnTo>
                  <a:lnTo>
                    <a:pt x="510238" y="808581"/>
                  </a:lnTo>
                  <a:lnTo>
                    <a:pt x="518343" y="818159"/>
                  </a:lnTo>
                  <a:lnTo>
                    <a:pt x="520736" y="819926"/>
                  </a:lnTo>
                  <a:lnTo>
                    <a:pt x="521745" y="820397"/>
                  </a:lnTo>
                  <a:lnTo>
                    <a:pt x="522682" y="820447"/>
                  </a:lnTo>
                  <a:lnTo>
                    <a:pt x="524428" y="819796"/>
                  </a:lnTo>
                  <a:lnTo>
                    <a:pt x="529307" y="815717"/>
                  </a:lnTo>
                  <a:lnTo>
                    <a:pt x="531696" y="809590"/>
                  </a:lnTo>
                  <a:lnTo>
                    <a:pt x="537256" y="777051"/>
                  </a:lnTo>
                  <a:lnTo>
                    <a:pt x="541225" y="746601"/>
                  </a:lnTo>
                  <a:lnTo>
                    <a:pt x="543309" y="717809"/>
                  </a:lnTo>
                  <a:lnTo>
                    <a:pt x="544945" y="686762"/>
                  </a:lnTo>
                  <a:lnTo>
                    <a:pt x="545144" y="654880"/>
                  </a:lnTo>
                  <a:lnTo>
                    <a:pt x="545187" y="620747"/>
                  </a:lnTo>
                  <a:lnTo>
                    <a:pt x="545192" y="590031"/>
                  </a:lnTo>
                  <a:lnTo>
                    <a:pt x="545194" y="559525"/>
                  </a:lnTo>
                  <a:lnTo>
                    <a:pt x="543292" y="524285"/>
                  </a:lnTo>
                  <a:lnTo>
                    <a:pt x="536915" y="492883"/>
                  </a:lnTo>
                  <a:lnTo>
                    <a:pt x="523533" y="459709"/>
                  </a:lnTo>
                  <a:lnTo>
                    <a:pt x="507499" y="429829"/>
                  </a:lnTo>
                  <a:lnTo>
                    <a:pt x="503570" y="425879"/>
                  </a:lnTo>
                  <a:lnTo>
                    <a:pt x="489824" y="416317"/>
                  </a:lnTo>
                  <a:lnTo>
                    <a:pt x="483103" y="414789"/>
                  </a:lnTo>
                  <a:lnTo>
                    <a:pt x="473880" y="414230"/>
                  </a:lnTo>
                  <a:lnTo>
                    <a:pt x="471077" y="415594"/>
                  </a:lnTo>
                  <a:lnTo>
                    <a:pt x="468597" y="417700"/>
                  </a:lnTo>
                  <a:lnTo>
                    <a:pt x="467494" y="419518"/>
                  </a:lnTo>
                  <a:lnTo>
                    <a:pt x="464640" y="428549"/>
                  </a:lnTo>
                  <a:lnTo>
                    <a:pt x="465616" y="435200"/>
                  </a:lnTo>
                  <a:lnTo>
                    <a:pt x="468286" y="439466"/>
                  </a:lnTo>
                  <a:lnTo>
                    <a:pt x="487459" y="456986"/>
                  </a:lnTo>
                  <a:lnTo>
                    <a:pt x="490518" y="458321"/>
                  </a:lnTo>
                  <a:lnTo>
                    <a:pt x="526158" y="461719"/>
                  </a:lnTo>
                  <a:lnTo>
                    <a:pt x="530648" y="461483"/>
                  </a:lnTo>
                  <a:lnTo>
                    <a:pt x="565465" y="447437"/>
                  </a:lnTo>
                  <a:lnTo>
                    <a:pt x="593145" y="423018"/>
                  </a:lnTo>
                  <a:lnTo>
                    <a:pt x="606657" y="404439"/>
                  </a:lnTo>
                  <a:lnTo>
                    <a:pt x="614769" y="385152"/>
                  </a:lnTo>
                  <a:lnTo>
                    <a:pt x="625718" y="351552"/>
                  </a:lnTo>
                  <a:lnTo>
                    <a:pt x="632768" y="315880"/>
                  </a:lnTo>
                  <a:lnTo>
                    <a:pt x="632358" y="312175"/>
                  </a:lnTo>
                  <a:lnTo>
                    <a:pt x="631203" y="308014"/>
                  </a:lnTo>
                  <a:lnTo>
                    <a:pt x="631373" y="307672"/>
                  </a:lnTo>
                  <a:lnTo>
                    <a:pt x="631750" y="307445"/>
                  </a:lnTo>
                  <a:lnTo>
                    <a:pt x="632994" y="307079"/>
                  </a:lnTo>
                  <a:lnTo>
                    <a:pt x="629966" y="310809"/>
                  </a:lnTo>
                  <a:lnTo>
                    <a:pt x="628819" y="315936"/>
                  </a:lnTo>
                  <a:lnTo>
                    <a:pt x="626655" y="349613"/>
                  </a:lnTo>
                  <a:lnTo>
                    <a:pt x="630498" y="385220"/>
                  </a:lnTo>
                  <a:lnTo>
                    <a:pt x="636582" y="418061"/>
                  </a:lnTo>
                  <a:lnTo>
                    <a:pt x="640457" y="431176"/>
                  </a:lnTo>
                  <a:lnTo>
                    <a:pt x="651451" y="449998"/>
                  </a:lnTo>
                  <a:lnTo>
                    <a:pt x="652280" y="450747"/>
                  </a:lnTo>
                  <a:lnTo>
                    <a:pt x="668362" y="456004"/>
                  </a:lnTo>
                  <a:lnTo>
                    <a:pt x="678823" y="456876"/>
                  </a:lnTo>
                  <a:lnTo>
                    <a:pt x="682019" y="456244"/>
                  </a:lnTo>
                  <a:lnTo>
                    <a:pt x="705348" y="445422"/>
                  </a:lnTo>
                  <a:lnTo>
                    <a:pt x="710798" y="440993"/>
                  </a:lnTo>
                  <a:lnTo>
                    <a:pt x="723071" y="423254"/>
                  </a:lnTo>
                  <a:lnTo>
                    <a:pt x="736316" y="390083"/>
                  </a:lnTo>
                  <a:lnTo>
                    <a:pt x="746058" y="354659"/>
                  </a:lnTo>
                  <a:lnTo>
                    <a:pt x="753127" y="321285"/>
                  </a:lnTo>
                  <a:lnTo>
                    <a:pt x="758799" y="285637"/>
                  </a:lnTo>
                  <a:lnTo>
                    <a:pt x="761115" y="250073"/>
                  </a:lnTo>
                  <a:lnTo>
                    <a:pt x="764432" y="218424"/>
                  </a:lnTo>
                  <a:lnTo>
                    <a:pt x="766455" y="187678"/>
                  </a:lnTo>
                  <a:lnTo>
                    <a:pt x="765927" y="166814"/>
                  </a:lnTo>
                  <a:lnTo>
                    <a:pt x="761994" y="152472"/>
                  </a:lnTo>
                  <a:lnTo>
                    <a:pt x="760799" y="186816"/>
                  </a:lnTo>
                  <a:lnTo>
                    <a:pt x="761189" y="221071"/>
                  </a:lnTo>
                  <a:lnTo>
                    <a:pt x="762393" y="255751"/>
                  </a:lnTo>
                  <a:lnTo>
                    <a:pt x="760004" y="290308"/>
                  </a:lnTo>
                  <a:lnTo>
                    <a:pt x="761423" y="313061"/>
                  </a:lnTo>
                  <a:lnTo>
                    <a:pt x="761991" y="344983"/>
                  </a:lnTo>
                  <a:lnTo>
                    <a:pt x="766100" y="376723"/>
                  </a:lnTo>
                  <a:lnTo>
                    <a:pt x="770581" y="410390"/>
                  </a:lnTo>
                  <a:lnTo>
                    <a:pt x="777000" y="442276"/>
                  </a:lnTo>
                  <a:lnTo>
                    <a:pt x="783315" y="455826"/>
                  </a:lnTo>
                  <a:lnTo>
                    <a:pt x="791141" y="464676"/>
                  </a:lnTo>
                  <a:lnTo>
                    <a:pt x="797807" y="468923"/>
                  </a:lnTo>
                  <a:lnTo>
                    <a:pt x="802281" y="470592"/>
                  </a:lnTo>
                  <a:lnTo>
                    <a:pt x="811073" y="470892"/>
                  </a:lnTo>
                  <a:lnTo>
                    <a:pt x="825102" y="467743"/>
                  </a:lnTo>
                  <a:lnTo>
                    <a:pt x="830065" y="464363"/>
                  </a:lnTo>
                  <a:lnTo>
                    <a:pt x="849916" y="439508"/>
                  </a:lnTo>
                  <a:lnTo>
                    <a:pt x="863739" y="408245"/>
                  </a:lnTo>
                  <a:lnTo>
                    <a:pt x="866277" y="391781"/>
                  </a:lnTo>
                  <a:lnTo>
                    <a:pt x="867920" y="359394"/>
                  </a:lnTo>
                  <a:lnTo>
                    <a:pt x="868190" y="340930"/>
                  </a:lnTo>
                  <a:lnTo>
                    <a:pt x="867606" y="334510"/>
                  </a:lnTo>
                  <a:lnTo>
                    <a:pt x="869387" y="324626"/>
                  </a:lnTo>
                  <a:lnTo>
                    <a:pt x="871022" y="318763"/>
                  </a:lnTo>
                  <a:lnTo>
                    <a:pt x="870892" y="317749"/>
                  </a:lnTo>
                  <a:lnTo>
                    <a:pt x="869131" y="312240"/>
                  </a:lnTo>
                  <a:lnTo>
                    <a:pt x="866682" y="345479"/>
                  </a:lnTo>
                  <a:lnTo>
                    <a:pt x="865960" y="357651"/>
                  </a:lnTo>
                  <a:lnTo>
                    <a:pt x="864613" y="370442"/>
                  </a:lnTo>
                  <a:lnTo>
                    <a:pt x="866603" y="405585"/>
                  </a:lnTo>
                  <a:lnTo>
                    <a:pt x="867174" y="412962"/>
                  </a:lnTo>
                  <a:lnTo>
                    <a:pt x="874681" y="447856"/>
                  </a:lnTo>
                  <a:lnTo>
                    <a:pt x="886710" y="472980"/>
                  </a:lnTo>
                  <a:lnTo>
                    <a:pt x="887701" y="474006"/>
                  </a:lnTo>
                  <a:lnTo>
                    <a:pt x="890212" y="475146"/>
                  </a:lnTo>
                  <a:lnTo>
                    <a:pt x="904215" y="476034"/>
                  </a:lnTo>
                  <a:lnTo>
                    <a:pt x="910068" y="473523"/>
                  </a:lnTo>
                  <a:lnTo>
                    <a:pt x="918439" y="466882"/>
                  </a:lnTo>
                  <a:lnTo>
                    <a:pt x="922747" y="462190"/>
                  </a:lnTo>
                  <a:lnTo>
                    <a:pt x="933115" y="444085"/>
                  </a:lnTo>
                  <a:lnTo>
                    <a:pt x="943383" y="410617"/>
                  </a:lnTo>
                  <a:lnTo>
                    <a:pt x="949257" y="375502"/>
                  </a:lnTo>
                  <a:lnTo>
                    <a:pt x="954560" y="343002"/>
                  </a:lnTo>
                  <a:lnTo>
                    <a:pt x="954501" y="314345"/>
                  </a:lnTo>
                  <a:lnTo>
                    <a:pt x="952416" y="307150"/>
                  </a:lnTo>
                  <a:lnTo>
                    <a:pt x="952123" y="341258"/>
                  </a:lnTo>
                  <a:lnTo>
                    <a:pt x="951208" y="356239"/>
                  </a:lnTo>
                  <a:lnTo>
                    <a:pt x="952638" y="388904"/>
                  </a:lnTo>
                  <a:lnTo>
                    <a:pt x="957174" y="424522"/>
                  </a:lnTo>
                  <a:lnTo>
                    <a:pt x="967471" y="449043"/>
                  </a:lnTo>
                  <a:lnTo>
                    <a:pt x="969057" y="450822"/>
                  </a:lnTo>
                  <a:lnTo>
                    <a:pt x="969851" y="451297"/>
                  </a:lnTo>
                  <a:lnTo>
                    <a:pt x="972231" y="454493"/>
                  </a:lnTo>
                  <a:lnTo>
                    <a:pt x="974612" y="458791"/>
                  </a:lnTo>
                  <a:lnTo>
                    <a:pt x="975671" y="459784"/>
                  </a:lnTo>
                  <a:lnTo>
                    <a:pt x="978257" y="460888"/>
                  </a:lnTo>
                  <a:lnTo>
                    <a:pt x="999124" y="461764"/>
                  </a:lnTo>
                  <a:lnTo>
                    <a:pt x="1001646" y="461062"/>
                  </a:lnTo>
                  <a:lnTo>
                    <a:pt x="1015916" y="451771"/>
                  </a:lnTo>
                  <a:lnTo>
                    <a:pt x="1025008" y="441165"/>
                  </a:lnTo>
                  <a:lnTo>
                    <a:pt x="1042003" y="416120"/>
                  </a:lnTo>
                  <a:lnTo>
                    <a:pt x="1051222" y="382573"/>
                  </a:lnTo>
                  <a:lnTo>
                    <a:pt x="1054625" y="348443"/>
                  </a:lnTo>
                  <a:lnTo>
                    <a:pt x="1053486" y="338785"/>
                  </a:lnTo>
                  <a:lnTo>
                    <a:pt x="1047669" y="316676"/>
                  </a:lnTo>
                  <a:lnTo>
                    <a:pt x="1049690" y="316529"/>
                  </a:lnTo>
                  <a:lnTo>
                    <a:pt x="1055156" y="318401"/>
                  </a:lnTo>
                  <a:lnTo>
                    <a:pt x="1079201" y="318893"/>
                  </a:lnTo>
                  <a:lnTo>
                    <a:pt x="1114410" y="316517"/>
                  </a:lnTo>
                  <a:lnTo>
                    <a:pt x="1116384" y="317221"/>
                  </a:lnTo>
                  <a:lnTo>
                    <a:pt x="1117281" y="317779"/>
                  </a:lnTo>
                  <a:lnTo>
                    <a:pt x="1117879" y="318416"/>
                  </a:lnTo>
                  <a:lnTo>
                    <a:pt x="1118985" y="320312"/>
                  </a:lnTo>
                  <a:lnTo>
                    <a:pt x="1122342" y="322414"/>
                  </a:lnTo>
                  <a:lnTo>
                    <a:pt x="1123173" y="325222"/>
                  </a:lnTo>
                  <a:lnTo>
                    <a:pt x="1125731" y="357370"/>
                  </a:lnTo>
                  <a:lnTo>
                    <a:pt x="1121472" y="392862"/>
                  </a:lnTo>
                  <a:lnTo>
                    <a:pt x="1122162" y="423916"/>
                  </a:lnTo>
                  <a:lnTo>
                    <a:pt x="1129406" y="450004"/>
                  </a:lnTo>
                  <a:lnTo>
                    <a:pt x="1131692" y="453278"/>
                  </a:lnTo>
                  <a:lnTo>
                    <a:pt x="1146466" y="469268"/>
                  </a:lnTo>
                  <a:lnTo>
                    <a:pt x="1154193" y="473002"/>
                  </a:lnTo>
                  <a:lnTo>
                    <a:pt x="1160378" y="473544"/>
                  </a:lnTo>
                  <a:lnTo>
                    <a:pt x="1165679" y="472373"/>
                  </a:lnTo>
                  <a:lnTo>
                    <a:pt x="1184335" y="463236"/>
                  </a:lnTo>
                  <a:lnTo>
                    <a:pt x="1196487" y="450354"/>
                  </a:lnTo>
                  <a:lnTo>
                    <a:pt x="1219988" y="418223"/>
                  </a:lnTo>
                  <a:lnTo>
                    <a:pt x="1238781" y="384498"/>
                  </a:lnTo>
                  <a:lnTo>
                    <a:pt x="1249502" y="353323"/>
                  </a:lnTo>
                  <a:lnTo>
                    <a:pt x="1251847" y="340366"/>
                  </a:lnTo>
                  <a:lnTo>
                    <a:pt x="1247009" y="321942"/>
                  </a:lnTo>
                  <a:lnTo>
                    <a:pt x="1243265" y="315595"/>
                  </a:lnTo>
                  <a:lnTo>
                    <a:pt x="1231295" y="306725"/>
                  </a:lnTo>
                  <a:lnTo>
                    <a:pt x="1226982" y="305549"/>
                  </a:lnTo>
                  <a:lnTo>
                    <a:pt x="1218119" y="304794"/>
                  </a:lnTo>
                  <a:lnTo>
                    <a:pt x="1213894" y="306808"/>
                  </a:lnTo>
                  <a:lnTo>
                    <a:pt x="1200159" y="318878"/>
                  </a:lnTo>
                  <a:lnTo>
                    <a:pt x="1195869" y="328151"/>
                  </a:lnTo>
                  <a:lnTo>
                    <a:pt x="1194922" y="333681"/>
                  </a:lnTo>
                  <a:lnTo>
                    <a:pt x="1194538" y="355053"/>
                  </a:lnTo>
                  <a:lnTo>
                    <a:pt x="1193990" y="358082"/>
                  </a:lnTo>
                  <a:lnTo>
                    <a:pt x="1198354" y="380966"/>
                  </a:lnTo>
                  <a:lnTo>
                    <a:pt x="1209434" y="414128"/>
                  </a:lnTo>
                  <a:lnTo>
                    <a:pt x="1216103" y="427068"/>
                  </a:lnTo>
                  <a:lnTo>
                    <a:pt x="1236728" y="455348"/>
                  </a:lnTo>
                  <a:lnTo>
                    <a:pt x="1250915" y="464399"/>
                  </a:lnTo>
                  <a:lnTo>
                    <a:pt x="1265128" y="470022"/>
                  </a:lnTo>
                  <a:lnTo>
                    <a:pt x="1270241" y="470465"/>
                  </a:lnTo>
                  <a:lnTo>
                    <a:pt x="1288461" y="467907"/>
                  </a:lnTo>
                  <a:lnTo>
                    <a:pt x="1310610" y="458226"/>
                  </a:lnTo>
                  <a:lnTo>
                    <a:pt x="1335905" y="443591"/>
                  </a:lnTo>
                  <a:lnTo>
                    <a:pt x="1337858" y="440991"/>
                  </a:lnTo>
                  <a:lnTo>
                    <a:pt x="1340531" y="43557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69" name="SMARTInkShape-185">
              <a:extLst>
                <a:ext uri="{FF2B5EF4-FFF2-40B4-BE49-F238E27FC236}">
                  <a16:creationId xmlns:a16="http://schemas.microsoft.com/office/drawing/2014/main" xmlns="" id="{9B941797-8C26-46DF-96BE-3D9179FC1F39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3841965" y="2809875"/>
              <a:ext cx="137105" cy="11907"/>
            </a:xfrm>
            <a:custGeom>
              <a:avLst/>
              <a:gdLst/>
              <a:ahLst/>
              <a:cxnLst/>
              <a:rect l="0" t="0" r="0" b="0"/>
              <a:pathLst>
                <a:path w="137105" h="11907">
                  <a:moveTo>
                    <a:pt x="1373" y="11906"/>
                  </a:moveTo>
                  <a:lnTo>
                    <a:pt x="1373" y="11906"/>
                  </a:lnTo>
                  <a:lnTo>
                    <a:pt x="109" y="11906"/>
                  </a:lnTo>
                  <a:lnTo>
                    <a:pt x="0" y="11642"/>
                  </a:lnTo>
                  <a:lnTo>
                    <a:pt x="587" y="10642"/>
                  </a:lnTo>
                  <a:lnTo>
                    <a:pt x="1113" y="10270"/>
                  </a:lnTo>
                  <a:lnTo>
                    <a:pt x="3635" y="9554"/>
                  </a:lnTo>
                  <a:lnTo>
                    <a:pt x="38650" y="7366"/>
                  </a:lnTo>
                  <a:lnTo>
                    <a:pt x="72114" y="4989"/>
                  </a:lnTo>
                  <a:lnTo>
                    <a:pt x="107808" y="3507"/>
                  </a:lnTo>
                  <a:lnTo>
                    <a:pt x="137104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70" name="SMARTInkShape-186">
              <a:extLst>
                <a:ext uri="{FF2B5EF4-FFF2-40B4-BE49-F238E27FC236}">
                  <a16:creationId xmlns:a16="http://schemas.microsoft.com/office/drawing/2014/main" xmlns="" id="{797E6AE5-C8F4-48C2-AE2D-72FA932771AE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719513" y="2786063"/>
              <a:ext cx="4763" cy="2382"/>
            </a:xfrm>
            <a:custGeom>
              <a:avLst/>
              <a:gdLst/>
              <a:ahLst/>
              <a:cxnLst/>
              <a:rect l="0" t="0" r="0" b="0"/>
              <a:pathLst>
                <a:path w="4763" h="2382">
                  <a:moveTo>
                    <a:pt x="0" y="2381"/>
                  </a:moveTo>
                  <a:lnTo>
                    <a:pt x="0" y="2381"/>
                  </a:lnTo>
                  <a:lnTo>
                    <a:pt x="1263" y="2381"/>
                  </a:lnTo>
                  <a:lnTo>
                    <a:pt x="2590" y="1675"/>
                  </a:lnTo>
                  <a:lnTo>
                    <a:pt x="4762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574" name="SMARTInkShape-Group110">
            <a:extLst>
              <a:ext uri="{FF2B5EF4-FFF2-40B4-BE49-F238E27FC236}">
                <a16:creationId xmlns:a16="http://schemas.microsoft.com/office/drawing/2014/main" xmlns="" id="{7EB9A15A-85B0-46B4-A37C-456BA4CBE28F}"/>
              </a:ext>
            </a:extLst>
          </p:cNvPr>
          <p:cNvGrpSpPr/>
          <p:nvPr/>
        </p:nvGrpSpPr>
        <p:grpSpPr>
          <a:xfrm>
            <a:off x="1097756" y="3221833"/>
            <a:ext cx="276226" cy="485774"/>
            <a:chOff x="1097756" y="3221833"/>
            <a:chExt cx="276226" cy="485774"/>
          </a:xfrm>
        </p:grpSpPr>
        <p:sp>
          <p:nvSpPr>
            <p:cNvPr id="23572" name="SMARTInkShape-187">
              <a:extLst>
                <a:ext uri="{FF2B5EF4-FFF2-40B4-BE49-F238E27FC236}">
                  <a16:creationId xmlns:a16="http://schemas.microsoft.com/office/drawing/2014/main" xmlns="" id="{DD5ACA3A-3310-42A9-BFE4-125EB49E6A3C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1097756" y="3224213"/>
              <a:ext cx="276226" cy="483394"/>
            </a:xfrm>
            <a:custGeom>
              <a:avLst/>
              <a:gdLst/>
              <a:ahLst/>
              <a:cxnLst/>
              <a:rect l="0" t="0" r="0" b="0"/>
              <a:pathLst>
                <a:path w="276226" h="483394">
                  <a:moveTo>
                    <a:pt x="0" y="0"/>
                  </a:moveTo>
                  <a:lnTo>
                    <a:pt x="0" y="0"/>
                  </a:lnTo>
                  <a:lnTo>
                    <a:pt x="1264" y="0"/>
                  </a:lnTo>
                  <a:lnTo>
                    <a:pt x="1637" y="264"/>
                  </a:lnTo>
                  <a:lnTo>
                    <a:pt x="1885" y="705"/>
                  </a:lnTo>
                  <a:lnTo>
                    <a:pt x="2379" y="2372"/>
                  </a:lnTo>
                  <a:lnTo>
                    <a:pt x="2381" y="3642"/>
                  </a:lnTo>
                  <a:lnTo>
                    <a:pt x="6904" y="21291"/>
                  </a:lnTo>
                  <a:lnTo>
                    <a:pt x="7337" y="25152"/>
                  </a:lnTo>
                  <a:lnTo>
                    <a:pt x="14049" y="40809"/>
                  </a:lnTo>
                  <a:lnTo>
                    <a:pt x="19420" y="47192"/>
                  </a:lnTo>
                  <a:lnTo>
                    <a:pt x="40849" y="70612"/>
                  </a:lnTo>
                  <a:lnTo>
                    <a:pt x="64245" y="105725"/>
                  </a:lnTo>
                  <a:lnTo>
                    <a:pt x="85046" y="139682"/>
                  </a:lnTo>
                  <a:lnTo>
                    <a:pt x="102731" y="174494"/>
                  </a:lnTo>
                  <a:lnTo>
                    <a:pt x="124103" y="208301"/>
                  </a:lnTo>
                  <a:lnTo>
                    <a:pt x="144214" y="242777"/>
                  </a:lnTo>
                  <a:lnTo>
                    <a:pt x="160020" y="277210"/>
                  </a:lnTo>
                  <a:lnTo>
                    <a:pt x="176402" y="312509"/>
                  </a:lnTo>
                  <a:lnTo>
                    <a:pt x="185949" y="331461"/>
                  </a:lnTo>
                  <a:lnTo>
                    <a:pt x="191626" y="345542"/>
                  </a:lnTo>
                  <a:lnTo>
                    <a:pt x="211986" y="380267"/>
                  </a:lnTo>
                  <a:lnTo>
                    <a:pt x="228040" y="413448"/>
                  </a:lnTo>
                  <a:lnTo>
                    <a:pt x="244447" y="447871"/>
                  </a:lnTo>
                  <a:lnTo>
                    <a:pt x="264614" y="472813"/>
                  </a:lnTo>
                  <a:lnTo>
                    <a:pt x="267361" y="475251"/>
                  </a:lnTo>
                  <a:lnTo>
                    <a:pt x="270130" y="479334"/>
                  </a:lnTo>
                  <a:lnTo>
                    <a:pt x="271332" y="482073"/>
                  </a:lnTo>
                  <a:lnTo>
                    <a:pt x="271905" y="482513"/>
                  </a:lnTo>
                  <a:lnTo>
                    <a:pt x="273247" y="483002"/>
                  </a:lnTo>
                  <a:lnTo>
                    <a:pt x="276225" y="48339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73" name="SMARTInkShape-188">
              <a:extLst>
                <a:ext uri="{FF2B5EF4-FFF2-40B4-BE49-F238E27FC236}">
                  <a16:creationId xmlns:a16="http://schemas.microsoft.com/office/drawing/2014/main" xmlns="" id="{AF5E72C9-1A9E-43F9-AAA8-AFB9001479A7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113055" y="3221833"/>
              <a:ext cx="210908" cy="482382"/>
            </a:xfrm>
            <a:custGeom>
              <a:avLst/>
              <a:gdLst/>
              <a:ahLst/>
              <a:cxnLst/>
              <a:rect l="0" t="0" r="0" b="0"/>
              <a:pathLst>
                <a:path w="210908" h="482382">
                  <a:moveTo>
                    <a:pt x="199014" y="4761"/>
                  </a:moveTo>
                  <a:lnTo>
                    <a:pt x="199014" y="4761"/>
                  </a:lnTo>
                  <a:lnTo>
                    <a:pt x="210907" y="3"/>
                  </a:lnTo>
                  <a:lnTo>
                    <a:pt x="209652" y="0"/>
                  </a:lnTo>
                  <a:lnTo>
                    <a:pt x="189228" y="35295"/>
                  </a:lnTo>
                  <a:lnTo>
                    <a:pt x="176016" y="56015"/>
                  </a:lnTo>
                  <a:lnTo>
                    <a:pt x="162914" y="90526"/>
                  </a:lnTo>
                  <a:lnTo>
                    <a:pt x="155247" y="109477"/>
                  </a:lnTo>
                  <a:lnTo>
                    <a:pt x="144863" y="129188"/>
                  </a:lnTo>
                  <a:lnTo>
                    <a:pt x="137093" y="160784"/>
                  </a:lnTo>
                  <a:lnTo>
                    <a:pt x="125953" y="195705"/>
                  </a:lnTo>
                  <a:lnTo>
                    <a:pt x="109717" y="228892"/>
                  </a:lnTo>
                  <a:lnTo>
                    <a:pt x="95932" y="263081"/>
                  </a:lnTo>
                  <a:lnTo>
                    <a:pt x="83353" y="296098"/>
                  </a:lnTo>
                  <a:lnTo>
                    <a:pt x="65261" y="329985"/>
                  </a:lnTo>
                  <a:lnTo>
                    <a:pt x="44127" y="364290"/>
                  </a:lnTo>
                  <a:lnTo>
                    <a:pt x="31157" y="393002"/>
                  </a:lnTo>
                  <a:lnTo>
                    <a:pt x="20912" y="422720"/>
                  </a:lnTo>
                  <a:lnTo>
                    <a:pt x="9117" y="451805"/>
                  </a:lnTo>
                  <a:lnTo>
                    <a:pt x="3754" y="476106"/>
                  </a:lnTo>
                  <a:lnTo>
                    <a:pt x="1701" y="478286"/>
                  </a:lnTo>
                  <a:lnTo>
                    <a:pt x="1379" y="480904"/>
                  </a:lnTo>
                  <a:lnTo>
                    <a:pt x="0" y="480989"/>
                  </a:lnTo>
                  <a:lnTo>
                    <a:pt x="585" y="481001"/>
                  </a:lnTo>
                  <a:lnTo>
                    <a:pt x="846" y="481269"/>
                  </a:lnTo>
                  <a:lnTo>
                    <a:pt x="1137" y="482272"/>
                  </a:lnTo>
                  <a:lnTo>
                    <a:pt x="1479" y="482381"/>
                  </a:lnTo>
                  <a:lnTo>
                    <a:pt x="3751" y="48101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578" name="SMARTInkShape-Group111">
            <a:extLst>
              <a:ext uri="{FF2B5EF4-FFF2-40B4-BE49-F238E27FC236}">
                <a16:creationId xmlns:a16="http://schemas.microsoft.com/office/drawing/2014/main" xmlns="" id="{3CC4D3D6-B7EC-41FD-BB3E-9036D0AE00DC}"/>
              </a:ext>
            </a:extLst>
          </p:cNvPr>
          <p:cNvGrpSpPr/>
          <p:nvPr/>
        </p:nvGrpSpPr>
        <p:grpSpPr>
          <a:xfrm>
            <a:off x="1410044" y="3431381"/>
            <a:ext cx="916438" cy="407820"/>
            <a:chOff x="1410044" y="3431381"/>
            <a:chExt cx="916438" cy="407820"/>
          </a:xfrm>
        </p:grpSpPr>
        <p:sp>
          <p:nvSpPr>
            <p:cNvPr id="23575" name="SMARTInkShape-189">
              <a:extLst>
                <a:ext uri="{FF2B5EF4-FFF2-40B4-BE49-F238E27FC236}">
                  <a16:creationId xmlns:a16="http://schemas.microsoft.com/office/drawing/2014/main" xmlns="" id="{D78644E8-781C-4119-A52E-C419D8CF3F35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410044" y="3527015"/>
              <a:ext cx="849763" cy="177617"/>
            </a:xfrm>
            <a:custGeom>
              <a:avLst/>
              <a:gdLst/>
              <a:ahLst/>
              <a:cxnLst/>
              <a:rect l="0" t="0" r="0" b="0"/>
              <a:pathLst>
                <a:path w="849763" h="177617">
                  <a:moveTo>
                    <a:pt x="78237" y="23429"/>
                  </a:moveTo>
                  <a:lnTo>
                    <a:pt x="78237" y="23429"/>
                  </a:lnTo>
                  <a:lnTo>
                    <a:pt x="83602" y="23429"/>
                  </a:lnTo>
                  <a:lnTo>
                    <a:pt x="90072" y="21077"/>
                  </a:lnTo>
                  <a:lnTo>
                    <a:pt x="88858" y="18528"/>
                  </a:lnTo>
                  <a:lnTo>
                    <a:pt x="88228" y="17780"/>
                  </a:lnTo>
                  <a:lnTo>
                    <a:pt x="86823" y="16950"/>
                  </a:lnTo>
                  <a:lnTo>
                    <a:pt x="79211" y="13782"/>
                  </a:lnTo>
                  <a:lnTo>
                    <a:pt x="78093" y="13029"/>
                  </a:lnTo>
                  <a:lnTo>
                    <a:pt x="74733" y="12898"/>
                  </a:lnTo>
                  <a:lnTo>
                    <a:pt x="40614" y="18226"/>
                  </a:lnTo>
                  <a:lnTo>
                    <a:pt x="28807" y="23903"/>
                  </a:lnTo>
                  <a:lnTo>
                    <a:pt x="12448" y="38452"/>
                  </a:lnTo>
                  <a:lnTo>
                    <a:pt x="8204" y="46704"/>
                  </a:lnTo>
                  <a:lnTo>
                    <a:pt x="556" y="80452"/>
                  </a:lnTo>
                  <a:lnTo>
                    <a:pt x="0" y="94890"/>
                  </a:lnTo>
                  <a:lnTo>
                    <a:pt x="4140" y="120095"/>
                  </a:lnTo>
                  <a:lnTo>
                    <a:pt x="20332" y="151615"/>
                  </a:lnTo>
                  <a:lnTo>
                    <a:pt x="31446" y="161140"/>
                  </a:lnTo>
                  <a:lnTo>
                    <a:pt x="40531" y="163098"/>
                  </a:lnTo>
                  <a:lnTo>
                    <a:pt x="57514" y="163901"/>
                  </a:lnTo>
                  <a:lnTo>
                    <a:pt x="69892" y="158556"/>
                  </a:lnTo>
                  <a:lnTo>
                    <a:pt x="83103" y="149042"/>
                  </a:lnTo>
                  <a:lnTo>
                    <a:pt x="87646" y="143580"/>
                  </a:lnTo>
                  <a:lnTo>
                    <a:pt x="95676" y="117099"/>
                  </a:lnTo>
                  <a:lnTo>
                    <a:pt x="99296" y="83411"/>
                  </a:lnTo>
                  <a:lnTo>
                    <a:pt x="99659" y="49965"/>
                  </a:lnTo>
                  <a:lnTo>
                    <a:pt x="98962" y="38467"/>
                  </a:lnTo>
                  <a:lnTo>
                    <a:pt x="95192" y="22361"/>
                  </a:lnTo>
                  <a:lnTo>
                    <a:pt x="94909" y="14081"/>
                  </a:lnTo>
                  <a:lnTo>
                    <a:pt x="94906" y="47413"/>
                  </a:lnTo>
                  <a:lnTo>
                    <a:pt x="96807" y="80143"/>
                  </a:lnTo>
                  <a:lnTo>
                    <a:pt x="103257" y="114132"/>
                  </a:lnTo>
                  <a:lnTo>
                    <a:pt x="108617" y="131388"/>
                  </a:lnTo>
                  <a:lnTo>
                    <a:pt x="112374" y="138937"/>
                  </a:lnTo>
                  <a:lnTo>
                    <a:pt x="114047" y="143293"/>
                  </a:lnTo>
                  <a:lnTo>
                    <a:pt x="119186" y="150901"/>
                  </a:lnTo>
                  <a:lnTo>
                    <a:pt x="132200" y="161899"/>
                  </a:lnTo>
                  <a:lnTo>
                    <a:pt x="136971" y="163323"/>
                  </a:lnTo>
                  <a:lnTo>
                    <a:pt x="143000" y="162481"/>
                  </a:lnTo>
                  <a:lnTo>
                    <a:pt x="157954" y="156754"/>
                  </a:lnTo>
                  <a:lnTo>
                    <a:pt x="160498" y="154651"/>
                  </a:lnTo>
                  <a:lnTo>
                    <a:pt x="177462" y="129296"/>
                  </a:lnTo>
                  <a:lnTo>
                    <a:pt x="189114" y="99295"/>
                  </a:lnTo>
                  <a:lnTo>
                    <a:pt x="196116" y="66812"/>
                  </a:lnTo>
                  <a:lnTo>
                    <a:pt x="202934" y="34625"/>
                  </a:lnTo>
                  <a:lnTo>
                    <a:pt x="214734" y="11566"/>
                  </a:lnTo>
                  <a:lnTo>
                    <a:pt x="220927" y="7332"/>
                  </a:lnTo>
                  <a:lnTo>
                    <a:pt x="233627" y="2405"/>
                  </a:lnTo>
                  <a:lnTo>
                    <a:pt x="236023" y="2884"/>
                  </a:lnTo>
                  <a:lnTo>
                    <a:pt x="241873" y="5348"/>
                  </a:lnTo>
                  <a:lnTo>
                    <a:pt x="246549" y="8870"/>
                  </a:lnTo>
                  <a:lnTo>
                    <a:pt x="252726" y="20755"/>
                  </a:lnTo>
                  <a:lnTo>
                    <a:pt x="260003" y="53875"/>
                  </a:lnTo>
                  <a:lnTo>
                    <a:pt x="262816" y="88876"/>
                  </a:lnTo>
                  <a:lnTo>
                    <a:pt x="267259" y="123717"/>
                  </a:lnTo>
                  <a:lnTo>
                    <a:pt x="269871" y="140711"/>
                  </a:lnTo>
                  <a:lnTo>
                    <a:pt x="284272" y="161928"/>
                  </a:lnTo>
                  <a:lnTo>
                    <a:pt x="292567" y="170970"/>
                  </a:lnTo>
                  <a:lnTo>
                    <a:pt x="302159" y="175712"/>
                  </a:lnTo>
                  <a:lnTo>
                    <a:pt x="302925" y="176545"/>
                  </a:lnTo>
                  <a:lnTo>
                    <a:pt x="305892" y="177470"/>
                  </a:lnTo>
                  <a:lnTo>
                    <a:pt x="309592" y="177616"/>
                  </a:lnTo>
                  <a:lnTo>
                    <a:pt x="322195" y="173590"/>
                  </a:lnTo>
                  <a:lnTo>
                    <a:pt x="337954" y="164892"/>
                  </a:lnTo>
                  <a:lnTo>
                    <a:pt x="357237" y="143994"/>
                  </a:lnTo>
                  <a:lnTo>
                    <a:pt x="363203" y="132636"/>
                  </a:lnTo>
                  <a:lnTo>
                    <a:pt x="374980" y="98449"/>
                  </a:lnTo>
                  <a:lnTo>
                    <a:pt x="377774" y="63211"/>
                  </a:lnTo>
                  <a:lnTo>
                    <a:pt x="373436" y="43779"/>
                  </a:lnTo>
                  <a:lnTo>
                    <a:pt x="371362" y="39617"/>
                  </a:lnTo>
                  <a:lnTo>
                    <a:pt x="363851" y="30656"/>
                  </a:lnTo>
                  <a:lnTo>
                    <a:pt x="352246" y="24041"/>
                  </a:lnTo>
                  <a:lnTo>
                    <a:pt x="343853" y="20375"/>
                  </a:lnTo>
                  <a:lnTo>
                    <a:pt x="338987" y="20131"/>
                  </a:lnTo>
                  <a:lnTo>
                    <a:pt x="322004" y="22913"/>
                  </a:lnTo>
                  <a:lnTo>
                    <a:pt x="319046" y="24346"/>
                  </a:lnTo>
                  <a:lnTo>
                    <a:pt x="314629" y="29169"/>
                  </a:lnTo>
                  <a:lnTo>
                    <a:pt x="310562" y="37380"/>
                  </a:lnTo>
                  <a:lnTo>
                    <a:pt x="309816" y="40036"/>
                  </a:lnTo>
                  <a:lnTo>
                    <a:pt x="310659" y="45547"/>
                  </a:lnTo>
                  <a:lnTo>
                    <a:pt x="312585" y="49679"/>
                  </a:lnTo>
                  <a:lnTo>
                    <a:pt x="322287" y="59991"/>
                  </a:lnTo>
                  <a:lnTo>
                    <a:pt x="338478" y="70115"/>
                  </a:lnTo>
                  <a:lnTo>
                    <a:pt x="344729" y="72040"/>
                  </a:lnTo>
                  <a:lnTo>
                    <a:pt x="348901" y="72109"/>
                  </a:lnTo>
                  <a:lnTo>
                    <a:pt x="372888" y="68544"/>
                  </a:lnTo>
                  <a:lnTo>
                    <a:pt x="391483" y="58965"/>
                  </a:lnTo>
                  <a:lnTo>
                    <a:pt x="409529" y="45561"/>
                  </a:lnTo>
                  <a:lnTo>
                    <a:pt x="429573" y="14789"/>
                  </a:lnTo>
                  <a:lnTo>
                    <a:pt x="431304" y="5043"/>
                  </a:lnTo>
                  <a:lnTo>
                    <a:pt x="432700" y="2599"/>
                  </a:lnTo>
                  <a:lnTo>
                    <a:pt x="432942" y="912"/>
                  </a:lnTo>
                  <a:lnTo>
                    <a:pt x="432711" y="480"/>
                  </a:lnTo>
                  <a:lnTo>
                    <a:pt x="432293" y="192"/>
                  </a:lnTo>
                  <a:lnTo>
                    <a:pt x="431749" y="0"/>
                  </a:lnTo>
                  <a:lnTo>
                    <a:pt x="431652" y="401"/>
                  </a:lnTo>
                  <a:lnTo>
                    <a:pt x="432974" y="9557"/>
                  </a:lnTo>
                  <a:lnTo>
                    <a:pt x="433044" y="43420"/>
                  </a:lnTo>
                  <a:lnTo>
                    <a:pt x="433044" y="77892"/>
                  </a:lnTo>
                  <a:lnTo>
                    <a:pt x="433749" y="107119"/>
                  </a:lnTo>
                  <a:lnTo>
                    <a:pt x="435634" y="112608"/>
                  </a:lnTo>
                  <a:lnTo>
                    <a:pt x="436358" y="113838"/>
                  </a:lnTo>
                  <a:lnTo>
                    <a:pt x="441869" y="132781"/>
                  </a:lnTo>
                  <a:lnTo>
                    <a:pt x="446951" y="139484"/>
                  </a:lnTo>
                  <a:lnTo>
                    <a:pt x="453415" y="147269"/>
                  </a:lnTo>
                  <a:lnTo>
                    <a:pt x="463489" y="153466"/>
                  </a:lnTo>
                  <a:lnTo>
                    <a:pt x="484353" y="161069"/>
                  </a:lnTo>
                  <a:lnTo>
                    <a:pt x="500583" y="161249"/>
                  </a:lnTo>
                  <a:lnTo>
                    <a:pt x="517951" y="156715"/>
                  </a:lnTo>
                  <a:lnTo>
                    <a:pt x="533934" y="149169"/>
                  </a:lnTo>
                  <a:lnTo>
                    <a:pt x="556510" y="130424"/>
                  </a:lnTo>
                  <a:lnTo>
                    <a:pt x="581429" y="95235"/>
                  </a:lnTo>
                  <a:lnTo>
                    <a:pt x="587924" y="83778"/>
                  </a:lnTo>
                  <a:lnTo>
                    <a:pt x="599079" y="48109"/>
                  </a:lnTo>
                  <a:lnTo>
                    <a:pt x="599338" y="38417"/>
                  </a:lnTo>
                  <a:lnTo>
                    <a:pt x="592078" y="22453"/>
                  </a:lnTo>
                  <a:lnTo>
                    <a:pt x="589627" y="19644"/>
                  </a:lnTo>
                  <a:lnTo>
                    <a:pt x="580324" y="13167"/>
                  </a:lnTo>
                  <a:lnTo>
                    <a:pt x="577083" y="12253"/>
                  </a:lnTo>
                  <a:lnTo>
                    <a:pt x="573525" y="12112"/>
                  </a:lnTo>
                  <a:lnTo>
                    <a:pt x="571063" y="12931"/>
                  </a:lnTo>
                  <a:lnTo>
                    <a:pt x="565660" y="16144"/>
                  </a:lnTo>
                  <a:lnTo>
                    <a:pt x="562716" y="19662"/>
                  </a:lnTo>
                  <a:lnTo>
                    <a:pt x="556964" y="30683"/>
                  </a:lnTo>
                  <a:lnTo>
                    <a:pt x="550167" y="65716"/>
                  </a:lnTo>
                  <a:lnTo>
                    <a:pt x="554130" y="99402"/>
                  </a:lnTo>
                  <a:lnTo>
                    <a:pt x="562667" y="129454"/>
                  </a:lnTo>
                  <a:lnTo>
                    <a:pt x="564878" y="133190"/>
                  </a:lnTo>
                  <a:lnTo>
                    <a:pt x="581017" y="152249"/>
                  </a:lnTo>
                  <a:lnTo>
                    <a:pt x="596487" y="159939"/>
                  </a:lnTo>
                  <a:lnTo>
                    <a:pt x="602562" y="161066"/>
                  </a:lnTo>
                  <a:lnTo>
                    <a:pt x="611487" y="160299"/>
                  </a:lnTo>
                  <a:lnTo>
                    <a:pt x="613125" y="160713"/>
                  </a:lnTo>
                  <a:lnTo>
                    <a:pt x="616355" y="160468"/>
                  </a:lnTo>
                  <a:lnTo>
                    <a:pt x="636374" y="151535"/>
                  </a:lnTo>
                  <a:lnTo>
                    <a:pt x="659151" y="132662"/>
                  </a:lnTo>
                  <a:lnTo>
                    <a:pt x="678646" y="97250"/>
                  </a:lnTo>
                  <a:lnTo>
                    <a:pt x="693030" y="62773"/>
                  </a:lnTo>
                  <a:lnTo>
                    <a:pt x="697249" y="39183"/>
                  </a:lnTo>
                  <a:lnTo>
                    <a:pt x="697362" y="18670"/>
                  </a:lnTo>
                  <a:lnTo>
                    <a:pt x="695010" y="16314"/>
                  </a:lnTo>
                  <a:lnTo>
                    <a:pt x="696254" y="17558"/>
                  </a:lnTo>
                  <a:lnTo>
                    <a:pt x="697575" y="18174"/>
                  </a:lnTo>
                  <a:lnTo>
                    <a:pt x="731771" y="18666"/>
                  </a:lnTo>
                  <a:lnTo>
                    <a:pt x="752714" y="19372"/>
                  </a:lnTo>
                  <a:lnTo>
                    <a:pt x="767137" y="21247"/>
                  </a:lnTo>
                  <a:lnTo>
                    <a:pt x="767691" y="21709"/>
                  </a:lnTo>
                  <a:lnTo>
                    <a:pt x="768061" y="22283"/>
                  </a:lnTo>
                  <a:lnTo>
                    <a:pt x="778200" y="26643"/>
                  </a:lnTo>
                  <a:lnTo>
                    <a:pt x="781227" y="30261"/>
                  </a:lnTo>
                  <a:lnTo>
                    <a:pt x="784188" y="38560"/>
                  </a:lnTo>
                  <a:lnTo>
                    <a:pt x="785300" y="45964"/>
                  </a:lnTo>
                  <a:lnTo>
                    <a:pt x="783307" y="80777"/>
                  </a:lnTo>
                  <a:lnTo>
                    <a:pt x="783794" y="113297"/>
                  </a:lnTo>
                  <a:lnTo>
                    <a:pt x="791147" y="142361"/>
                  </a:lnTo>
                  <a:lnTo>
                    <a:pt x="793108" y="146226"/>
                  </a:lnTo>
                  <a:lnTo>
                    <a:pt x="802243" y="154700"/>
                  </a:lnTo>
                  <a:lnTo>
                    <a:pt x="804918" y="155855"/>
                  </a:lnTo>
                  <a:lnTo>
                    <a:pt x="812212" y="156596"/>
                  </a:lnTo>
                  <a:lnTo>
                    <a:pt x="820233" y="155461"/>
                  </a:lnTo>
                  <a:lnTo>
                    <a:pt x="841009" y="147184"/>
                  </a:lnTo>
                  <a:lnTo>
                    <a:pt x="849762" y="14011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76" name="SMARTInkShape-190">
              <a:extLst>
                <a:ext uri="{FF2B5EF4-FFF2-40B4-BE49-F238E27FC236}">
                  <a16:creationId xmlns:a16="http://schemas.microsoft.com/office/drawing/2014/main" xmlns="" id="{6F4CB965-ACC6-4A64-A704-0118636B70F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845469" y="3431381"/>
              <a:ext cx="11907" cy="16670"/>
            </a:xfrm>
            <a:custGeom>
              <a:avLst/>
              <a:gdLst/>
              <a:ahLst/>
              <a:cxnLst/>
              <a:rect l="0" t="0" r="0" b="0"/>
              <a:pathLst>
                <a:path w="11907" h="16670">
                  <a:moveTo>
                    <a:pt x="0" y="0"/>
                  </a:moveTo>
                  <a:lnTo>
                    <a:pt x="0" y="0"/>
                  </a:lnTo>
                  <a:lnTo>
                    <a:pt x="8182" y="7075"/>
                  </a:lnTo>
                  <a:lnTo>
                    <a:pt x="10803" y="12180"/>
                  </a:lnTo>
                  <a:lnTo>
                    <a:pt x="11906" y="1666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77" name="SMARTInkShape-191">
              <a:extLst>
                <a:ext uri="{FF2B5EF4-FFF2-40B4-BE49-F238E27FC236}">
                  <a16:creationId xmlns:a16="http://schemas.microsoft.com/office/drawing/2014/main" xmlns="" id="{3A3D2863-66E3-4A42-9C47-4A3725DB5366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916906" y="3748088"/>
              <a:ext cx="409576" cy="91113"/>
            </a:xfrm>
            <a:custGeom>
              <a:avLst/>
              <a:gdLst/>
              <a:ahLst/>
              <a:cxnLst/>
              <a:rect l="0" t="0" r="0" b="0"/>
              <a:pathLst>
                <a:path w="409576" h="91113">
                  <a:moveTo>
                    <a:pt x="0" y="0"/>
                  </a:moveTo>
                  <a:lnTo>
                    <a:pt x="0" y="0"/>
                  </a:lnTo>
                  <a:lnTo>
                    <a:pt x="2051" y="2050"/>
                  </a:lnTo>
                  <a:lnTo>
                    <a:pt x="6939" y="4655"/>
                  </a:lnTo>
                  <a:lnTo>
                    <a:pt x="37401" y="37358"/>
                  </a:lnTo>
                  <a:lnTo>
                    <a:pt x="51669" y="50604"/>
                  </a:lnTo>
                  <a:lnTo>
                    <a:pt x="85980" y="69700"/>
                  </a:lnTo>
                  <a:lnTo>
                    <a:pt x="117617" y="79031"/>
                  </a:lnTo>
                  <a:lnTo>
                    <a:pt x="150370" y="86029"/>
                  </a:lnTo>
                  <a:lnTo>
                    <a:pt x="182557" y="91112"/>
                  </a:lnTo>
                  <a:lnTo>
                    <a:pt x="210774" y="90047"/>
                  </a:lnTo>
                  <a:lnTo>
                    <a:pt x="239014" y="87225"/>
                  </a:lnTo>
                  <a:lnTo>
                    <a:pt x="271785" y="80053"/>
                  </a:lnTo>
                  <a:lnTo>
                    <a:pt x="304235" y="69449"/>
                  </a:lnTo>
                  <a:lnTo>
                    <a:pt x="338998" y="54138"/>
                  </a:lnTo>
                  <a:lnTo>
                    <a:pt x="374475" y="35902"/>
                  </a:lnTo>
                  <a:lnTo>
                    <a:pt x="399793" y="22830"/>
                  </a:lnTo>
                  <a:lnTo>
                    <a:pt x="409575" y="1428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579" name="SMARTInkShape-192">
            <a:extLst>
              <a:ext uri="{FF2B5EF4-FFF2-40B4-BE49-F238E27FC236}">
                <a16:creationId xmlns:a16="http://schemas.microsoft.com/office/drawing/2014/main" xmlns="" id="{E8DEFECC-FD68-4AC8-A969-B560E6971E5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593428" y="3535013"/>
            <a:ext cx="264073" cy="153094"/>
          </a:xfrm>
          <a:custGeom>
            <a:avLst/>
            <a:gdLst/>
            <a:ahLst/>
            <a:cxnLst/>
            <a:rect l="0" t="0" r="0" b="0"/>
            <a:pathLst>
              <a:path w="264073" h="153094">
                <a:moveTo>
                  <a:pt x="111672" y="10668"/>
                </a:moveTo>
                <a:lnTo>
                  <a:pt x="111672" y="10668"/>
                </a:lnTo>
                <a:lnTo>
                  <a:pt x="113722" y="8618"/>
                </a:lnTo>
                <a:lnTo>
                  <a:pt x="113955" y="7121"/>
                </a:lnTo>
                <a:lnTo>
                  <a:pt x="113304" y="5740"/>
                </a:lnTo>
                <a:lnTo>
                  <a:pt x="111768" y="3654"/>
                </a:lnTo>
                <a:lnTo>
                  <a:pt x="111700" y="2299"/>
                </a:lnTo>
                <a:lnTo>
                  <a:pt x="95891" y="0"/>
                </a:lnTo>
                <a:lnTo>
                  <a:pt x="61513" y="3176"/>
                </a:lnTo>
                <a:lnTo>
                  <a:pt x="36916" y="14710"/>
                </a:lnTo>
                <a:lnTo>
                  <a:pt x="25125" y="24274"/>
                </a:lnTo>
                <a:lnTo>
                  <a:pt x="12491" y="40528"/>
                </a:lnTo>
                <a:lnTo>
                  <a:pt x="1630" y="65501"/>
                </a:lnTo>
                <a:lnTo>
                  <a:pt x="0" y="78668"/>
                </a:lnTo>
                <a:lnTo>
                  <a:pt x="1825" y="95970"/>
                </a:lnTo>
                <a:lnTo>
                  <a:pt x="13772" y="119578"/>
                </a:lnTo>
                <a:lnTo>
                  <a:pt x="18253" y="125723"/>
                </a:lnTo>
                <a:lnTo>
                  <a:pt x="31849" y="135710"/>
                </a:lnTo>
                <a:lnTo>
                  <a:pt x="46483" y="142259"/>
                </a:lnTo>
                <a:lnTo>
                  <a:pt x="63470" y="143915"/>
                </a:lnTo>
                <a:lnTo>
                  <a:pt x="71020" y="143459"/>
                </a:lnTo>
                <a:lnTo>
                  <a:pt x="84091" y="137264"/>
                </a:lnTo>
                <a:lnTo>
                  <a:pt x="105245" y="121392"/>
                </a:lnTo>
                <a:lnTo>
                  <a:pt x="113666" y="109288"/>
                </a:lnTo>
                <a:lnTo>
                  <a:pt x="119349" y="93244"/>
                </a:lnTo>
                <a:lnTo>
                  <a:pt x="122802" y="60310"/>
                </a:lnTo>
                <a:lnTo>
                  <a:pt x="123574" y="24906"/>
                </a:lnTo>
                <a:lnTo>
                  <a:pt x="123314" y="9442"/>
                </a:lnTo>
                <a:lnTo>
                  <a:pt x="121226" y="3602"/>
                </a:lnTo>
                <a:lnTo>
                  <a:pt x="120411" y="39183"/>
                </a:lnTo>
                <a:lnTo>
                  <a:pt x="121188" y="74384"/>
                </a:lnTo>
                <a:lnTo>
                  <a:pt x="122459" y="86284"/>
                </a:lnTo>
                <a:lnTo>
                  <a:pt x="134774" y="121480"/>
                </a:lnTo>
                <a:lnTo>
                  <a:pt x="137802" y="126463"/>
                </a:lnTo>
                <a:lnTo>
                  <a:pt x="147566" y="138197"/>
                </a:lnTo>
                <a:lnTo>
                  <a:pt x="160628" y="147551"/>
                </a:lnTo>
                <a:lnTo>
                  <a:pt x="177711" y="153093"/>
                </a:lnTo>
                <a:lnTo>
                  <a:pt x="193051" y="150894"/>
                </a:lnTo>
                <a:lnTo>
                  <a:pt x="214214" y="141489"/>
                </a:lnTo>
                <a:lnTo>
                  <a:pt x="244761" y="117707"/>
                </a:lnTo>
                <a:lnTo>
                  <a:pt x="257368" y="104018"/>
                </a:lnTo>
                <a:lnTo>
                  <a:pt x="264072" y="94012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583" name="SMARTInkShape-Group113">
            <a:extLst>
              <a:ext uri="{FF2B5EF4-FFF2-40B4-BE49-F238E27FC236}">
                <a16:creationId xmlns:a16="http://schemas.microsoft.com/office/drawing/2014/main" xmlns="" id="{E0AFE5D5-CC42-4246-A301-BFC0901F21A4}"/>
              </a:ext>
            </a:extLst>
          </p:cNvPr>
          <p:cNvGrpSpPr/>
          <p:nvPr/>
        </p:nvGrpSpPr>
        <p:grpSpPr>
          <a:xfrm>
            <a:off x="3112456" y="3376613"/>
            <a:ext cx="354645" cy="323177"/>
            <a:chOff x="3112456" y="3376613"/>
            <a:chExt cx="354645" cy="323177"/>
          </a:xfrm>
        </p:grpSpPr>
        <p:sp>
          <p:nvSpPr>
            <p:cNvPr id="23580" name="SMARTInkShape-193">
              <a:extLst>
                <a:ext uri="{FF2B5EF4-FFF2-40B4-BE49-F238E27FC236}">
                  <a16:creationId xmlns:a16="http://schemas.microsoft.com/office/drawing/2014/main" xmlns="" id="{E8B2ABD7-4A3F-46F8-A83C-6D82BC07F8FE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3112456" y="3532887"/>
              <a:ext cx="133169" cy="159032"/>
            </a:xfrm>
            <a:custGeom>
              <a:avLst/>
              <a:gdLst/>
              <a:ahLst/>
              <a:cxnLst/>
              <a:rect l="0" t="0" r="0" b="0"/>
              <a:pathLst>
                <a:path w="133169" h="159032">
                  <a:moveTo>
                    <a:pt x="126044" y="19938"/>
                  </a:moveTo>
                  <a:lnTo>
                    <a:pt x="126044" y="19938"/>
                  </a:lnTo>
                  <a:lnTo>
                    <a:pt x="127308" y="19938"/>
                  </a:lnTo>
                  <a:lnTo>
                    <a:pt x="130623" y="18674"/>
                  </a:lnTo>
                  <a:lnTo>
                    <a:pt x="131478" y="18037"/>
                  </a:lnTo>
                  <a:lnTo>
                    <a:pt x="133168" y="15213"/>
                  </a:lnTo>
                  <a:lnTo>
                    <a:pt x="119476" y="5013"/>
                  </a:lnTo>
                  <a:lnTo>
                    <a:pt x="97508" y="0"/>
                  </a:lnTo>
                  <a:lnTo>
                    <a:pt x="88661" y="213"/>
                  </a:lnTo>
                  <a:lnTo>
                    <a:pt x="55199" y="8042"/>
                  </a:lnTo>
                  <a:lnTo>
                    <a:pt x="42670" y="13737"/>
                  </a:lnTo>
                  <a:lnTo>
                    <a:pt x="19483" y="32580"/>
                  </a:lnTo>
                  <a:lnTo>
                    <a:pt x="6068" y="54091"/>
                  </a:lnTo>
                  <a:lnTo>
                    <a:pt x="1684" y="65688"/>
                  </a:lnTo>
                  <a:lnTo>
                    <a:pt x="0" y="85786"/>
                  </a:lnTo>
                  <a:lnTo>
                    <a:pt x="2035" y="99512"/>
                  </a:lnTo>
                  <a:lnTo>
                    <a:pt x="16846" y="130446"/>
                  </a:lnTo>
                  <a:lnTo>
                    <a:pt x="30370" y="146725"/>
                  </a:lnTo>
                  <a:lnTo>
                    <a:pt x="39253" y="152666"/>
                  </a:lnTo>
                  <a:lnTo>
                    <a:pt x="64692" y="158866"/>
                  </a:lnTo>
                  <a:lnTo>
                    <a:pt x="69760" y="159031"/>
                  </a:lnTo>
                  <a:lnTo>
                    <a:pt x="103280" y="149429"/>
                  </a:lnTo>
                  <a:lnTo>
                    <a:pt x="116519" y="14138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81" name="SMARTInkShape-194">
              <a:extLst>
                <a:ext uri="{FF2B5EF4-FFF2-40B4-BE49-F238E27FC236}">
                  <a16:creationId xmlns:a16="http://schemas.microsoft.com/office/drawing/2014/main" xmlns="" id="{AF325F96-329A-48B2-B498-C85BD2E12CC8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234753" y="3376613"/>
              <a:ext cx="232348" cy="323177"/>
            </a:xfrm>
            <a:custGeom>
              <a:avLst/>
              <a:gdLst/>
              <a:ahLst/>
              <a:cxnLst/>
              <a:rect l="0" t="0" r="0" b="0"/>
              <a:pathLst>
                <a:path w="232348" h="323177">
                  <a:moveTo>
                    <a:pt x="3747" y="0"/>
                  </a:moveTo>
                  <a:lnTo>
                    <a:pt x="3747" y="0"/>
                  </a:lnTo>
                  <a:lnTo>
                    <a:pt x="3747" y="2283"/>
                  </a:lnTo>
                  <a:lnTo>
                    <a:pt x="2483" y="3616"/>
                  </a:lnTo>
                  <a:lnTo>
                    <a:pt x="2375" y="4262"/>
                  </a:lnTo>
                  <a:lnTo>
                    <a:pt x="2568" y="4958"/>
                  </a:lnTo>
                  <a:lnTo>
                    <a:pt x="3514" y="6711"/>
                  </a:lnTo>
                  <a:lnTo>
                    <a:pt x="6030" y="40899"/>
                  </a:lnTo>
                  <a:lnTo>
                    <a:pt x="3084" y="73405"/>
                  </a:lnTo>
                  <a:lnTo>
                    <a:pt x="1411" y="106377"/>
                  </a:lnTo>
                  <a:lnTo>
                    <a:pt x="674" y="116714"/>
                  </a:lnTo>
                  <a:lnTo>
                    <a:pt x="0" y="122252"/>
                  </a:lnTo>
                  <a:lnTo>
                    <a:pt x="2956" y="157157"/>
                  </a:lnTo>
                  <a:lnTo>
                    <a:pt x="5637" y="190829"/>
                  </a:lnTo>
                  <a:lnTo>
                    <a:pt x="4689" y="198005"/>
                  </a:lnTo>
                  <a:lnTo>
                    <a:pt x="6824" y="231920"/>
                  </a:lnTo>
                  <a:lnTo>
                    <a:pt x="14663" y="266389"/>
                  </a:lnTo>
                  <a:lnTo>
                    <a:pt x="17467" y="282833"/>
                  </a:lnTo>
                  <a:lnTo>
                    <a:pt x="20461" y="289544"/>
                  </a:lnTo>
                  <a:lnTo>
                    <a:pt x="37490" y="307580"/>
                  </a:lnTo>
                  <a:lnTo>
                    <a:pt x="49235" y="312703"/>
                  </a:lnTo>
                  <a:lnTo>
                    <a:pt x="53679" y="313844"/>
                  </a:lnTo>
                  <a:lnTo>
                    <a:pt x="70336" y="311606"/>
                  </a:lnTo>
                  <a:lnTo>
                    <a:pt x="89955" y="301089"/>
                  </a:lnTo>
                  <a:lnTo>
                    <a:pt x="107209" y="288030"/>
                  </a:lnTo>
                  <a:lnTo>
                    <a:pt x="126274" y="264727"/>
                  </a:lnTo>
                  <a:lnTo>
                    <a:pt x="145651" y="229871"/>
                  </a:lnTo>
                  <a:lnTo>
                    <a:pt x="155225" y="199903"/>
                  </a:lnTo>
                  <a:lnTo>
                    <a:pt x="155473" y="194150"/>
                  </a:lnTo>
                  <a:lnTo>
                    <a:pt x="153860" y="187406"/>
                  </a:lnTo>
                  <a:lnTo>
                    <a:pt x="148483" y="176631"/>
                  </a:lnTo>
                  <a:lnTo>
                    <a:pt x="139371" y="166662"/>
                  </a:lnTo>
                  <a:lnTo>
                    <a:pt x="136696" y="165353"/>
                  </a:lnTo>
                  <a:lnTo>
                    <a:pt x="135242" y="165004"/>
                  </a:lnTo>
                  <a:lnTo>
                    <a:pt x="132216" y="165322"/>
                  </a:lnTo>
                  <a:lnTo>
                    <a:pt x="124381" y="167301"/>
                  </a:lnTo>
                  <a:lnTo>
                    <a:pt x="111697" y="181422"/>
                  </a:lnTo>
                  <a:lnTo>
                    <a:pt x="105611" y="190853"/>
                  </a:lnTo>
                  <a:lnTo>
                    <a:pt x="100724" y="208260"/>
                  </a:lnTo>
                  <a:lnTo>
                    <a:pt x="99042" y="241467"/>
                  </a:lnTo>
                  <a:lnTo>
                    <a:pt x="105860" y="274690"/>
                  </a:lnTo>
                  <a:lnTo>
                    <a:pt x="112878" y="290228"/>
                  </a:lnTo>
                  <a:lnTo>
                    <a:pt x="124565" y="308334"/>
                  </a:lnTo>
                  <a:lnTo>
                    <a:pt x="137251" y="318255"/>
                  </a:lnTo>
                  <a:lnTo>
                    <a:pt x="149661" y="322470"/>
                  </a:lnTo>
                  <a:lnTo>
                    <a:pt x="157783" y="323176"/>
                  </a:lnTo>
                  <a:lnTo>
                    <a:pt x="182138" y="319217"/>
                  </a:lnTo>
                  <a:lnTo>
                    <a:pt x="217576" y="302941"/>
                  </a:lnTo>
                  <a:lnTo>
                    <a:pt x="232347" y="29051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82" name="SMARTInkShape-195">
              <a:extLst>
                <a:ext uri="{FF2B5EF4-FFF2-40B4-BE49-F238E27FC236}">
                  <a16:creationId xmlns:a16="http://schemas.microsoft.com/office/drawing/2014/main" xmlns="" id="{BB28C882-025B-4197-8346-44E0318081FF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219476" y="3662363"/>
              <a:ext cx="30931" cy="7118"/>
            </a:xfrm>
            <a:custGeom>
              <a:avLst/>
              <a:gdLst/>
              <a:ahLst/>
              <a:cxnLst/>
              <a:rect l="0" t="0" r="0" b="0"/>
              <a:pathLst>
                <a:path w="30931" h="7118">
                  <a:moveTo>
                    <a:pt x="7118" y="0"/>
                  </a:moveTo>
                  <a:lnTo>
                    <a:pt x="7118" y="0"/>
                  </a:lnTo>
                  <a:lnTo>
                    <a:pt x="0" y="7117"/>
                  </a:lnTo>
                  <a:lnTo>
                    <a:pt x="22594" y="6879"/>
                  </a:lnTo>
                  <a:lnTo>
                    <a:pt x="26814" y="5242"/>
                  </a:lnTo>
                  <a:lnTo>
                    <a:pt x="28924" y="3829"/>
                  </a:lnTo>
                  <a:lnTo>
                    <a:pt x="29593" y="3611"/>
                  </a:lnTo>
                  <a:lnTo>
                    <a:pt x="30039" y="3730"/>
                  </a:lnTo>
                  <a:lnTo>
                    <a:pt x="30930" y="476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586" name="SMARTInkShape-Group114">
            <a:extLst>
              <a:ext uri="{FF2B5EF4-FFF2-40B4-BE49-F238E27FC236}">
                <a16:creationId xmlns:a16="http://schemas.microsoft.com/office/drawing/2014/main" xmlns="" id="{119154B4-D780-46AF-BE7F-3F7935FCC7BA}"/>
              </a:ext>
            </a:extLst>
          </p:cNvPr>
          <p:cNvGrpSpPr/>
          <p:nvPr/>
        </p:nvGrpSpPr>
        <p:grpSpPr>
          <a:xfrm>
            <a:off x="3671986" y="3210914"/>
            <a:ext cx="445196" cy="498376"/>
            <a:chOff x="3671986" y="3210914"/>
            <a:chExt cx="445196" cy="498376"/>
          </a:xfrm>
        </p:grpSpPr>
        <p:sp>
          <p:nvSpPr>
            <p:cNvPr id="23584" name="SMARTInkShape-196">
              <a:extLst>
                <a:ext uri="{FF2B5EF4-FFF2-40B4-BE49-F238E27FC236}">
                  <a16:creationId xmlns:a16="http://schemas.microsoft.com/office/drawing/2014/main" xmlns="" id="{98A91F41-6233-43F1-A856-45A3BB4D0FC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671986" y="3210914"/>
              <a:ext cx="240409" cy="498376"/>
            </a:xfrm>
            <a:custGeom>
              <a:avLst/>
              <a:gdLst/>
              <a:ahLst/>
              <a:cxnLst/>
              <a:rect l="0" t="0" r="0" b="0"/>
              <a:pathLst>
                <a:path w="240409" h="498376">
                  <a:moveTo>
                    <a:pt x="2283" y="463355"/>
                  </a:moveTo>
                  <a:lnTo>
                    <a:pt x="2283" y="463355"/>
                  </a:lnTo>
                  <a:lnTo>
                    <a:pt x="0" y="465638"/>
                  </a:lnTo>
                  <a:lnTo>
                    <a:pt x="2187" y="465733"/>
                  </a:lnTo>
                  <a:lnTo>
                    <a:pt x="17104" y="463685"/>
                  </a:lnTo>
                  <a:lnTo>
                    <a:pt x="21570" y="461385"/>
                  </a:lnTo>
                  <a:lnTo>
                    <a:pt x="54838" y="434861"/>
                  </a:lnTo>
                  <a:lnTo>
                    <a:pt x="74377" y="409723"/>
                  </a:lnTo>
                  <a:lnTo>
                    <a:pt x="88737" y="378594"/>
                  </a:lnTo>
                  <a:lnTo>
                    <a:pt x="103096" y="345894"/>
                  </a:lnTo>
                  <a:lnTo>
                    <a:pt x="113102" y="315330"/>
                  </a:lnTo>
                  <a:lnTo>
                    <a:pt x="124319" y="280696"/>
                  </a:lnTo>
                  <a:lnTo>
                    <a:pt x="136224" y="246165"/>
                  </a:lnTo>
                  <a:lnTo>
                    <a:pt x="147800" y="213575"/>
                  </a:lnTo>
                  <a:lnTo>
                    <a:pt x="156171" y="187734"/>
                  </a:lnTo>
                  <a:lnTo>
                    <a:pt x="167059" y="154823"/>
                  </a:lnTo>
                  <a:lnTo>
                    <a:pt x="175942" y="122951"/>
                  </a:lnTo>
                  <a:lnTo>
                    <a:pt x="183454" y="89096"/>
                  </a:lnTo>
                  <a:lnTo>
                    <a:pt x="185447" y="56852"/>
                  </a:lnTo>
                  <a:lnTo>
                    <a:pt x="183991" y="21685"/>
                  </a:lnTo>
                  <a:lnTo>
                    <a:pt x="183584" y="18349"/>
                  </a:lnTo>
                  <a:lnTo>
                    <a:pt x="178298" y="8886"/>
                  </a:lnTo>
                  <a:lnTo>
                    <a:pt x="172234" y="4017"/>
                  </a:lnTo>
                  <a:lnTo>
                    <a:pt x="161354" y="0"/>
                  </a:lnTo>
                  <a:lnTo>
                    <a:pt x="156854" y="862"/>
                  </a:lnTo>
                  <a:lnTo>
                    <a:pt x="154543" y="1832"/>
                  </a:lnTo>
                  <a:lnTo>
                    <a:pt x="151269" y="5027"/>
                  </a:lnTo>
                  <a:lnTo>
                    <a:pt x="128435" y="37013"/>
                  </a:lnTo>
                  <a:lnTo>
                    <a:pt x="118465" y="62809"/>
                  </a:lnTo>
                  <a:lnTo>
                    <a:pt x="114474" y="96047"/>
                  </a:lnTo>
                  <a:lnTo>
                    <a:pt x="114226" y="129539"/>
                  </a:lnTo>
                  <a:lnTo>
                    <a:pt x="116106" y="163504"/>
                  </a:lnTo>
                  <a:lnTo>
                    <a:pt x="119799" y="198786"/>
                  </a:lnTo>
                  <a:lnTo>
                    <a:pt x="121142" y="230828"/>
                  </a:lnTo>
                  <a:lnTo>
                    <a:pt x="123383" y="263995"/>
                  </a:lnTo>
                  <a:lnTo>
                    <a:pt x="126932" y="298014"/>
                  </a:lnTo>
                  <a:lnTo>
                    <a:pt x="128887" y="329467"/>
                  </a:lnTo>
                  <a:lnTo>
                    <a:pt x="134069" y="361569"/>
                  </a:lnTo>
                  <a:lnTo>
                    <a:pt x="137546" y="393876"/>
                  </a:lnTo>
                  <a:lnTo>
                    <a:pt x="142820" y="428915"/>
                  </a:lnTo>
                  <a:lnTo>
                    <a:pt x="150181" y="462376"/>
                  </a:lnTo>
                  <a:lnTo>
                    <a:pt x="161328" y="485340"/>
                  </a:lnTo>
                  <a:lnTo>
                    <a:pt x="166455" y="490412"/>
                  </a:lnTo>
                  <a:lnTo>
                    <a:pt x="178644" y="497502"/>
                  </a:lnTo>
                  <a:lnTo>
                    <a:pt x="182178" y="498375"/>
                  </a:lnTo>
                  <a:lnTo>
                    <a:pt x="188406" y="497602"/>
                  </a:lnTo>
                  <a:lnTo>
                    <a:pt x="200630" y="493070"/>
                  </a:lnTo>
                  <a:lnTo>
                    <a:pt x="207661" y="487828"/>
                  </a:lnTo>
                  <a:lnTo>
                    <a:pt x="217133" y="476019"/>
                  </a:lnTo>
                  <a:lnTo>
                    <a:pt x="235782" y="440512"/>
                  </a:lnTo>
                  <a:lnTo>
                    <a:pt x="240408" y="42049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85" name="SMARTInkShape-197">
              <a:extLst>
                <a:ext uri="{FF2B5EF4-FFF2-40B4-BE49-F238E27FC236}">
                  <a16:creationId xmlns:a16="http://schemas.microsoft.com/office/drawing/2014/main" xmlns="" id="{A668D2B0-619D-4160-A15E-A99DC5D7AB49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922367" y="3541052"/>
              <a:ext cx="194815" cy="154019"/>
            </a:xfrm>
            <a:custGeom>
              <a:avLst/>
              <a:gdLst/>
              <a:ahLst/>
              <a:cxnLst/>
              <a:rect l="0" t="0" r="0" b="0"/>
              <a:pathLst>
                <a:path w="194815" h="154019">
                  <a:moveTo>
                    <a:pt x="78133" y="33204"/>
                  </a:moveTo>
                  <a:lnTo>
                    <a:pt x="78133" y="33204"/>
                  </a:lnTo>
                  <a:lnTo>
                    <a:pt x="79397" y="33204"/>
                  </a:lnTo>
                  <a:lnTo>
                    <a:pt x="79769" y="32411"/>
                  </a:lnTo>
                  <a:lnTo>
                    <a:pt x="81073" y="26845"/>
                  </a:lnTo>
                  <a:lnTo>
                    <a:pt x="82789" y="23865"/>
                  </a:lnTo>
                  <a:lnTo>
                    <a:pt x="75816" y="9099"/>
                  </a:lnTo>
                  <a:lnTo>
                    <a:pt x="72870" y="5293"/>
                  </a:lnTo>
                  <a:lnTo>
                    <a:pt x="70679" y="3601"/>
                  </a:lnTo>
                  <a:lnTo>
                    <a:pt x="63578" y="879"/>
                  </a:lnTo>
                  <a:lnTo>
                    <a:pt x="53919" y="0"/>
                  </a:lnTo>
                  <a:lnTo>
                    <a:pt x="39998" y="3193"/>
                  </a:lnTo>
                  <a:lnTo>
                    <a:pt x="31608" y="7040"/>
                  </a:lnTo>
                  <a:lnTo>
                    <a:pt x="11294" y="23996"/>
                  </a:lnTo>
                  <a:lnTo>
                    <a:pt x="8033" y="30699"/>
                  </a:lnTo>
                  <a:lnTo>
                    <a:pt x="1821" y="62900"/>
                  </a:lnTo>
                  <a:lnTo>
                    <a:pt x="0" y="77876"/>
                  </a:lnTo>
                  <a:lnTo>
                    <a:pt x="1803" y="110112"/>
                  </a:lnTo>
                  <a:lnTo>
                    <a:pt x="3171" y="122891"/>
                  </a:lnTo>
                  <a:lnTo>
                    <a:pt x="7891" y="134430"/>
                  </a:lnTo>
                  <a:lnTo>
                    <a:pt x="16744" y="145335"/>
                  </a:lnTo>
                  <a:lnTo>
                    <a:pt x="22255" y="149801"/>
                  </a:lnTo>
                  <a:lnTo>
                    <a:pt x="33768" y="153416"/>
                  </a:lnTo>
                  <a:lnTo>
                    <a:pt x="40676" y="154018"/>
                  </a:lnTo>
                  <a:lnTo>
                    <a:pt x="46228" y="153222"/>
                  </a:lnTo>
                  <a:lnTo>
                    <a:pt x="62167" y="144936"/>
                  </a:lnTo>
                  <a:lnTo>
                    <a:pt x="67552" y="140864"/>
                  </a:lnTo>
                  <a:lnTo>
                    <a:pt x="73763" y="132513"/>
                  </a:lnTo>
                  <a:lnTo>
                    <a:pt x="79171" y="117575"/>
                  </a:lnTo>
                  <a:lnTo>
                    <a:pt x="88746" y="82783"/>
                  </a:lnTo>
                  <a:lnTo>
                    <a:pt x="90723" y="47533"/>
                  </a:lnTo>
                  <a:lnTo>
                    <a:pt x="91212" y="37714"/>
                  </a:lnTo>
                  <a:lnTo>
                    <a:pt x="90060" y="20779"/>
                  </a:lnTo>
                  <a:lnTo>
                    <a:pt x="89788" y="20158"/>
                  </a:lnTo>
                  <a:lnTo>
                    <a:pt x="89343" y="19744"/>
                  </a:lnTo>
                  <a:lnTo>
                    <a:pt x="87991" y="19080"/>
                  </a:lnTo>
                  <a:lnTo>
                    <a:pt x="89737" y="24296"/>
                  </a:lnTo>
                  <a:lnTo>
                    <a:pt x="92618" y="54945"/>
                  </a:lnTo>
                  <a:lnTo>
                    <a:pt x="98254" y="87760"/>
                  </a:lnTo>
                  <a:lnTo>
                    <a:pt x="109639" y="121174"/>
                  </a:lnTo>
                  <a:lnTo>
                    <a:pt x="118736" y="134306"/>
                  </a:lnTo>
                  <a:lnTo>
                    <a:pt x="122284" y="137493"/>
                  </a:lnTo>
                  <a:lnTo>
                    <a:pt x="129785" y="140775"/>
                  </a:lnTo>
                  <a:lnTo>
                    <a:pt x="136182" y="142159"/>
                  </a:lnTo>
                  <a:lnTo>
                    <a:pt x="155800" y="137326"/>
                  </a:lnTo>
                  <a:lnTo>
                    <a:pt x="178630" y="125465"/>
                  </a:lnTo>
                  <a:lnTo>
                    <a:pt x="194814" y="11178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587" name="SMARTInkShape-198">
            <a:extLst>
              <a:ext uri="{FF2B5EF4-FFF2-40B4-BE49-F238E27FC236}">
                <a16:creationId xmlns:a16="http://schemas.microsoft.com/office/drawing/2014/main" xmlns="" id="{90B29EB6-E818-4DCB-A51B-BE722AE82F7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283920" y="3526830"/>
            <a:ext cx="119012" cy="165874"/>
          </a:xfrm>
          <a:custGeom>
            <a:avLst/>
            <a:gdLst/>
            <a:ahLst/>
            <a:cxnLst/>
            <a:rect l="0" t="0" r="0" b="0"/>
            <a:pathLst>
              <a:path w="119012" h="165874">
                <a:moveTo>
                  <a:pt x="102343" y="9326"/>
                </a:moveTo>
                <a:lnTo>
                  <a:pt x="102343" y="9326"/>
                </a:lnTo>
                <a:lnTo>
                  <a:pt x="104393" y="9326"/>
                </a:lnTo>
                <a:lnTo>
                  <a:pt x="103287" y="9326"/>
                </a:lnTo>
                <a:lnTo>
                  <a:pt x="103909" y="9326"/>
                </a:lnTo>
                <a:lnTo>
                  <a:pt x="102950" y="7915"/>
                </a:lnTo>
                <a:lnTo>
                  <a:pt x="101025" y="6053"/>
                </a:lnTo>
                <a:lnTo>
                  <a:pt x="90345" y="805"/>
                </a:lnTo>
                <a:lnTo>
                  <a:pt x="83147" y="0"/>
                </a:lnTo>
                <a:lnTo>
                  <a:pt x="70564" y="1105"/>
                </a:lnTo>
                <a:lnTo>
                  <a:pt x="47918" y="7452"/>
                </a:lnTo>
                <a:lnTo>
                  <a:pt x="30660" y="18922"/>
                </a:lnTo>
                <a:lnTo>
                  <a:pt x="8212" y="46534"/>
                </a:lnTo>
                <a:lnTo>
                  <a:pt x="1893" y="64510"/>
                </a:lnTo>
                <a:lnTo>
                  <a:pt x="0" y="97712"/>
                </a:lnTo>
                <a:lnTo>
                  <a:pt x="5548" y="127377"/>
                </a:lnTo>
                <a:lnTo>
                  <a:pt x="9163" y="135233"/>
                </a:lnTo>
                <a:lnTo>
                  <a:pt x="24398" y="150580"/>
                </a:lnTo>
                <a:lnTo>
                  <a:pt x="41521" y="162207"/>
                </a:lnTo>
                <a:lnTo>
                  <a:pt x="55247" y="165873"/>
                </a:lnTo>
                <a:lnTo>
                  <a:pt x="78209" y="165171"/>
                </a:lnTo>
                <a:lnTo>
                  <a:pt x="100926" y="159622"/>
                </a:lnTo>
                <a:lnTo>
                  <a:pt x="109478" y="155223"/>
                </a:lnTo>
                <a:lnTo>
                  <a:pt x="119011" y="147439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591" name="SMARTInkShape-Group116">
            <a:extLst>
              <a:ext uri="{FF2B5EF4-FFF2-40B4-BE49-F238E27FC236}">
                <a16:creationId xmlns:a16="http://schemas.microsoft.com/office/drawing/2014/main" xmlns="" id="{94108B95-07E3-433D-919E-51276CF60345}"/>
              </a:ext>
            </a:extLst>
          </p:cNvPr>
          <p:cNvGrpSpPr/>
          <p:nvPr/>
        </p:nvGrpSpPr>
        <p:grpSpPr>
          <a:xfrm>
            <a:off x="4424499" y="3215449"/>
            <a:ext cx="1150008" cy="857607"/>
            <a:chOff x="4424499" y="3215449"/>
            <a:chExt cx="1150008" cy="857607"/>
          </a:xfrm>
        </p:grpSpPr>
        <p:sp>
          <p:nvSpPr>
            <p:cNvPr id="23588" name="SMARTInkShape-199">
              <a:extLst>
                <a:ext uri="{FF2B5EF4-FFF2-40B4-BE49-F238E27FC236}">
                  <a16:creationId xmlns:a16="http://schemas.microsoft.com/office/drawing/2014/main" xmlns="" id="{3A3A618B-E9D1-4522-8626-C588ABD13AE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424499" y="3215449"/>
              <a:ext cx="1150008" cy="857607"/>
            </a:xfrm>
            <a:custGeom>
              <a:avLst/>
              <a:gdLst/>
              <a:ahLst/>
              <a:cxnLst/>
              <a:rect l="0" t="0" r="0" b="0"/>
              <a:pathLst>
                <a:path w="1150008" h="857607">
                  <a:moveTo>
                    <a:pt x="11770" y="325470"/>
                  </a:moveTo>
                  <a:lnTo>
                    <a:pt x="11770" y="325470"/>
                  </a:lnTo>
                  <a:lnTo>
                    <a:pt x="10506" y="325470"/>
                  </a:lnTo>
                  <a:lnTo>
                    <a:pt x="10133" y="325734"/>
                  </a:lnTo>
                  <a:lnTo>
                    <a:pt x="9885" y="326175"/>
                  </a:lnTo>
                  <a:lnTo>
                    <a:pt x="2952" y="358808"/>
                  </a:lnTo>
                  <a:lnTo>
                    <a:pt x="0" y="394055"/>
                  </a:lnTo>
                  <a:lnTo>
                    <a:pt x="2459" y="429675"/>
                  </a:lnTo>
                  <a:lnTo>
                    <a:pt x="5395" y="442247"/>
                  </a:lnTo>
                  <a:lnTo>
                    <a:pt x="8672" y="448544"/>
                  </a:lnTo>
                  <a:lnTo>
                    <a:pt x="19884" y="461853"/>
                  </a:lnTo>
                  <a:lnTo>
                    <a:pt x="28873" y="467274"/>
                  </a:lnTo>
                  <a:lnTo>
                    <a:pt x="36123" y="469703"/>
                  </a:lnTo>
                  <a:lnTo>
                    <a:pt x="54804" y="470636"/>
                  </a:lnTo>
                  <a:lnTo>
                    <a:pt x="71771" y="465353"/>
                  </a:lnTo>
                  <a:lnTo>
                    <a:pt x="84192" y="454691"/>
                  </a:lnTo>
                  <a:lnTo>
                    <a:pt x="94132" y="441414"/>
                  </a:lnTo>
                  <a:lnTo>
                    <a:pt x="102393" y="421103"/>
                  </a:lnTo>
                  <a:lnTo>
                    <a:pt x="103708" y="410956"/>
                  </a:lnTo>
                  <a:lnTo>
                    <a:pt x="99775" y="376687"/>
                  </a:lnTo>
                  <a:lnTo>
                    <a:pt x="97715" y="368341"/>
                  </a:lnTo>
                  <a:lnTo>
                    <a:pt x="90630" y="355771"/>
                  </a:lnTo>
                  <a:lnTo>
                    <a:pt x="73104" y="336883"/>
                  </a:lnTo>
                  <a:lnTo>
                    <a:pt x="57930" y="328701"/>
                  </a:lnTo>
                  <a:lnTo>
                    <a:pt x="38656" y="324395"/>
                  </a:lnTo>
                  <a:lnTo>
                    <a:pt x="28085" y="324740"/>
                  </a:lnTo>
                  <a:lnTo>
                    <a:pt x="11162" y="330770"/>
                  </a:lnTo>
                  <a:lnTo>
                    <a:pt x="8148" y="333911"/>
                  </a:lnTo>
                  <a:lnTo>
                    <a:pt x="6191" y="337688"/>
                  </a:lnTo>
                  <a:lnTo>
                    <a:pt x="5090" y="343319"/>
                  </a:lnTo>
                  <a:lnTo>
                    <a:pt x="4687" y="356216"/>
                  </a:lnTo>
                  <a:lnTo>
                    <a:pt x="6064" y="361095"/>
                  </a:lnTo>
                  <a:lnTo>
                    <a:pt x="14389" y="374454"/>
                  </a:lnTo>
                  <a:lnTo>
                    <a:pt x="20601" y="381023"/>
                  </a:lnTo>
                  <a:lnTo>
                    <a:pt x="44062" y="396227"/>
                  </a:lnTo>
                  <a:lnTo>
                    <a:pt x="51941" y="398382"/>
                  </a:lnTo>
                  <a:lnTo>
                    <a:pt x="60567" y="397756"/>
                  </a:lnTo>
                  <a:lnTo>
                    <a:pt x="78794" y="391617"/>
                  </a:lnTo>
                  <a:lnTo>
                    <a:pt x="89411" y="382790"/>
                  </a:lnTo>
                  <a:lnTo>
                    <a:pt x="107339" y="357406"/>
                  </a:lnTo>
                  <a:lnTo>
                    <a:pt x="125183" y="330114"/>
                  </a:lnTo>
                  <a:lnTo>
                    <a:pt x="129115" y="326829"/>
                  </a:lnTo>
                  <a:lnTo>
                    <a:pt x="143895" y="317943"/>
                  </a:lnTo>
                  <a:lnTo>
                    <a:pt x="145626" y="317806"/>
                  </a:lnTo>
                  <a:lnTo>
                    <a:pt x="157715" y="321902"/>
                  </a:lnTo>
                  <a:lnTo>
                    <a:pt x="166687" y="328558"/>
                  </a:lnTo>
                  <a:lnTo>
                    <a:pt x="175885" y="340556"/>
                  </a:lnTo>
                  <a:lnTo>
                    <a:pt x="182087" y="354365"/>
                  </a:lnTo>
                  <a:lnTo>
                    <a:pt x="188795" y="385413"/>
                  </a:lnTo>
                  <a:lnTo>
                    <a:pt x="193196" y="419388"/>
                  </a:lnTo>
                  <a:lnTo>
                    <a:pt x="197143" y="454075"/>
                  </a:lnTo>
                  <a:lnTo>
                    <a:pt x="198807" y="464693"/>
                  </a:lnTo>
                  <a:lnTo>
                    <a:pt x="197527" y="475218"/>
                  </a:lnTo>
                  <a:lnTo>
                    <a:pt x="197243" y="467205"/>
                  </a:lnTo>
                  <a:lnTo>
                    <a:pt x="195622" y="459016"/>
                  </a:lnTo>
                  <a:lnTo>
                    <a:pt x="195139" y="426255"/>
                  </a:lnTo>
                  <a:lnTo>
                    <a:pt x="195126" y="391312"/>
                  </a:lnTo>
                  <a:lnTo>
                    <a:pt x="195655" y="360823"/>
                  </a:lnTo>
                  <a:lnTo>
                    <a:pt x="202890" y="336997"/>
                  </a:lnTo>
                  <a:lnTo>
                    <a:pt x="210006" y="327776"/>
                  </a:lnTo>
                  <a:lnTo>
                    <a:pt x="213734" y="325172"/>
                  </a:lnTo>
                  <a:lnTo>
                    <a:pt x="229363" y="317060"/>
                  </a:lnTo>
                  <a:lnTo>
                    <a:pt x="233626" y="317146"/>
                  </a:lnTo>
                  <a:lnTo>
                    <a:pt x="245358" y="320621"/>
                  </a:lnTo>
                  <a:lnTo>
                    <a:pt x="251490" y="323621"/>
                  </a:lnTo>
                  <a:lnTo>
                    <a:pt x="259421" y="332997"/>
                  </a:lnTo>
                  <a:lnTo>
                    <a:pt x="265770" y="344743"/>
                  </a:lnTo>
                  <a:lnTo>
                    <a:pt x="272951" y="377756"/>
                  </a:lnTo>
                  <a:lnTo>
                    <a:pt x="275778" y="409668"/>
                  </a:lnTo>
                  <a:lnTo>
                    <a:pt x="279391" y="442161"/>
                  </a:lnTo>
                  <a:lnTo>
                    <a:pt x="287908" y="466135"/>
                  </a:lnTo>
                  <a:lnTo>
                    <a:pt x="296718" y="480477"/>
                  </a:lnTo>
                  <a:lnTo>
                    <a:pt x="299456" y="482821"/>
                  </a:lnTo>
                  <a:lnTo>
                    <a:pt x="302438" y="484039"/>
                  </a:lnTo>
                  <a:lnTo>
                    <a:pt x="309927" y="484821"/>
                  </a:lnTo>
                  <a:lnTo>
                    <a:pt x="313000" y="484222"/>
                  </a:lnTo>
                  <a:lnTo>
                    <a:pt x="319657" y="480418"/>
                  </a:lnTo>
                  <a:lnTo>
                    <a:pt x="335834" y="460112"/>
                  </a:lnTo>
                  <a:lnTo>
                    <a:pt x="355391" y="424752"/>
                  </a:lnTo>
                  <a:lnTo>
                    <a:pt x="369434" y="395253"/>
                  </a:lnTo>
                  <a:lnTo>
                    <a:pt x="382680" y="359715"/>
                  </a:lnTo>
                  <a:lnTo>
                    <a:pt x="394512" y="324064"/>
                  </a:lnTo>
                  <a:lnTo>
                    <a:pt x="403726" y="289625"/>
                  </a:lnTo>
                  <a:lnTo>
                    <a:pt x="411485" y="259211"/>
                  </a:lnTo>
                  <a:lnTo>
                    <a:pt x="420909" y="226842"/>
                  </a:lnTo>
                  <a:lnTo>
                    <a:pt x="430861" y="191695"/>
                  </a:lnTo>
                  <a:lnTo>
                    <a:pt x="435924" y="162272"/>
                  </a:lnTo>
                  <a:lnTo>
                    <a:pt x="442282" y="126989"/>
                  </a:lnTo>
                  <a:lnTo>
                    <a:pt x="446663" y="97942"/>
                  </a:lnTo>
                  <a:lnTo>
                    <a:pt x="446756" y="64231"/>
                  </a:lnTo>
                  <a:lnTo>
                    <a:pt x="442002" y="32373"/>
                  </a:lnTo>
                  <a:lnTo>
                    <a:pt x="433183" y="8978"/>
                  </a:lnTo>
                  <a:lnTo>
                    <a:pt x="431618" y="6525"/>
                  </a:lnTo>
                  <a:lnTo>
                    <a:pt x="427057" y="3094"/>
                  </a:lnTo>
                  <a:lnTo>
                    <a:pt x="419245" y="381"/>
                  </a:lnTo>
                  <a:lnTo>
                    <a:pt x="416770" y="0"/>
                  </a:lnTo>
                  <a:lnTo>
                    <a:pt x="406966" y="1992"/>
                  </a:lnTo>
                  <a:lnTo>
                    <a:pt x="402342" y="4519"/>
                  </a:lnTo>
                  <a:lnTo>
                    <a:pt x="398347" y="8994"/>
                  </a:lnTo>
                  <a:lnTo>
                    <a:pt x="380127" y="40657"/>
                  </a:lnTo>
                  <a:lnTo>
                    <a:pt x="370972" y="74493"/>
                  </a:lnTo>
                  <a:lnTo>
                    <a:pt x="367338" y="104124"/>
                  </a:lnTo>
                  <a:lnTo>
                    <a:pt x="366727" y="134492"/>
                  </a:lnTo>
                  <a:lnTo>
                    <a:pt x="366871" y="163411"/>
                  </a:lnTo>
                  <a:lnTo>
                    <a:pt x="368221" y="191316"/>
                  </a:lnTo>
                  <a:lnTo>
                    <a:pt x="369004" y="218663"/>
                  </a:lnTo>
                  <a:lnTo>
                    <a:pt x="370529" y="252313"/>
                  </a:lnTo>
                  <a:lnTo>
                    <a:pt x="371099" y="279099"/>
                  </a:lnTo>
                  <a:lnTo>
                    <a:pt x="371532" y="307320"/>
                  </a:lnTo>
                  <a:lnTo>
                    <a:pt x="372504" y="342718"/>
                  </a:lnTo>
                  <a:lnTo>
                    <a:pt x="372833" y="373327"/>
                  </a:lnTo>
                  <a:lnTo>
                    <a:pt x="372897" y="408736"/>
                  </a:lnTo>
                  <a:lnTo>
                    <a:pt x="371544" y="442739"/>
                  </a:lnTo>
                  <a:lnTo>
                    <a:pt x="371379" y="474144"/>
                  </a:lnTo>
                  <a:lnTo>
                    <a:pt x="371347" y="505033"/>
                  </a:lnTo>
                  <a:lnTo>
                    <a:pt x="372712" y="537494"/>
                  </a:lnTo>
                  <a:lnTo>
                    <a:pt x="371571" y="572946"/>
                  </a:lnTo>
                  <a:lnTo>
                    <a:pt x="373960" y="604050"/>
                  </a:lnTo>
                  <a:lnTo>
                    <a:pt x="374183" y="636783"/>
                  </a:lnTo>
                  <a:lnTo>
                    <a:pt x="373781" y="666676"/>
                  </a:lnTo>
                  <a:lnTo>
                    <a:pt x="375613" y="701432"/>
                  </a:lnTo>
                  <a:lnTo>
                    <a:pt x="376037" y="731373"/>
                  </a:lnTo>
                  <a:lnTo>
                    <a:pt x="377997" y="766632"/>
                  </a:lnTo>
                  <a:lnTo>
                    <a:pt x="383263" y="801594"/>
                  </a:lnTo>
                  <a:lnTo>
                    <a:pt x="388224" y="836013"/>
                  </a:lnTo>
                  <a:lnTo>
                    <a:pt x="392421" y="847103"/>
                  </a:lnTo>
                  <a:lnTo>
                    <a:pt x="397502" y="856975"/>
                  </a:lnTo>
                  <a:lnTo>
                    <a:pt x="398305" y="857606"/>
                  </a:lnTo>
                  <a:lnTo>
                    <a:pt x="399371" y="857498"/>
                  </a:lnTo>
                  <a:lnTo>
                    <a:pt x="401965" y="855967"/>
                  </a:lnTo>
                  <a:lnTo>
                    <a:pt x="410679" y="845402"/>
                  </a:lnTo>
                  <a:lnTo>
                    <a:pt x="415903" y="835430"/>
                  </a:lnTo>
                  <a:lnTo>
                    <a:pt x="424070" y="802705"/>
                  </a:lnTo>
                  <a:lnTo>
                    <a:pt x="427103" y="772415"/>
                  </a:lnTo>
                  <a:lnTo>
                    <a:pt x="430191" y="741390"/>
                  </a:lnTo>
                  <a:lnTo>
                    <a:pt x="431374" y="715317"/>
                  </a:lnTo>
                  <a:lnTo>
                    <a:pt x="432880" y="683435"/>
                  </a:lnTo>
                  <a:lnTo>
                    <a:pt x="432497" y="653352"/>
                  </a:lnTo>
                  <a:lnTo>
                    <a:pt x="431352" y="627231"/>
                  </a:lnTo>
                  <a:lnTo>
                    <a:pt x="430965" y="595333"/>
                  </a:lnTo>
                  <a:lnTo>
                    <a:pt x="427616" y="562554"/>
                  </a:lnTo>
                  <a:lnTo>
                    <a:pt x="424994" y="535500"/>
                  </a:lnTo>
                  <a:lnTo>
                    <a:pt x="419537" y="502718"/>
                  </a:lnTo>
                  <a:lnTo>
                    <a:pt x="409735" y="467898"/>
                  </a:lnTo>
                  <a:lnTo>
                    <a:pt x="397897" y="440722"/>
                  </a:lnTo>
                  <a:lnTo>
                    <a:pt x="386426" y="426672"/>
                  </a:lnTo>
                  <a:lnTo>
                    <a:pt x="377455" y="419955"/>
                  </a:lnTo>
                  <a:lnTo>
                    <a:pt x="369358" y="417142"/>
                  </a:lnTo>
                  <a:lnTo>
                    <a:pt x="363197" y="416308"/>
                  </a:lnTo>
                  <a:lnTo>
                    <a:pt x="358020" y="417325"/>
                  </a:lnTo>
                  <a:lnTo>
                    <a:pt x="354747" y="420005"/>
                  </a:lnTo>
                  <a:lnTo>
                    <a:pt x="349599" y="425664"/>
                  </a:lnTo>
                  <a:lnTo>
                    <a:pt x="348447" y="429708"/>
                  </a:lnTo>
                  <a:lnTo>
                    <a:pt x="348200" y="434504"/>
                  </a:lnTo>
                  <a:lnTo>
                    <a:pt x="348972" y="438400"/>
                  </a:lnTo>
                  <a:lnTo>
                    <a:pt x="352159" y="444832"/>
                  </a:lnTo>
                  <a:lnTo>
                    <a:pt x="361864" y="456318"/>
                  </a:lnTo>
                  <a:lnTo>
                    <a:pt x="376770" y="463965"/>
                  </a:lnTo>
                  <a:lnTo>
                    <a:pt x="390403" y="466941"/>
                  </a:lnTo>
                  <a:lnTo>
                    <a:pt x="404877" y="464880"/>
                  </a:lnTo>
                  <a:lnTo>
                    <a:pt x="431574" y="451225"/>
                  </a:lnTo>
                  <a:lnTo>
                    <a:pt x="444895" y="439622"/>
                  </a:lnTo>
                  <a:lnTo>
                    <a:pt x="457780" y="423813"/>
                  </a:lnTo>
                  <a:lnTo>
                    <a:pt x="472372" y="390791"/>
                  </a:lnTo>
                  <a:lnTo>
                    <a:pt x="483611" y="363683"/>
                  </a:lnTo>
                  <a:lnTo>
                    <a:pt x="491883" y="328865"/>
                  </a:lnTo>
                  <a:lnTo>
                    <a:pt x="495154" y="301934"/>
                  </a:lnTo>
                  <a:lnTo>
                    <a:pt x="495164" y="337093"/>
                  </a:lnTo>
                  <a:lnTo>
                    <a:pt x="497754" y="369763"/>
                  </a:lnTo>
                  <a:lnTo>
                    <a:pt x="502327" y="402423"/>
                  </a:lnTo>
                  <a:lnTo>
                    <a:pt x="507892" y="436208"/>
                  </a:lnTo>
                  <a:lnTo>
                    <a:pt x="515380" y="454480"/>
                  </a:lnTo>
                  <a:lnTo>
                    <a:pt x="529995" y="472098"/>
                  </a:lnTo>
                  <a:lnTo>
                    <a:pt x="533222" y="473982"/>
                  </a:lnTo>
                  <a:lnTo>
                    <a:pt x="545638" y="477450"/>
                  </a:lnTo>
                  <a:lnTo>
                    <a:pt x="555706" y="477833"/>
                  </a:lnTo>
                  <a:lnTo>
                    <a:pt x="567418" y="472159"/>
                  </a:lnTo>
                  <a:lnTo>
                    <a:pt x="577493" y="463395"/>
                  </a:lnTo>
                  <a:lnTo>
                    <a:pt x="590346" y="444066"/>
                  </a:lnTo>
                  <a:lnTo>
                    <a:pt x="602698" y="409586"/>
                  </a:lnTo>
                  <a:lnTo>
                    <a:pt x="608406" y="377450"/>
                  </a:lnTo>
                  <a:lnTo>
                    <a:pt x="613144" y="343160"/>
                  </a:lnTo>
                  <a:lnTo>
                    <a:pt x="615503" y="309474"/>
                  </a:lnTo>
                  <a:lnTo>
                    <a:pt x="615710" y="279968"/>
                  </a:lnTo>
                  <a:lnTo>
                    <a:pt x="616489" y="244937"/>
                  </a:lnTo>
                  <a:lnTo>
                    <a:pt x="616603" y="209570"/>
                  </a:lnTo>
                  <a:lnTo>
                    <a:pt x="616676" y="179497"/>
                  </a:lnTo>
                  <a:lnTo>
                    <a:pt x="616389" y="178942"/>
                  </a:lnTo>
                  <a:lnTo>
                    <a:pt x="615932" y="178572"/>
                  </a:lnTo>
                  <a:lnTo>
                    <a:pt x="615364" y="178326"/>
                  </a:lnTo>
                  <a:lnTo>
                    <a:pt x="614720" y="178426"/>
                  </a:lnTo>
                  <a:lnTo>
                    <a:pt x="613299" y="179243"/>
                  </a:lnTo>
                  <a:lnTo>
                    <a:pt x="612814" y="180095"/>
                  </a:lnTo>
                  <a:lnTo>
                    <a:pt x="612036" y="185266"/>
                  </a:lnTo>
                  <a:lnTo>
                    <a:pt x="611847" y="216999"/>
                  </a:lnTo>
                  <a:lnTo>
                    <a:pt x="611845" y="249295"/>
                  </a:lnTo>
                  <a:lnTo>
                    <a:pt x="611845" y="280259"/>
                  </a:lnTo>
                  <a:lnTo>
                    <a:pt x="611845" y="311644"/>
                  </a:lnTo>
                  <a:lnTo>
                    <a:pt x="613895" y="346256"/>
                  </a:lnTo>
                  <a:lnTo>
                    <a:pt x="617509" y="380094"/>
                  </a:lnTo>
                  <a:lnTo>
                    <a:pt x="621871" y="411342"/>
                  </a:lnTo>
                  <a:lnTo>
                    <a:pt x="631500" y="446595"/>
                  </a:lnTo>
                  <a:lnTo>
                    <a:pt x="647819" y="478760"/>
                  </a:lnTo>
                  <a:lnTo>
                    <a:pt x="651843" y="484013"/>
                  </a:lnTo>
                  <a:lnTo>
                    <a:pt x="654140" y="485892"/>
                  </a:lnTo>
                  <a:lnTo>
                    <a:pt x="655123" y="486393"/>
                  </a:lnTo>
                  <a:lnTo>
                    <a:pt x="661563" y="487098"/>
                  </a:lnTo>
                  <a:lnTo>
                    <a:pt x="665074" y="486557"/>
                  </a:lnTo>
                  <a:lnTo>
                    <a:pt x="666381" y="486043"/>
                  </a:lnTo>
                  <a:lnTo>
                    <a:pt x="674130" y="477689"/>
                  </a:lnTo>
                  <a:lnTo>
                    <a:pt x="681180" y="465889"/>
                  </a:lnTo>
                  <a:lnTo>
                    <a:pt x="690892" y="433824"/>
                  </a:lnTo>
                  <a:lnTo>
                    <a:pt x="698251" y="401717"/>
                  </a:lnTo>
                  <a:lnTo>
                    <a:pt x="702012" y="367989"/>
                  </a:lnTo>
                  <a:lnTo>
                    <a:pt x="704484" y="333965"/>
                  </a:lnTo>
                  <a:lnTo>
                    <a:pt x="704381" y="327693"/>
                  </a:lnTo>
                  <a:lnTo>
                    <a:pt x="701770" y="316687"/>
                  </a:lnTo>
                  <a:lnTo>
                    <a:pt x="701024" y="315216"/>
                  </a:lnTo>
                  <a:lnTo>
                    <a:pt x="701195" y="315195"/>
                  </a:lnTo>
                  <a:lnTo>
                    <a:pt x="702108" y="315797"/>
                  </a:lnTo>
                  <a:lnTo>
                    <a:pt x="702023" y="322990"/>
                  </a:lnTo>
                  <a:lnTo>
                    <a:pt x="700947" y="328909"/>
                  </a:lnTo>
                  <a:lnTo>
                    <a:pt x="703639" y="350096"/>
                  </a:lnTo>
                  <a:lnTo>
                    <a:pt x="708861" y="383553"/>
                  </a:lnTo>
                  <a:lnTo>
                    <a:pt x="713070" y="415190"/>
                  </a:lnTo>
                  <a:lnTo>
                    <a:pt x="722155" y="447562"/>
                  </a:lnTo>
                  <a:lnTo>
                    <a:pt x="733087" y="459994"/>
                  </a:lnTo>
                  <a:lnTo>
                    <a:pt x="737344" y="462693"/>
                  </a:lnTo>
                  <a:lnTo>
                    <a:pt x="742500" y="464245"/>
                  </a:lnTo>
                  <a:lnTo>
                    <a:pt x="752150" y="463722"/>
                  </a:lnTo>
                  <a:lnTo>
                    <a:pt x="757751" y="461095"/>
                  </a:lnTo>
                  <a:lnTo>
                    <a:pt x="760741" y="458420"/>
                  </a:lnTo>
                  <a:lnTo>
                    <a:pt x="773505" y="441533"/>
                  </a:lnTo>
                  <a:lnTo>
                    <a:pt x="786876" y="408836"/>
                  </a:lnTo>
                  <a:lnTo>
                    <a:pt x="788855" y="401679"/>
                  </a:lnTo>
                  <a:lnTo>
                    <a:pt x="791641" y="367208"/>
                  </a:lnTo>
                  <a:lnTo>
                    <a:pt x="792811" y="332974"/>
                  </a:lnTo>
                  <a:lnTo>
                    <a:pt x="791446" y="327501"/>
                  </a:lnTo>
                  <a:lnTo>
                    <a:pt x="791639" y="326824"/>
                  </a:lnTo>
                  <a:lnTo>
                    <a:pt x="792750" y="325549"/>
                  </a:lnTo>
                  <a:lnTo>
                    <a:pt x="792799" y="328022"/>
                  </a:lnTo>
                  <a:lnTo>
                    <a:pt x="792105" y="329955"/>
                  </a:lnTo>
                  <a:lnTo>
                    <a:pt x="791550" y="330841"/>
                  </a:lnTo>
                  <a:lnTo>
                    <a:pt x="790768" y="337145"/>
                  </a:lnTo>
                  <a:lnTo>
                    <a:pt x="792780" y="371210"/>
                  </a:lnTo>
                  <a:lnTo>
                    <a:pt x="796880" y="402620"/>
                  </a:lnTo>
                  <a:lnTo>
                    <a:pt x="802039" y="436439"/>
                  </a:lnTo>
                  <a:lnTo>
                    <a:pt x="809023" y="458005"/>
                  </a:lnTo>
                  <a:lnTo>
                    <a:pt x="826461" y="478142"/>
                  </a:lnTo>
                  <a:lnTo>
                    <a:pt x="831715" y="482154"/>
                  </a:lnTo>
                  <a:lnTo>
                    <a:pt x="836741" y="483037"/>
                  </a:lnTo>
                  <a:lnTo>
                    <a:pt x="843535" y="482712"/>
                  </a:lnTo>
                  <a:lnTo>
                    <a:pt x="853740" y="475225"/>
                  </a:lnTo>
                  <a:lnTo>
                    <a:pt x="867435" y="450061"/>
                  </a:lnTo>
                  <a:lnTo>
                    <a:pt x="877682" y="415375"/>
                  </a:lnTo>
                  <a:lnTo>
                    <a:pt x="884533" y="379863"/>
                  </a:lnTo>
                  <a:lnTo>
                    <a:pt x="885394" y="347937"/>
                  </a:lnTo>
                  <a:lnTo>
                    <a:pt x="883514" y="338770"/>
                  </a:lnTo>
                  <a:lnTo>
                    <a:pt x="878040" y="330197"/>
                  </a:lnTo>
                  <a:lnTo>
                    <a:pt x="875586" y="328894"/>
                  </a:lnTo>
                  <a:lnTo>
                    <a:pt x="871473" y="327869"/>
                  </a:lnTo>
                  <a:lnTo>
                    <a:pt x="873581" y="329756"/>
                  </a:lnTo>
                  <a:lnTo>
                    <a:pt x="877103" y="331649"/>
                  </a:lnTo>
                  <a:lnTo>
                    <a:pt x="880469" y="332328"/>
                  </a:lnTo>
                  <a:lnTo>
                    <a:pt x="889155" y="331852"/>
                  </a:lnTo>
                  <a:lnTo>
                    <a:pt x="923906" y="328077"/>
                  </a:lnTo>
                  <a:lnTo>
                    <a:pt x="936185" y="328135"/>
                  </a:lnTo>
                  <a:lnTo>
                    <a:pt x="944386" y="331168"/>
                  </a:lnTo>
                  <a:lnTo>
                    <a:pt x="947913" y="333449"/>
                  </a:lnTo>
                  <a:lnTo>
                    <a:pt x="952004" y="338227"/>
                  </a:lnTo>
                  <a:lnTo>
                    <a:pt x="955643" y="340224"/>
                  </a:lnTo>
                  <a:lnTo>
                    <a:pt x="956667" y="341920"/>
                  </a:lnTo>
                  <a:lnTo>
                    <a:pt x="957098" y="346628"/>
                  </a:lnTo>
                  <a:lnTo>
                    <a:pt x="954774" y="379341"/>
                  </a:lnTo>
                  <a:lnTo>
                    <a:pt x="954745" y="412729"/>
                  </a:lnTo>
                  <a:lnTo>
                    <a:pt x="956156" y="426883"/>
                  </a:lnTo>
                  <a:lnTo>
                    <a:pt x="965846" y="461653"/>
                  </a:lnTo>
                  <a:lnTo>
                    <a:pt x="971089" y="471203"/>
                  </a:lnTo>
                  <a:lnTo>
                    <a:pt x="983655" y="483025"/>
                  </a:lnTo>
                  <a:lnTo>
                    <a:pt x="986909" y="484129"/>
                  </a:lnTo>
                  <a:lnTo>
                    <a:pt x="990736" y="484356"/>
                  </a:lnTo>
                  <a:lnTo>
                    <a:pt x="994200" y="483575"/>
                  </a:lnTo>
                  <a:lnTo>
                    <a:pt x="1000390" y="480383"/>
                  </a:lnTo>
                  <a:lnTo>
                    <a:pt x="1024742" y="449927"/>
                  </a:lnTo>
                  <a:lnTo>
                    <a:pt x="1043110" y="416137"/>
                  </a:lnTo>
                  <a:lnTo>
                    <a:pt x="1059998" y="382512"/>
                  </a:lnTo>
                  <a:lnTo>
                    <a:pt x="1070057" y="357828"/>
                  </a:lnTo>
                  <a:lnTo>
                    <a:pt x="1072655" y="323848"/>
                  </a:lnTo>
                  <a:lnTo>
                    <a:pt x="1071981" y="320949"/>
                  </a:lnTo>
                  <a:lnTo>
                    <a:pt x="1068409" y="314906"/>
                  </a:lnTo>
                  <a:lnTo>
                    <a:pt x="1062977" y="309346"/>
                  </a:lnTo>
                  <a:lnTo>
                    <a:pt x="1058940" y="307720"/>
                  </a:lnTo>
                  <a:lnTo>
                    <a:pt x="1049880" y="306677"/>
                  </a:lnTo>
                  <a:lnTo>
                    <a:pt x="1045181" y="308651"/>
                  </a:lnTo>
                  <a:lnTo>
                    <a:pt x="1034691" y="316140"/>
                  </a:lnTo>
                  <a:lnTo>
                    <a:pt x="1024855" y="330506"/>
                  </a:lnTo>
                  <a:lnTo>
                    <a:pt x="1018923" y="343633"/>
                  </a:lnTo>
                  <a:lnTo>
                    <a:pt x="1016856" y="368673"/>
                  </a:lnTo>
                  <a:lnTo>
                    <a:pt x="1023420" y="404320"/>
                  </a:lnTo>
                  <a:lnTo>
                    <a:pt x="1034511" y="437919"/>
                  </a:lnTo>
                  <a:lnTo>
                    <a:pt x="1042908" y="454420"/>
                  </a:lnTo>
                  <a:lnTo>
                    <a:pt x="1058795" y="470898"/>
                  </a:lnTo>
                  <a:lnTo>
                    <a:pt x="1077844" y="480450"/>
                  </a:lnTo>
                  <a:lnTo>
                    <a:pt x="1097771" y="480300"/>
                  </a:lnTo>
                  <a:lnTo>
                    <a:pt x="1129145" y="471351"/>
                  </a:lnTo>
                  <a:lnTo>
                    <a:pt x="1139240" y="466707"/>
                  </a:lnTo>
                  <a:lnTo>
                    <a:pt x="1150007" y="45643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89" name="SMARTInkShape-200">
              <a:extLst>
                <a:ext uri="{FF2B5EF4-FFF2-40B4-BE49-F238E27FC236}">
                  <a16:creationId xmlns:a16="http://schemas.microsoft.com/office/drawing/2014/main" xmlns="" id="{C235E826-0B8C-4E95-8AB5-77B182213461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5017294" y="3452813"/>
              <a:ext cx="123826" cy="7144"/>
            </a:xfrm>
            <a:custGeom>
              <a:avLst/>
              <a:gdLst/>
              <a:ahLst/>
              <a:cxnLst/>
              <a:rect l="0" t="0" r="0" b="0"/>
              <a:pathLst>
                <a:path w="123826" h="7144">
                  <a:moveTo>
                    <a:pt x="0" y="0"/>
                  </a:moveTo>
                  <a:lnTo>
                    <a:pt x="0" y="0"/>
                  </a:lnTo>
                  <a:lnTo>
                    <a:pt x="7859" y="264"/>
                  </a:lnTo>
                  <a:lnTo>
                    <a:pt x="11383" y="1636"/>
                  </a:lnTo>
                  <a:lnTo>
                    <a:pt x="45683" y="4016"/>
                  </a:lnTo>
                  <a:lnTo>
                    <a:pt x="80555" y="4733"/>
                  </a:lnTo>
                  <a:lnTo>
                    <a:pt x="115342" y="5026"/>
                  </a:lnTo>
                  <a:lnTo>
                    <a:pt x="123825" y="714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90" name="SMARTInkShape-201">
              <a:extLst>
                <a:ext uri="{FF2B5EF4-FFF2-40B4-BE49-F238E27FC236}">
                  <a16:creationId xmlns:a16="http://schemas.microsoft.com/office/drawing/2014/main" xmlns="" id="{11FDBF39-08AF-4087-8F82-D02FE8231DC0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924425" y="3414713"/>
              <a:ext cx="4764" cy="2382"/>
            </a:xfrm>
            <a:custGeom>
              <a:avLst/>
              <a:gdLst/>
              <a:ahLst/>
              <a:cxnLst/>
              <a:rect l="0" t="0" r="0" b="0"/>
              <a:pathLst>
                <a:path w="4764" h="2382">
                  <a:moveTo>
                    <a:pt x="0" y="2381"/>
                  </a:moveTo>
                  <a:lnTo>
                    <a:pt x="0" y="2381"/>
                  </a:lnTo>
                  <a:lnTo>
                    <a:pt x="2050" y="2381"/>
                  </a:lnTo>
                  <a:lnTo>
                    <a:pt x="4763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592" name="SMARTInkShape-202">
            <a:extLst>
              <a:ext uri="{FF2B5EF4-FFF2-40B4-BE49-F238E27FC236}">
                <a16:creationId xmlns:a16="http://schemas.microsoft.com/office/drawing/2014/main" xmlns="" id="{02C3D560-6B04-48D2-AD49-CE13A9278C0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765006" y="3511444"/>
            <a:ext cx="167749" cy="193123"/>
          </a:xfrm>
          <a:custGeom>
            <a:avLst/>
            <a:gdLst/>
            <a:ahLst/>
            <a:cxnLst/>
            <a:rect l="0" t="0" r="0" b="0"/>
            <a:pathLst>
              <a:path w="167749" h="193123">
                <a:moveTo>
                  <a:pt x="0" y="165206"/>
                </a:moveTo>
                <a:lnTo>
                  <a:pt x="0" y="165206"/>
                </a:lnTo>
                <a:lnTo>
                  <a:pt x="0" y="166470"/>
                </a:lnTo>
                <a:lnTo>
                  <a:pt x="265" y="166578"/>
                </a:lnTo>
                <a:lnTo>
                  <a:pt x="2283" y="165275"/>
                </a:lnTo>
                <a:lnTo>
                  <a:pt x="2379" y="167491"/>
                </a:lnTo>
                <a:lnTo>
                  <a:pt x="29957" y="132274"/>
                </a:lnTo>
                <a:lnTo>
                  <a:pt x="53871" y="99279"/>
                </a:lnTo>
                <a:lnTo>
                  <a:pt x="75955" y="64293"/>
                </a:lnTo>
                <a:lnTo>
                  <a:pt x="92760" y="31112"/>
                </a:lnTo>
                <a:lnTo>
                  <a:pt x="97082" y="11231"/>
                </a:lnTo>
                <a:lnTo>
                  <a:pt x="96204" y="3520"/>
                </a:lnTo>
                <a:lnTo>
                  <a:pt x="94969" y="741"/>
                </a:lnTo>
                <a:lnTo>
                  <a:pt x="94269" y="0"/>
                </a:lnTo>
                <a:lnTo>
                  <a:pt x="93273" y="35"/>
                </a:lnTo>
                <a:lnTo>
                  <a:pt x="90756" y="1486"/>
                </a:lnTo>
                <a:lnTo>
                  <a:pt x="85092" y="8365"/>
                </a:lnTo>
                <a:lnTo>
                  <a:pt x="82975" y="11803"/>
                </a:lnTo>
                <a:lnTo>
                  <a:pt x="82562" y="16505"/>
                </a:lnTo>
                <a:lnTo>
                  <a:pt x="83261" y="21329"/>
                </a:lnTo>
                <a:lnTo>
                  <a:pt x="84454" y="24355"/>
                </a:lnTo>
                <a:lnTo>
                  <a:pt x="96343" y="35532"/>
                </a:lnTo>
                <a:lnTo>
                  <a:pt x="130874" y="58067"/>
                </a:lnTo>
                <a:lnTo>
                  <a:pt x="138350" y="62611"/>
                </a:lnTo>
                <a:lnTo>
                  <a:pt x="155930" y="84359"/>
                </a:lnTo>
                <a:lnTo>
                  <a:pt x="161854" y="95449"/>
                </a:lnTo>
                <a:lnTo>
                  <a:pt x="167748" y="129098"/>
                </a:lnTo>
                <a:lnTo>
                  <a:pt x="164853" y="152971"/>
                </a:lnTo>
                <a:lnTo>
                  <a:pt x="157313" y="170817"/>
                </a:lnTo>
                <a:lnTo>
                  <a:pt x="149578" y="181572"/>
                </a:lnTo>
                <a:lnTo>
                  <a:pt x="141480" y="187665"/>
                </a:lnTo>
                <a:lnTo>
                  <a:pt x="129792" y="192299"/>
                </a:lnTo>
                <a:lnTo>
                  <a:pt x="125507" y="193122"/>
                </a:lnTo>
                <a:lnTo>
                  <a:pt x="90169" y="189029"/>
                </a:lnTo>
                <a:lnTo>
                  <a:pt x="81162" y="186669"/>
                </a:lnTo>
                <a:lnTo>
                  <a:pt x="65052" y="178067"/>
                </a:lnTo>
                <a:lnTo>
                  <a:pt x="63212" y="176161"/>
                </a:lnTo>
                <a:lnTo>
                  <a:pt x="59532" y="167587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93" name="SMARTInkShape-203">
            <a:extLst>
              <a:ext uri="{FF2B5EF4-FFF2-40B4-BE49-F238E27FC236}">
                <a16:creationId xmlns:a16="http://schemas.microsoft.com/office/drawing/2014/main" xmlns="" id="{C5D06BFD-54C0-4E20-AF00-00EAC16402D9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922169" y="3536423"/>
            <a:ext cx="426245" cy="165714"/>
          </a:xfrm>
          <a:custGeom>
            <a:avLst/>
            <a:gdLst/>
            <a:ahLst/>
            <a:cxnLst/>
            <a:rect l="0" t="0" r="0" b="0"/>
            <a:pathLst>
              <a:path w="426245" h="165714">
                <a:moveTo>
                  <a:pt x="0" y="137846"/>
                </a:moveTo>
                <a:lnTo>
                  <a:pt x="0" y="137846"/>
                </a:lnTo>
                <a:lnTo>
                  <a:pt x="6151" y="139896"/>
                </a:lnTo>
                <a:lnTo>
                  <a:pt x="11840" y="144929"/>
                </a:lnTo>
                <a:lnTo>
                  <a:pt x="32095" y="143720"/>
                </a:lnTo>
                <a:lnTo>
                  <a:pt x="38849" y="141674"/>
                </a:lnTo>
                <a:lnTo>
                  <a:pt x="53440" y="128445"/>
                </a:lnTo>
                <a:lnTo>
                  <a:pt x="63919" y="112452"/>
                </a:lnTo>
                <a:lnTo>
                  <a:pt x="75744" y="78464"/>
                </a:lnTo>
                <a:lnTo>
                  <a:pt x="83049" y="46100"/>
                </a:lnTo>
                <a:lnTo>
                  <a:pt x="87994" y="15242"/>
                </a:lnTo>
                <a:lnTo>
                  <a:pt x="88106" y="4519"/>
                </a:lnTo>
                <a:lnTo>
                  <a:pt x="90267" y="38528"/>
                </a:lnTo>
                <a:lnTo>
                  <a:pt x="93793" y="72048"/>
                </a:lnTo>
                <a:lnTo>
                  <a:pt x="100723" y="105008"/>
                </a:lnTo>
                <a:lnTo>
                  <a:pt x="112740" y="138689"/>
                </a:lnTo>
                <a:lnTo>
                  <a:pt x="119389" y="149402"/>
                </a:lnTo>
                <a:lnTo>
                  <a:pt x="127848" y="154867"/>
                </a:lnTo>
                <a:lnTo>
                  <a:pt x="130728" y="155994"/>
                </a:lnTo>
                <a:lnTo>
                  <a:pt x="140172" y="156453"/>
                </a:lnTo>
                <a:lnTo>
                  <a:pt x="145113" y="155552"/>
                </a:lnTo>
                <a:lnTo>
                  <a:pt x="152358" y="151030"/>
                </a:lnTo>
                <a:lnTo>
                  <a:pt x="165419" y="137749"/>
                </a:lnTo>
                <a:lnTo>
                  <a:pt x="178213" y="115349"/>
                </a:lnTo>
                <a:lnTo>
                  <a:pt x="184610" y="83155"/>
                </a:lnTo>
                <a:lnTo>
                  <a:pt x="187556" y="49433"/>
                </a:lnTo>
                <a:lnTo>
                  <a:pt x="190338" y="14989"/>
                </a:lnTo>
                <a:lnTo>
                  <a:pt x="190490" y="2773"/>
                </a:lnTo>
                <a:lnTo>
                  <a:pt x="190229" y="1760"/>
                </a:lnTo>
                <a:lnTo>
                  <a:pt x="189790" y="1084"/>
                </a:lnTo>
                <a:lnTo>
                  <a:pt x="188449" y="0"/>
                </a:lnTo>
                <a:lnTo>
                  <a:pt x="187457" y="6128"/>
                </a:lnTo>
                <a:lnTo>
                  <a:pt x="186883" y="7172"/>
                </a:lnTo>
                <a:lnTo>
                  <a:pt x="187739" y="39974"/>
                </a:lnTo>
                <a:lnTo>
                  <a:pt x="188791" y="70784"/>
                </a:lnTo>
                <a:lnTo>
                  <a:pt x="192928" y="103583"/>
                </a:lnTo>
                <a:lnTo>
                  <a:pt x="202849" y="137760"/>
                </a:lnTo>
                <a:lnTo>
                  <a:pt x="213296" y="150862"/>
                </a:lnTo>
                <a:lnTo>
                  <a:pt x="218215" y="154696"/>
                </a:lnTo>
                <a:lnTo>
                  <a:pt x="224288" y="156244"/>
                </a:lnTo>
                <a:lnTo>
                  <a:pt x="228095" y="155900"/>
                </a:lnTo>
                <a:lnTo>
                  <a:pt x="237378" y="152260"/>
                </a:lnTo>
                <a:lnTo>
                  <a:pt x="241144" y="149456"/>
                </a:lnTo>
                <a:lnTo>
                  <a:pt x="256543" y="130421"/>
                </a:lnTo>
                <a:lnTo>
                  <a:pt x="270267" y="97873"/>
                </a:lnTo>
                <a:lnTo>
                  <a:pt x="278999" y="65513"/>
                </a:lnTo>
                <a:lnTo>
                  <a:pt x="278372" y="33113"/>
                </a:lnTo>
                <a:lnTo>
                  <a:pt x="275316" y="22849"/>
                </a:lnTo>
                <a:lnTo>
                  <a:pt x="272646" y="17679"/>
                </a:lnTo>
                <a:lnTo>
                  <a:pt x="268031" y="12205"/>
                </a:lnTo>
                <a:lnTo>
                  <a:pt x="266778" y="9431"/>
                </a:lnTo>
                <a:lnTo>
                  <a:pt x="267987" y="9309"/>
                </a:lnTo>
                <a:lnTo>
                  <a:pt x="269300" y="9987"/>
                </a:lnTo>
                <a:lnTo>
                  <a:pt x="270021" y="10538"/>
                </a:lnTo>
                <a:lnTo>
                  <a:pt x="284087" y="11575"/>
                </a:lnTo>
                <a:lnTo>
                  <a:pt x="317428" y="11639"/>
                </a:lnTo>
                <a:lnTo>
                  <a:pt x="340384" y="11640"/>
                </a:lnTo>
                <a:lnTo>
                  <a:pt x="341223" y="11904"/>
                </a:lnTo>
                <a:lnTo>
                  <a:pt x="341782" y="12345"/>
                </a:lnTo>
                <a:lnTo>
                  <a:pt x="346653" y="19653"/>
                </a:lnTo>
                <a:lnTo>
                  <a:pt x="347214" y="21639"/>
                </a:lnTo>
                <a:lnTo>
                  <a:pt x="344705" y="37239"/>
                </a:lnTo>
                <a:lnTo>
                  <a:pt x="343702" y="41538"/>
                </a:lnTo>
                <a:lnTo>
                  <a:pt x="340760" y="73633"/>
                </a:lnTo>
                <a:lnTo>
                  <a:pt x="341054" y="107154"/>
                </a:lnTo>
                <a:lnTo>
                  <a:pt x="348399" y="137878"/>
                </a:lnTo>
                <a:lnTo>
                  <a:pt x="361429" y="159744"/>
                </a:lnTo>
                <a:lnTo>
                  <a:pt x="366000" y="164031"/>
                </a:lnTo>
                <a:lnTo>
                  <a:pt x="369130" y="165358"/>
                </a:lnTo>
                <a:lnTo>
                  <a:pt x="370705" y="165713"/>
                </a:lnTo>
                <a:lnTo>
                  <a:pt x="386866" y="163737"/>
                </a:lnTo>
                <a:lnTo>
                  <a:pt x="392338" y="161788"/>
                </a:lnTo>
                <a:lnTo>
                  <a:pt x="403473" y="153101"/>
                </a:lnTo>
                <a:lnTo>
                  <a:pt x="426244" y="123558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94" name="SMARTInkShape-204">
            <a:extLst>
              <a:ext uri="{FF2B5EF4-FFF2-40B4-BE49-F238E27FC236}">
                <a16:creationId xmlns:a16="http://schemas.microsoft.com/office/drawing/2014/main" xmlns="" id="{7FD9D78A-D039-44DF-B215-6E1BC4B72A45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498431" y="3203420"/>
            <a:ext cx="347664" cy="501286"/>
          </a:xfrm>
          <a:custGeom>
            <a:avLst/>
            <a:gdLst/>
            <a:ahLst/>
            <a:cxnLst/>
            <a:rect l="0" t="0" r="0" b="0"/>
            <a:pathLst>
              <a:path w="347664" h="501286">
                <a:moveTo>
                  <a:pt x="0" y="470849"/>
                </a:moveTo>
                <a:lnTo>
                  <a:pt x="0" y="470849"/>
                </a:lnTo>
                <a:lnTo>
                  <a:pt x="7015" y="470849"/>
                </a:lnTo>
                <a:lnTo>
                  <a:pt x="34186" y="455450"/>
                </a:lnTo>
                <a:lnTo>
                  <a:pt x="68897" y="421828"/>
                </a:lnTo>
                <a:lnTo>
                  <a:pt x="95033" y="387171"/>
                </a:lnTo>
                <a:lnTo>
                  <a:pt x="112403" y="352100"/>
                </a:lnTo>
                <a:lnTo>
                  <a:pt x="123723" y="323321"/>
                </a:lnTo>
                <a:lnTo>
                  <a:pt x="134457" y="292061"/>
                </a:lnTo>
                <a:lnTo>
                  <a:pt x="143236" y="258431"/>
                </a:lnTo>
                <a:lnTo>
                  <a:pt x="152062" y="226600"/>
                </a:lnTo>
                <a:lnTo>
                  <a:pt x="161973" y="196866"/>
                </a:lnTo>
                <a:lnTo>
                  <a:pt x="172023" y="162921"/>
                </a:lnTo>
                <a:lnTo>
                  <a:pt x="179197" y="133847"/>
                </a:lnTo>
                <a:lnTo>
                  <a:pt x="185122" y="100038"/>
                </a:lnTo>
                <a:lnTo>
                  <a:pt x="189958" y="65587"/>
                </a:lnTo>
                <a:lnTo>
                  <a:pt x="188287" y="37263"/>
                </a:lnTo>
                <a:lnTo>
                  <a:pt x="181582" y="12172"/>
                </a:lnTo>
                <a:lnTo>
                  <a:pt x="178511" y="6995"/>
                </a:lnTo>
                <a:lnTo>
                  <a:pt x="176951" y="5244"/>
                </a:lnTo>
                <a:lnTo>
                  <a:pt x="171691" y="2593"/>
                </a:lnTo>
                <a:lnTo>
                  <a:pt x="161326" y="0"/>
                </a:lnTo>
                <a:lnTo>
                  <a:pt x="153340" y="814"/>
                </a:lnTo>
                <a:lnTo>
                  <a:pt x="143560" y="4975"/>
                </a:lnTo>
                <a:lnTo>
                  <a:pt x="125934" y="31930"/>
                </a:lnTo>
                <a:lnTo>
                  <a:pt x="118266" y="57880"/>
                </a:lnTo>
                <a:lnTo>
                  <a:pt x="113460" y="89737"/>
                </a:lnTo>
                <a:lnTo>
                  <a:pt x="114104" y="123778"/>
                </a:lnTo>
                <a:lnTo>
                  <a:pt x="116864" y="157621"/>
                </a:lnTo>
                <a:lnTo>
                  <a:pt x="119038" y="190652"/>
                </a:lnTo>
                <a:lnTo>
                  <a:pt x="121463" y="220600"/>
                </a:lnTo>
                <a:lnTo>
                  <a:pt x="125220" y="253271"/>
                </a:lnTo>
                <a:lnTo>
                  <a:pt x="126384" y="287686"/>
                </a:lnTo>
                <a:lnTo>
                  <a:pt x="130774" y="322433"/>
                </a:lnTo>
                <a:lnTo>
                  <a:pt x="137725" y="356340"/>
                </a:lnTo>
                <a:lnTo>
                  <a:pt x="145236" y="389740"/>
                </a:lnTo>
                <a:lnTo>
                  <a:pt x="152283" y="424845"/>
                </a:lnTo>
                <a:lnTo>
                  <a:pt x="158053" y="458839"/>
                </a:lnTo>
                <a:lnTo>
                  <a:pt x="163783" y="478954"/>
                </a:lnTo>
                <a:lnTo>
                  <a:pt x="172602" y="489997"/>
                </a:lnTo>
                <a:lnTo>
                  <a:pt x="180980" y="497274"/>
                </a:lnTo>
                <a:lnTo>
                  <a:pt x="187709" y="500051"/>
                </a:lnTo>
                <a:lnTo>
                  <a:pt x="195141" y="501285"/>
                </a:lnTo>
                <a:lnTo>
                  <a:pt x="212376" y="499709"/>
                </a:lnTo>
                <a:lnTo>
                  <a:pt x="216186" y="498140"/>
                </a:lnTo>
                <a:lnTo>
                  <a:pt x="238944" y="479193"/>
                </a:lnTo>
                <a:lnTo>
                  <a:pt x="264008" y="445786"/>
                </a:lnTo>
                <a:lnTo>
                  <a:pt x="281530" y="410237"/>
                </a:lnTo>
                <a:lnTo>
                  <a:pt x="286553" y="395053"/>
                </a:lnTo>
                <a:lnTo>
                  <a:pt x="288090" y="361391"/>
                </a:lnTo>
                <a:lnTo>
                  <a:pt x="286862" y="347348"/>
                </a:lnTo>
                <a:lnTo>
                  <a:pt x="284815" y="339976"/>
                </a:lnTo>
                <a:lnTo>
                  <a:pt x="280006" y="332765"/>
                </a:lnTo>
                <a:lnTo>
                  <a:pt x="271798" y="325647"/>
                </a:lnTo>
                <a:lnTo>
                  <a:pt x="269143" y="324294"/>
                </a:lnTo>
                <a:lnTo>
                  <a:pt x="262367" y="324796"/>
                </a:lnTo>
                <a:lnTo>
                  <a:pt x="257450" y="326621"/>
                </a:lnTo>
                <a:lnTo>
                  <a:pt x="249880" y="331773"/>
                </a:lnTo>
                <a:lnTo>
                  <a:pt x="243015" y="340866"/>
                </a:lnTo>
                <a:lnTo>
                  <a:pt x="232900" y="359490"/>
                </a:lnTo>
                <a:lnTo>
                  <a:pt x="227524" y="386331"/>
                </a:lnTo>
                <a:lnTo>
                  <a:pt x="231105" y="418843"/>
                </a:lnTo>
                <a:lnTo>
                  <a:pt x="234811" y="432156"/>
                </a:lnTo>
                <a:lnTo>
                  <a:pt x="249890" y="465039"/>
                </a:lnTo>
                <a:lnTo>
                  <a:pt x="260175" y="476698"/>
                </a:lnTo>
                <a:lnTo>
                  <a:pt x="283287" y="485876"/>
                </a:lnTo>
                <a:lnTo>
                  <a:pt x="300964" y="485323"/>
                </a:lnTo>
                <a:lnTo>
                  <a:pt x="319415" y="479788"/>
                </a:lnTo>
                <a:lnTo>
                  <a:pt x="347663" y="461324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597" name="SMARTInkShape-Group120">
            <a:extLst>
              <a:ext uri="{FF2B5EF4-FFF2-40B4-BE49-F238E27FC236}">
                <a16:creationId xmlns:a16="http://schemas.microsoft.com/office/drawing/2014/main" xmlns="" id="{94ADE7EF-BC51-47BB-9FDC-4FB97746023B}"/>
              </a:ext>
            </a:extLst>
          </p:cNvPr>
          <p:cNvGrpSpPr/>
          <p:nvPr/>
        </p:nvGrpSpPr>
        <p:grpSpPr>
          <a:xfrm>
            <a:off x="6927056" y="3521093"/>
            <a:ext cx="688183" cy="503172"/>
            <a:chOff x="6927056" y="3521093"/>
            <a:chExt cx="688183" cy="503172"/>
          </a:xfrm>
        </p:grpSpPr>
        <p:sp>
          <p:nvSpPr>
            <p:cNvPr id="23595" name="SMARTInkShape-205">
              <a:extLst>
                <a:ext uri="{FF2B5EF4-FFF2-40B4-BE49-F238E27FC236}">
                  <a16:creationId xmlns:a16="http://schemas.microsoft.com/office/drawing/2014/main" xmlns="" id="{AC171043-F58D-43B6-AA3B-2E55F3A6DFA8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927056" y="3521093"/>
              <a:ext cx="596863" cy="503172"/>
            </a:xfrm>
            <a:custGeom>
              <a:avLst/>
              <a:gdLst/>
              <a:ahLst/>
              <a:cxnLst/>
              <a:rect l="0" t="0" r="0" b="0"/>
              <a:pathLst>
                <a:path w="596863" h="503172">
                  <a:moveTo>
                    <a:pt x="0" y="138888"/>
                  </a:moveTo>
                  <a:lnTo>
                    <a:pt x="0" y="138888"/>
                  </a:lnTo>
                  <a:lnTo>
                    <a:pt x="1372" y="138888"/>
                  </a:lnTo>
                  <a:lnTo>
                    <a:pt x="786" y="138888"/>
                  </a:lnTo>
                  <a:lnTo>
                    <a:pt x="524" y="138624"/>
                  </a:lnTo>
                  <a:lnTo>
                    <a:pt x="69" y="136838"/>
                  </a:lnTo>
                  <a:lnTo>
                    <a:pt x="1902" y="104678"/>
                  </a:lnTo>
                  <a:lnTo>
                    <a:pt x="12013" y="70153"/>
                  </a:lnTo>
                  <a:lnTo>
                    <a:pt x="16230" y="58903"/>
                  </a:lnTo>
                  <a:lnTo>
                    <a:pt x="40016" y="25548"/>
                  </a:lnTo>
                  <a:lnTo>
                    <a:pt x="53942" y="14485"/>
                  </a:lnTo>
                  <a:lnTo>
                    <a:pt x="60404" y="11541"/>
                  </a:lnTo>
                  <a:lnTo>
                    <a:pt x="70336" y="9174"/>
                  </a:lnTo>
                  <a:lnTo>
                    <a:pt x="73417" y="9624"/>
                  </a:lnTo>
                  <a:lnTo>
                    <a:pt x="87949" y="16870"/>
                  </a:lnTo>
                  <a:lnTo>
                    <a:pt x="93939" y="22742"/>
                  </a:lnTo>
                  <a:lnTo>
                    <a:pt x="103637" y="41856"/>
                  </a:lnTo>
                  <a:lnTo>
                    <a:pt x="108449" y="63702"/>
                  </a:lnTo>
                  <a:lnTo>
                    <a:pt x="111359" y="98778"/>
                  </a:lnTo>
                  <a:lnTo>
                    <a:pt x="111886" y="131096"/>
                  </a:lnTo>
                  <a:lnTo>
                    <a:pt x="110739" y="165537"/>
                  </a:lnTo>
                  <a:lnTo>
                    <a:pt x="111850" y="173693"/>
                  </a:lnTo>
                  <a:lnTo>
                    <a:pt x="111872" y="173733"/>
                  </a:lnTo>
                  <a:lnTo>
                    <a:pt x="112179" y="168591"/>
                  </a:lnTo>
                  <a:lnTo>
                    <a:pt x="113803" y="160493"/>
                  </a:lnTo>
                  <a:lnTo>
                    <a:pt x="116172" y="126212"/>
                  </a:lnTo>
                  <a:lnTo>
                    <a:pt x="118563" y="94153"/>
                  </a:lnTo>
                  <a:lnTo>
                    <a:pt x="123842" y="59552"/>
                  </a:lnTo>
                  <a:lnTo>
                    <a:pt x="129295" y="36660"/>
                  </a:lnTo>
                  <a:lnTo>
                    <a:pt x="144000" y="17456"/>
                  </a:lnTo>
                  <a:lnTo>
                    <a:pt x="146991" y="14980"/>
                  </a:lnTo>
                  <a:lnTo>
                    <a:pt x="155443" y="12099"/>
                  </a:lnTo>
                  <a:lnTo>
                    <a:pt x="163797" y="12098"/>
                  </a:lnTo>
                  <a:lnTo>
                    <a:pt x="176210" y="16104"/>
                  </a:lnTo>
                  <a:lnTo>
                    <a:pt x="178858" y="17995"/>
                  </a:lnTo>
                  <a:lnTo>
                    <a:pt x="193879" y="38709"/>
                  </a:lnTo>
                  <a:lnTo>
                    <a:pt x="198412" y="53340"/>
                  </a:lnTo>
                  <a:lnTo>
                    <a:pt x="199442" y="67329"/>
                  </a:lnTo>
                  <a:lnTo>
                    <a:pt x="196465" y="100644"/>
                  </a:lnTo>
                  <a:lnTo>
                    <a:pt x="195294" y="136232"/>
                  </a:lnTo>
                  <a:lnTo>
                    <a:pt x="196536" y="143981"/>
                  </a:lnTo>
                  <a:lnTo>
                    <a:pt x="201973" y="154189"/>
                  </a:lnTo>
                  <a:lnTo>
                    <a:pt x="202911" y="155439"/>
                  </a:lnTo>
                  <a:lnTo>
                    <a:pt x="211228" y="160718"/>
                  </a:lnTo>
                  <a:lnTo>
                    <a:pt x="214088" y="161819"/>
                  </a:lnTo>
                  <a:lnTo>
                    <a:pt x="232259" y="160224"/>
                  </a:lnTo>
                  <a:lnTo>
                    <a:pt x="246901" y="154499"/>
                  </a:lnTo>
                  <a:lnTo>
                    <a:pt x="278796" y="138432"/>
                  </a:lnTo>
                  <a:lnTo>
                    <a:pt x="307247" y="104679"/>
                  </a:lnTo>
                  <a:lnTo>
                    <a:pt x="316092" y="92453"/>
                  </a:lnTo>
                  <a:lnTo>
                    <a:pt x="322935" y="72478"/>
                  </a:lnTo>
                  <a:lnTo>
                    <a:pt x="326145" y="38466"/>
                  </a:lnTo>
                  <a:lnTo>
                    <a:pt x="322910" y="20330"/>
                  </a:lnTo>
                  <a:lnTo>
                    <a:pt x="320699" y="16698"/>
                  </a:lnTo>
                  <a:lnTo>
                    <a:pt x="313430" y="9938"/>
                  </a:lnTo>
                  <a:lnTo>
                    <a:pt x="310312" y="8817"/>
                  </a:lnTo>
                  <a:lnTo>
                    <a:pt x="303052" y="9449"/>
                  </a:lnTo>
                  <a:lnTo>
                    <a:pt x="297991" y="11313"/>
                  </a:lnTo>
                  <a:lnTo>
                    <a:pt x="290903" y="17586"/>
                  </a:lnTo>
                  <a:lnTo>
                    <a:pt x="287268" y="24744"/>
                  </a:lnTo>
                  <a:lnTo>
                    <a:pt x="284524" y="33454"/>
                  </a:lnTo>
                  <a:lnTo>
                    <a:pt x="280816" y="68589"/>
                  </a:lnTo>
                  <a:lnTo>
                    <a:pt x="283923" y="103192"/>
                  </a:lnTo>
                  <a:lnTo>
                    <a:pt x="291008" y="131069"/>
                  </a:lnTo>
                  <a:lnTo>
                    <a:pt x="297960" y="142243"/>
                  </a:lnTo>
                  <a:lnTo>
                    <a:pt x="309534" y="152504"/>
                  </a:lnTo>
                  <a:lnTo>
                    <a:pt x="312990" y="154200"/>
                  </a:lnTo>
                  <a:lnTo>
                    <a:pt x="326935" y="155504"/>
                  </a:lnTo>
                  <a:lnTo>
                    <a:pt x="333584" y="153013"/>
                  </a:lnTo>
                  <a:lnTo>
                    <a:pt x="354442" y="139348"/>
                  </a:lnTo>
                  <a:lnTo>
                    <a:pt x="384416" y="105635"/>
                  </a:lnTo>
                  <a:lnTo>
                    <a:pt x="392066" y="93405"/>
                  </a:lnTo>
                  <a:lnTo>
                    <a:pt x="405042" y="60984"/>
                  </a:lnTo>
                  <a:lnTo>
                    <a:pt x="408680" y="46290"/>
                  </a:lnTo>
                  <a:lnTo>
                    <a:pt x="409287" y="18341"/>
                  </a:lnTo>
                  <a:lnTo>
                    <a:pt x="407522" y="8185"/>
                  </a:lnTo>
                  <a:lnTo>
                    <a:pt x="405929" y="5303"/>
                  </a:lnTo>
                  <a:lnTo>
                    <a:pt x="403468" y="1412"/>
                  </a:lnTo>
                  <a:lnTo>
                    <a:pt x="403122" y="406"/>
                  </a:lnTo>
                  <a:lnTo>
                    <a:pt x="402363" y="0"/>
                  </a:lnTo>
                  <a:lnTo>
                    <a:pt x="400108" y="254"/>
                  </a:lnTo>
                  <a:lnTo>
                    <a:pt x="399295" y="693"/>
                  </a:lnTo>
                  <a:lnTo>
                    <a:pt x="398753" y="1250"/>
                  </a:lnTo>
                  <a:lnTo>
                    <a:pt x="398151" y="2574"/>
                  </a:lnTo>
                  <a:lnTo>
                    <a:pt x="397884" y="4044"/>
                  </a:lnTo>
                  <a:lnTo>
                    <a:pt x="398470" y="5580"/>
                  </a:lnTo>
                  <a:lnTo>
                    <a:pt x="400287" y="9343"/>
                  </a:lnTo>
                  <a:lnTo>
                    <a:pt x="401002" y="11250"/>
                  </a:lnTo>
                  <a:lnTo>
                    <a:pt x="403913" y="14074"/>
                  </a:lnTo>
                  <a:lnTo>
                    <a:pt x="417614" y="21826"/>
                  </a:lnTo>
                  <a:lnTo>
                    <a:pt x="446339" y="28675"/>
                  </a:lnTo>
                  <a:lnTo>
                    <a:pt x="476251" y="33750"/>
                  </a:lnTo>
                  <a:lnTo>
                    <a:pt x="477309" y="34400"/>
                  </a:lnTo>
                  <a:lnTo>
                    <a:pt x="480062" y="37844"/>
                  </a:lnTo>
                  <a:lnTo>
                    <a:pt x="482289" y="42215"/>
                  </a:lnTo>
                  <a:lnTo>
                    <a:pt x="483249" y="48746"/>
                  </a:lnTo>
                  <a:lnTo>
                    <a:pt x="474212" y="84419"/>
                  </a:lnTo>
                  <a:lnTo>
                    <a:pt x="459419" y="117625"/>
                  </a:lnTo>
                  <a:lnTo>
                    <a:pt x="453200" y="127662"/>
                  </a:lnTo>
                  <a:lnTo>
                    <a:pt x="432854" y="151876"/>
                  </a:lnTo>
                  <a:lnTo>
                    <a:pt x="431554" y="155172"/>
                  </a:lnTo>
                  <a:lnTo>
                    <a:pt x="431372" y="156094"/>
                  </a:lnTo>
                  <a:lnTo>
                    <a:pt x="430985" y="156709"/>
                  </a:lnTo>
                  <a:lnTo>
                    <a:pt x="430463" y="157119"/>
                  </a:lnTo>
                  <a:lnTo>
                    <a:pt x="428989" y="157776"/>
                  </a:lnTo>
                  <a:lnTo>
                    <a:pt x="429132" y="157830"/>
                  </a:lnTo>
                  <a:lnTo>
                    <a:pt x="429997" y="157890"/>
                  </a:lnTo>
                  <a:lnTo>
                    <a:pt x="430334" y="157642"/>
                  </a:lnTo>
                  <a:lnTo>
                    <a:pt x="430707" y="156660"/>
                  </a:lnTo>
                  <a:lnTo>
                    <a:pt x="440166" y="151560"/>
                  </a:lnTo>
                  <a:lnTo>
                    <a:pt x="465866" y="144356"/>
                  </a:lnTo>
                  <a:lnTo>
                    <a:pt x="472909" y="143154"/>
                  </a:lnTo>
                  <a:lnTo>
                    <a:pt x="474816" y="142526"/>
                  </a:lnTo>
                  <a:lnTo>
                    <a:pt x="491382" y="143768"/>
                  </a:lnTo>
                  <a:lnTo>
                    <a:pt x="496822" y="144850"/>
                  </a:lnTo>
                  <a:lnTo>
                    <a:pt x="501356" y="147623"/>
                  </a:lnTo>
                  <a:lnTo>
                    <a:pt x="514279" y="161530"/>
                  </a:lnTo>
                  <a:lnTo>
                    <a:pt x="533920" y="194584"/>
                  </a:lnTo>
                  <a:lnTo>
                    <a:pt x="544111" y="226180"/>
                  </a:lnTo>
                  <a:lnTo>
                    <a:pt x="555562" y="259976"/>
                  </a:lnTo>
                  <a:lnTo>
                    <a:pt x="564605" y="293884"/>
                  </a:lnTo>
                  <a:lnTo>
                    <a:pt x="572571" y="327225"/>
                  </a:lnTo>
                  <a:lnTo>
                    <a:pt x="575689" y="361707"/>
                  </a:lnTo>
                  <a:lnTo>
                    <a:pt x="578280" y="396004"/>
                  </a:lnTo>
                  <a:lnTo>
                    <a:pt x="578630" y="431221"/>
                  </a:lnTo>
                  <a:lnTo>
                    <a:pt x="574582" y="460031"/>
                  </a:lnTo>
                  <a:lnTo>
                    <a:pt x="567228" y="479388"/>
                  </a:lnTo>
                  <a:lnTo>
                    <a:pt x="559031" y="489243"/>
                  </a:lnTo>
                  <a:lnTo>
                    <a:pt x="548530" y="499445"/>
                  </a:lnTo>
                  <a:lnTo>
                    <a:pt x="541651" y="502396"/>
                  </a:lnTo>
                  <a:lnTo>
                    <a:pt x="530952" y="503171"/>
                  </a:lnTo>
                  <a:lnTo>
                    <a:pt x="524267" y="501941"/>
                  </a:lnTo>
                  <a:lnTo>
                    <a:pt x="519287" y="498506"/>
                  </a:lnTo>
                  <a:lnTo>
                    <a:pt x="503566" y="480316"/>
                  </a:lnTo>
                  <a:lnTo>
                    <a:pt x="494903" y="460933"/>
                  </a:lnTo>
                  <a:lnTo>
                    <a:pt x="490875" y="425844"/>
                  </a:lnTo>
                  <a:lnTo>
                    <a:pt x="492442" y="391232"/>
                  </a:lnTo>
                  <a:lnTo>
                    <a:pt x="499237" y="358764"/>
                  </a:lnTo>
                  <a:lnTo>
                    <a:pt x="505459" y="325976"/>
                  </a:lnTo>
                  <a:lnTo>
                    <a:pt x="516290" y="290989"/>
                  </a:lnTo>
                  <a:lnTo>
                    <a:pt x="529514" y="256931"/>
                  </a:lnTo>
                  <a:lnTo>
                    <a:pt x="540932" y="227774"/>
                  </a:lnTo>
                  <a:lnTo>
                    <a:pt x="558630" y="193574"/>
                  </a:lnTo>
                  <a:lnTo>
                    <a:pt x="579363" y="159233"/>
                  </a:lnTo>
                  <a:lnTo>
                    <a:pt x="589698" y="149938"/>
                  </a:lnTo>
                  <a:lnTo>
                    <a:pt x="592024" y="149091"/>
                  </a:lnTo>
                  <a:lnTo>
                    <a:pt x="596843" y="148502"/>
                  </a:lnTo>
                  <a:lnTo>
                    <a:pt x="596862" y="148737"/>
                  </a:lnTo>
                  <a:lnTo>
                    <a:pt x="595313" y="15079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596" name="SMARTInkShape-206">
              <a:extLst>
                <a:ext uri="{FF2B5EF4-FFF2-40B4-BE49-F238E27FC236}">
                  <a16:creationId xmlns:a16="http://schemas.microsoft.com/office/drawing/2014/main" xmlns="" id="{A3B91118-3BE0-4E20-AC45-87D4A67014EF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603447" y="3583794"/>
              <a:ext cx="11792" cy="14235"/>
            </a:xfrm>
            <a:custGeom>
              <a:avLst/>
              <a:gdLst/>
              <a:ahLst/>
              <a:cxnLst/>
              <a:rect l="0" t="0" r="0" b="0"/>
              <a:pathLst>
                <a:path w="11792" h="14235">
                  <a:moveTo>
                    <a:pt x="11791" y="11894"/>
                  </a:moveTo>
                  <a:lnTo>
                    <a:pt x="11791" y="11894"/>
                  </a:lnTo>
                  <a:lnTo>
                    <a:pt x="7155" y="7258"/>
                  </a:lnTo>
                  <a:lnTo>
                    <a:pt x="4537" y="7169"/>
                  </a:lnTo>
                  <a:lnTo>
                    <a:pt x="3780" y="7421"/>
                  </a:lnTo>
                  <a:lnTo>
                    <a:pt x="3276" y="7853"/>
                  </a:lnTo>
                  <a:lnTo>
                    <a:pt x="469" y="11957"/>
                  </a:lnTo>
                  <a:lnTo>
                    <a:pt x="0" y="13817"/>
                  </a:lnTo>
                  <a:lnTo>
                    <a:pt x="226" y="13969"/>
                  </a:lnTo>
                  <a:lnTo>
                    <a:pt x="3209" y="14234"/>
                  </a:lnTo>
                  <a:lnTo>
                    <a:pt x="3952" y="13719"/>
                  </a:lnTo>
                  <a:lnTo>
                    <a:pt x="6264" y="10994"/>
                  </a:lnTo>
                  <a:lnTo>
                    <a:pt x="8624" y="9422"/>
                  </a:lnTo>
                  <a:lnTo>
                    <a:pt x="10735" y="6105"/>
                  </a:lnTo>
                  <a:lnTo>
                    <a:pt x="11322" y="4205"/>
                  </a:lnTo>
                  <a:lnTo>
                    <a:pt x="11213" y="3329"/>
                  </a:lnTo>
                  <a:lnTo>
                    <a:pt x="10387" y="1649"/>
                  </a:lnTo>
                  <a:lnTo>
                    <a:pt x="9797" y="1095"/>
                  </a:lnTo>
                  <a:lnTo>
                    <a:pt x="8435" y="479"/>
                  </a:lnTo>
                  <a:lnTo>
                    <a:pt x="3517" y="0"/>
                  </a:lnTo>
                  <a:lnTo>
                    <a:pt x="2117" y="698"/>
                  </a:lnTo>
                  <a:lnTo>
                    <a:pt x="1373" y="1255"/>
                  </a:lnTo>
                  <a:lnTo>
                    <a:pt x="545" y="2579"/>
                  </a:lnTo>
                  <a:lnTo>
                    <a:pt x="325" y="3303"/>
                  </a:lnTo>
                  <a:lnTo>
                    <a:pt x="442" y="3785"/>
                  </a:lnTo>
                  <a:lnTo>
                    <a:pt x="786" y="4107"/>
                  </a:lnTo>
                  <a:lnTo>
                    <a:pt x="1279" y="4321"/>
                  </a:lnTo>
                  <a:lnTo>
                    <a:pt x="1608" y="4728"/>
                  </a:lnTo>
                  <a:lnTo>
                    <a:pt x="1973" y="5887"/>
                  </a:lnTo>
                  <a:lnTo>
                    <a:pt x="2335" y="6302"/>
                  </a:lnTo>
                  <a:lnTo>
                    <a:pt x="4290" y="7022"/>
                  </a:lnTo>
                  <a:lnTo>
                    <a:pt x="6920" y="7128"/>
                  </a:lnTo>
                  <a:lnTo>
                    <a:pt x="4647" y="713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29224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dirty="0">
                <a:solidFill>
                  <a:schemeClr val="tx1"/>
                </a:solidFill>
                <a:latin typeface="+mn-lt"/>
              </a:rPr>
              <a:t>Dans lequel de ces quatre mots n’entend-on pas le son « é »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31235452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8125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dirty="0">
                <a:solidFill>
                  <a:schemeClr val="tx1"/>
                </a:solidFill>
                <a:latin typeface="+mn-lt"/>
              </a:rPr>
              <a:t>Dans lequel de ces quatre mots n’entend-on pas le son « é »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3916987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6883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dirty="0">
                <a:solidFill>
                  <a:schemeClr val="tx1"/>
                </a:solidFill>
                <a:latin typeface="+mn-lt"/>
              </a:rPr>
              <a:t>Dans lequel de ces quatre mots le </a:t>
            </a:r>
            <a:r>
              <a:rPr lang="fr-FR" altLang="fr-FR" dirty="0" err="1">
                <a:solidFill>
                  <a:schemeClr val="tx1"/>
                </a:solidFill>
                <a:latin typeface="+mn-lt"/>
              </a:rPr>
              <a:t>ez</a:t>
            </a:r>
            <a:r>
              <a:rPr lang="fr-FR" altLang="fr-FR" dirty="0">
                <a:solidFill>
                  <a:schemeClr val="tx1"/>
                </a:solidFill>
                <a:latin typeface="+mn-lt"/>
              </a:rPr>
              <a:t> ne se prononce pas « é »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9122598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8663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447800"/>
          </a:xfrm>
        </p:spPr>
        <p:txBody>
          <a:bodyPr/>
          <a:lstStyle/>
          <a:p>
            <a:pPr eaLnBrk="1" hangingPunct="1"/>
            <a:r>
              <a:rPr lang="fr-FR" altLang="fr-FR" sz="40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  <a:t/>
            </a:r>
            <a:br>
              <a:rPr lang="fr-FR" altLang="fr-FR" sz="6000" dirty="0">
                <a:solidFill>
                  <a:srgbClr val="7030A0"/>
                </a:solidFill>
                <a:latin typeface="Script cole" pitchFamily="2" charset="0"/>
              </a:rPr>
            </a:br>
            <a:r>
              <a:rPr lang="fr-FR" altLang="fr-FR" dirty="0">
                <a:solidFill>
                  <a:schemeClr val="tx1"/>
                </a:solidFill>
                <a:latin typeface="+mn-lt"/>
              </a:rPr>
              <a:t>Dans lequel de ces quatre mots le </a:t>
            </a:r>
            <a:r>
              <a:rPr lang="fr-FR" altLang="fr-FR" dirty="0" err="1">
                <a:solidFill>
                  <a:schemeClr val="tx1"/>
                </a:solidFill>
                <a:latin typeface="+mn-lt"/>
              </a:rPr>
              <a:t>ez</a:t>
            </a:r>
            <a:r>
              <a:rPr lang="fr-FR" altLang="fr-FR" dirty="0">
                <a:solidFill>
                  <a:schemeClr val="tx1"/>
                </a:solidFill>
                <a:latin typeface="+mn-lt"/>
              </a:rPr>
              <a:t> ne se prononce pas « é »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0957767"/>
              </p:ext>
            </p:extLst>
          </p:nvPr>
        </p:nvGraphicFramePr>
        <p:xfrm>
          <a:off x="628650" y="1824228"/>
          <a:ext cx="7886700" cy="280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9611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>
          <a:xfrm>
            <a:off x="467544" y="925406"/>
            <a:ext cx="8229600" cy="3394075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3200" dirty="0">
                <a:latin typeface="+mn-lt"/>
              </a:rPr>
              <a:t>un boulang</a:t>
            </a:r>
            <a:r>
              <a:rPr lang="fr-FR" altLang="fr-FR" sz="3200" b="1" dirty="0">
                <a:solidFill>
                  <a:srgbClr val="0070C0"/>
                </a:solidFill>
                <a:latin typeface="+mn-lt"/>
              </a:rPr>
              <a:t>er </a:t>
            </a:r>
          </a:p>
          <a:p>
            <a:pPr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3200" dirty="0">
                <a:latin typeface="+mn-lt"/>
              </a:rPr>
              <a:t>des roch</a:t>
            </a:r>
            <a:r>
              <a:rPr lang="fr-FR" altLang="fr-FR" sz="3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3200" dirty="0">
                <a:solidFill>
                  <a:schemeClr val="tx1"/>
                </a:solidFill>
                <a:latin typeface="+mn-lt"/>
              </a:rPr>
              <a:t>s</a:t>
            </a:r>
          </a:p>
          <a:p>
            <a:pPr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3200" dirty="0">
                <a:solidFill>
                  <a:schemeClr val="tx1"/>
                </a:solidFill>
                <a:latin typeface="+mn-lt"/>
              </a:rPr>
              <a:t>parl</a:t>
            </a:r>
            <a:r>
              <a:rPr lang="fr-FR" altLang="fr-FR" sz="3200" b="1" dirty="0">
                <a:solidFill>
                  <a:srgbClr val="0070C0"/>
                </a:solidFill>
                <a:latin typeface="+mn-lt"/>
              </a:rPr>
              <a:t>er	</a:t>
            </a:r>
          </a:p>
          <a:p>
            <a:pPr eaLnBrk="1" hangingPunct="1">
              <a:lnSpc>
                <a:spcPct val="160000"/>
              </a:lnSpc>
              <a:buFont typeface="Arial" pitchFamily="34" charset="0"/>
              <a:buNone/>
            </a:pPr>
            <a:r>
              <a:rPr lang="fr-FR" altLang="fr-FR" sz="4800" b="1" dirty="0">
                <a:solidFill>
                  <a:srgbClr val="0070C0"/>
                </a:solidFill>
                <a:latin typeface="Script cole" pitchFamily="2" charset="0"/>
              </a:rPr>
              <a:t>	</a:t>
            </a:r>
          </a:p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4800" b="1" dirty="0">
                <a:solidFill>
                  <a:srgbClr val="0070C0"/>
                </a:solidFill>
                <a:latin typeface="Script cole" pitchFamily="2" charset="0"/>
              </a:rPr>
              <a:t>	</a:t>
            </a:r>
            <a:endParaRPr lang="fr-FR" altLang="fr-FR" sz="4800" b="1" dirty="0">
              <a:solidFill>
                <a:srgbClr val="0070C0"/>
              </a:solidFill>
            </a:endParaRP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 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prononcé « 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096738"/>
            <a:ext cx="1622715" cy="10801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283717"/>
            <a:ext cx="1584176" cy="105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90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7183"/>
          </a:xfrm>
        </p:spPr>
        <p:txBody>
          <a:bodyPr/>
          <a:lstStyle/>
          <a:p>
            <a:pPr algn="ctr"/>
            <a:r>
              <a:rPr lang="fr-FR" altLang="fr-FR" sz="2800" dirty="0"/>
              <a:t>Les mots de la même famille : « Jardiner »</a:t>
            </a:r>
          </a:p>
        </p:txBody>
      </p:sp>
      <p:sp>
        <p:nvSpPr>
          <p:cNvPr id="29699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987574"/>
            <a:ext cx="8229600" cy="3606651"/>
          </a:xfrm>
          <a:prstGeom prst="rect">
            <a:avLst/>
          </a:prstGeom>
        </p:spPr>
        <p:txBody>
          <a:bodyPr>
            <a:normAutofit fontScale="95000"/>
          </a:bodyPr>
          <a:lstStyle/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000" dirty="0"/>
              <a:t>Nous …………… tous les dimanches.</a:t>
            </a: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000" dirty="0"/>
              <a:t>Il y a un très grand ………….. derrière la maison.</a:t>
            </a: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000" dirty="0"/>
              <a:t>Douze ……………. travaillent dans ce grand parc.</a:t>
            </a: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000" dirty="0"/>
              <a:t>En ce moment, les enfants ……………. avec leurs parents ; ils adorent le …………… .</a:t>
            </a: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000" dirty="0"/>
              <a:t>Martine a préparé une …………….. de légumes pour le déjeuner.</a:t>
            </a: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000" dirty="0"/>
              <a:t>Hier, Léo a ……………… toute la matinée.</a:t>
            </a: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2000" dirty="0"/>
              <a:t>Il y a juste un petit …………… sur le côté de la maison.</a:t>
            </a:r>
          </a:p>
        </p:txBody>
      </p:sp>
    </p:spTree>
    <p:extLst>
      <p:ext uri="{BB962C8B-B14F-4D97-AF65-F5344CB8AC3E}">
        <p14:creationId xmlns:p14="http://schemas.microsoft.com/office/powerpoint/2010/main" val="164110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13832ED6-FA71-490E-B752-BAF7D9A32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79387"/>
              </p:ext>
            </p:extLst>
          </p:nvPr>
        </p:nvGraphicFramePr>
        <p:xfrm>
          <a:off x="380971" y="2935615"/>
          <a:ext cx="8143876" cy="189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9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9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9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63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2136"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marT="45729" marB="4572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3339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  <a:p>
                      <a:endParaRPr lang="fr-FR" sz="1800" dirty="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91439" marR="91439" marT="45729" marB="4572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3574" name="Titre 1">
            <a:extLst>
              <a:ext uri="{FF2B5EF4-FFF2-40B4-BE49-F238E27FC236}">
                <a16:creationId xmlns:a16="http://schemas.microsoft.com/office/drawing/2014/main" xmlns="" id="{1D819EA1-30B8-4B42-96D7-E02B2EB9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8837"/>
          </a:xfrm>
        </p:spPr>
        <p:txBody>
          <a:bodyPr/>
          <a:lstStyle/>
          <a:p>
            <a:pPr eaLnBrk="1" hangingPunct="1"/>
            <a:r>
              <a:rPr lang="fr-FR" altLang="fr-FR" sz="2000">
                <a:solidFill>
                  <a:srgbClr val="000000"/>
                </a:solidFill>
              </a:rPr>
              <a:t>À toi de jouer ! Retrouve les paires !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52091EB-FD27-4B8A-8625-954DFFD19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53" y="2935615"/>
            <a:ext cx="11916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r>
              <a:rPr lang="fr-FR" altLang="fr-FR" sz="2000"/>
              <a:t>avancer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ABA6411-5CA3-4EAA-8988-7B53CF9B0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1000125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r>
              <a:rPr lang="fr-FR" altLang="fr-FR" sz="2000"/>
              <a:t>vous passez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98A8E1B-208E-489C-95EC-B2268E033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7938" y="2214563"/>
            <a:ext cx="1709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r>
              <a:rPr lang="fr-FR" altLang="fr-FR" sz="2000"/>
              <a:t>vous mangez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D53FBF1-42E7-4F2A-AC6B-CD00E30BF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2" y="2904645"/>
            <a:ext cx="105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2000"/>
              <a:t>manger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E404E3D-6063-4896-B6D9-A4DA523C2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2935675"/>
            <a:ext cx="954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r>
              <a:rPr lang="fr-FR" altLang="fr-FR" sz="2000"/>
              <a:t>passer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AAEFE54-7293-476F-B072-06B58D387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688" y="2143125"/>
            <a:ext cx="178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r>
              <a:rPr lang="fr-FR" altLang="fr-FR"/>
              <a:t>vous achetez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96EE1CF-EDC4-4F87-9C46-F1AE95571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65" y="2935615"/>
            <a:ext cx="1039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r>
              <a:rPr lang="fr-FR" altLang="fr-FR" sz="2000"/>
              <a:t>acheter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5A02326-FB3C-4E51-A113-89E10C999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8775" y="1434090"/>
            <a:ext cx="1595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fr-FR" altLang="fr-FR"/>
              <a:t>vous avancez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AC3A5B0-8A96-48E2-88F4-90B4E10F5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912" y="2910047"/>
            <a:ext cx="1352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eaLnBrk="1" hangingPunct="1"/>
            <a:r>
              <a:rPr lang="fr-FR" altLang="fr-FR" sz="2000"/>
              <a:t>pardonner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252723A-0D37-46A0-8EDE-7D1774A90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651267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/>
              <a:t>vous pardonnez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82716E-6 L -0.50833 0.47963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17" y="2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11528 0.572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2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833 L 0.05868 0.33457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4 -0.00123 L -0.12327 0.3247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1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23457E-7 L 0.64826 0.43735 " pathEditMode="relative" rAng="0" ptsTypes="AA">
                                      <p:cBhvr>
                                        <p:cTn id="2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13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30" y="365187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Imag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442" y="365187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Imag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380" y="3651870"/>
            <a:ext cx="12271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317" y="365187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323528" y="277813"/>
            <a:ext cx="8496944" cy="3951287"/>
          </a:xfrm>
          <a:prstGeom prst="rect">
            <a:avLst/>
          </a:prstGeom>
        </p:spPr>
        <p:txBody>
          <a:bodyPr lIns="0" tIns="0" rIns="0" bIns="0">
            <a:normAutofit fontScale="95000"/>
          </a:bodyPr>
          <a:lstStyle/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100" kern="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C’est le printemps ! C’est le moment de jardiner. Didier, Olivier et </a:t>
            </a:r>
            <a:r>
              <a:rPr lang="fr-FR" altLang="fr-FR" sz="2100" kern="0" dirty="0">
                <a:solidFill>
                  <a:srgbClr val="0070C0"/>
                </a:solidFill>
                <a:latin typeface="+mn-lt"/>
              </a:rPr>
              <a:t>Alexandra sont chez leur tante. Ils doivent l’aider à s’occuper des pommiers </a:t>
            </a:r>
            <a:r>
              <a:rPr lang="fr-FR" altLang="fr-FR" sz="210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et des fraisiers sans oublier les framboisiers.</a:t>
            </a: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100" kern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« Dépêchez-vous de rentrer » dit leur tante.</a:t>
            </a: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100" kern="0" dirty="0">
                <a:latin typeface="+mn-lt"/>
              </a:rPr>
              <a:t>« Nous devons aller au marché mais aussi chez le boucher, le boulanger et le pâtissier ».</a:t>
            </a:r>
          </a:p>
          <a:p>
            <a:pPr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100" u="sng" kern="0" dirty="0">
                <a:latin typeface="+mn-lt"/>
              </a:rPr>
              <a:t>« Génial ! » répondirent les enfants qui en avaient assez de jouer aux apprentis jardiniers.</a:t>
            </a:r>
          </a:p>
          <a:p>
            <a:pPr>
              <a:buFont typeface="Arial" pitchFamily="34" charset="0"/>
              <a:buNone/>
            </a:pPr>
            <a:endParaRPr lang="fr-FR" altLang="fr-FR" kern="0" dirty="0">
              <a:solidFill>
                <a:sysClr val="windowText" lastClr="000000"/>
              </a:solidFill>
              <a:latin typeface="Script cole" pitchFamily="2" charset="0"/>
            </a:endParaRPr>
          </a:p>
        </p:txBody>
      </p:sp>
      <p:pic>
        <p:nvPicPr>
          <p:cNvPr id="9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460" y="3507660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749675"/>
            <a:ext cx="12255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514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1747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>
            <a:normAutofit fontScale="95000"/>
          </a:bodyPr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002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>
          <a:xfrm>
            <a:off x="683568" y="913417"/>
            <a:ext cx="8229600" cy="339407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dirty="0">
                <a:latin typeface="+mn-lt"/>
              </a:rPr>
              <a:t>un n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 </a:t>
            </a:r>
          </a:p>
          <a:p>
            <a:pPr algn="l"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dirty="0">
                <a:latin typeface="+mn-lt"/>
              </a:rPr>
              <a:t>le r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800" dirty="0">
                <a:latin typeface="+mn-lt"/>
              </a:rPr>
              <a:t>-de-chaussée</a:t>
            </a:r>
            <a:endParaRPr lang="fr-FR" altLang="fr-FR" sz="2800" b="1" dirty="0">
              <a:solidFill>
                <a:srgbClr val="0070C0"/>
              </a:solidFill>
              <a:latin typeface="+mn-lt"/>
            </a:endParaRPr>
          </a:p>
          <a:p>
            <a:pPr algn="l" eaLnBrk="1" hangingPunct="1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dirty="0">
                <a:latin typeface="+mn-lt"/>
              </a:rPr>
              <a:t>vous parl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</a:t>
            </a:r>
            <a:endParaRPr lang="fr-FR" altLang="fr-FR" sz="4400" b="1" dirty="0">
              <a:solidFill>
                <a:srgbClr val="0070C0"/>
              </a:solidFill>
            </a:endParaRP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ez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prononcé « 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 »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6793" r="19325" b="41604"/>
          <a:stretch/>
        </p:blipFill>
        <p:spPr>
          <a:xfrm>
            <a:off x="2195736" y="1039208"/>
            <a:ext cx="883780" cy="9326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40" y="2002102"/>
            <a:ext cx="1681779" cy="114571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688" y="1563638"/>
            <a:ext cx="2443113" cy="1622380"/>
          </a:xfrm>
          <a:prstGeom prst="rect">
            <a:avLst/>
          </a:prstGeom>
        </p:spPr>
      </p:pic>
      <p:cxnSp>
        <p:nvCxnSpPr>
          <p:cNvPr id="13" name="Connecteur droit avec flèche 12"/>
          <p:cNvCxnSpPr/>
          <p:nvPr/>
        </p:nvCxnSpPr>
        <p:spPr>
          <a:xfrm flipH="1">
            <a:off x="8448872" y="2885056"/>
            <a:ext cx="587624" cy="425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5112568" y="2643758"/>
            <a:ext cx="966446" cy="8723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58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er, </a:t>
            </a:r>
            <a:r>
              <a:rPr lang="fr-FR" altLang="fr-F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ez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prononcés « 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 »</a:t>
            </a:r>
            <a:endParaRPr lang="fr-FR" altLang="fr-FR" sz="2400" dirty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4294967295"/>
          </p:nvPr>
        </p:nvSpPr>
        <p:spPr>
          <a:xfrm>
            <a:off x="179512" y="987574"/>
            <a:ext cx="8784976" cy="3394075"/>
          </a:xfrm>
          <a:prstGeom prst="rect">
            <a:avLst/>
          </a:prstGeom>
        </p:spPr>
        <p:txBody>
          <a:bodyPr>
            <a:normAutofit fontScale="95000"/>
          </a:bodyPr>
          <a:lstStyle/>
          <a:p>
            <a:pPr algn="ctr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dirty="0">
                <a:latin typeface="+mn-lt"/>
              </a:rPr>
              <a:t>un cahi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800" dirty="0">
                <a:latin typeface="+mn-lt"/>
              </a:rPr>
              <a:t> – cass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800" dirty="0">
                <a:latin typeface="+mn-lt"/>
              </a:rPr>
              <a:t> – un bouch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800" dirty="0">
                <a:latin typeface="+mn-lt"/>
              </a:rPr>
              <a:t> – berc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er </a:t>
            </a:r>
          </a:p>
          <a:p>
            <a:pPr algn="ctr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dirty="0">
                <a:latin typeface="+mn-lt"/>
              </a:rPr>
              <a:t>apport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800" dirty="0">
                <a:latin typeface="+mn-lt"/>
              </a:rPr>
              <a:t> – un évi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800" dirty="0">
                <a:latin typeface="+mn-lt"/>
              </a:rPr>
              <a:t> – un pompi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er</a:t>
            </a:r>
          </a:p>
          <a:p>
            <a:pPr algn="ctr">
              <a:lnSpc>
                <a:spcPct val="220000"/>
              </a:lnSpc>
              <a:buFont typeface="Arial" pitchFamily="34" charset="0"/>
              <a:buNone/>
            </a:pPr>
            <a:r>
              <a:rPr lang="fr-FR" altLang="fr-FR" sz="2800" dirty="0">
                <a:latin typeface="+mn-lt"/>
              </a:rPr>
              <a:t>le n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800" dirty="0">
                <a:latin typeface="+mn-lt"/>
              </a:rPr>
              <a:t> – ass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800" dirty="0">
                <a:latin typeface="+mn-lt"/>
              </a:rPr>
              <a:t> – un rend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800" dirty="0">
                <a:latin typeface="+mn-lt"/>
              </a:rPr>
              <a:t>-vous – ch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 </a:t>
            </a:r>
            <a:r>
              <a:rPr lang="fr-FR" altLang="fr-FR" sz="2800" dirty="0">
                <a:solidFill>
                  <a:schemeClr val="tx1"/>
                </a:solidFill>
                <a:latin typeface="+mn-lt"/>
              </a:rPr>
              <a:t>– vous av</a:t>
            </a:r>
            <a:r>
              <a:rPr lang="fr-FR" altLang="fr-FR" sz="2800" b="1" dirty="0">
                <a:solidFill>
                  <a:srgbClr val="0070C0"/>
                </a:solidFill>
                <a:latin typeface="+mn-lt"/>
              </a:rPr>
              <a:t>ez</a:t>
            </a:r>
          </a:p>
        </p:txBody>
      </p:sp>
    </p:spTree>
    <p:extLst>
      <p:ext uri="{BB962C8B-B14F-4D97-AF65-F5344CB8AC3E}">
        <p14:creationId xmlns:p14="http://schemas.microsoft.com/office/powerpoint/2010/main" val="351561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er, </a:t>
            </a:r>
            <a:r>
              <a:rPr lang="fr-FR" altLang="fr-FR" sz="2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ez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prononcés « </a:t>
            </a:r>
            <a:r>
              <a:rPr lang="fr-FR" altLang="fr-F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é</a:t>
            </a:r>
            <a:r>
              <a:rPr lang="fr-FR" altLang="fr-FR" sz="2400" b="1" dirty="0">
                <a:latin typeface="Arial" pitchFamily="34" charset="0"/>
                <a:cs typeface="Arial" pitchFamily="34" charset="0"/>
              </a:rPr>
              <a:t> »</a:t>
            </a:r>
            <a:endParaRPr lang="fr-FR" altLang="fr-FR" sz="2400" dirty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4294967295"/>
          </p:nvPr>
        </p:nvSpPr>
        <p:spPr>
          <a:xfrm>
            <a:off x="457200" y="1285875"/>
            <a:ext cx="8229600" cy="3308350"/>
          </a:xfrm>
          <a:prstGeom prst="rect">
            <a:avLst/>
          </a:prstGeom>
        </p:spPr>
        <p:txBody>
          <a:bodyPr>
            <a:normAutofit fontScale="95000"/>
          </a:bodyPr>
          <a:lstStyle/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3000" dirty="0">
                <a:latin typeface="+mn-lt"/>
              </a:rPr>
              <a:t>jou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</a:rPr>
              <a:t>er		</a:t>
            </a:r>
            <a:r>
              <a:rPr lang="fr-FR" altLang="fr-FR" sz="3000" dirty="0">
                <a:latin typeface="+mn-lt"/>
                <a:sym typeface="Wingdings" pitchFamily="2" charset="2"/>
              </a:rPr>
              <a:t> vous jou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  <a:sym typeface="Wingdings" pitchFamily="2" charset="2"/>
              </a:rPr>
              <a:t>ez</a:t>
            </a:r>
            <a:endParaRPr lang="fr-FR" altLang="fr-FR" sz="3000" b="1" dirty="0">
              <a:solidFill>
                <a:srgbClr val="0070C0"/>
              </a:solidFill>
              <a:latin typeface="+mn-lt"/>
            </a:endParaRP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3000" dirty="0">
                <a:latin typeface="+mn-lt"/>
              </a:rPr>
              <a:t>parl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</a:rPr>
              <a:t>er	</a:t>
            </a:r>
            <a:r>
              <a:rPr lang="fr-FR" altLang="fr-FR" sz="3000" dirty="0">
                <a:latin typeface="+mn-lt"/>
                <a:sym typeface="Wingdings" pitchFamily="2" charset="2"/>
              </a:rPr>
              <a:t> vous parl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  <a:sym typeface="Wingdings" pitchFamily="2" charset="2"/>
              </a:rPr>
              <a:t>ez</a:t>
            </a:r>
            <a:endParaRPr lang="fr-FR" altLang="fr-FR" sz="3000" b="1" dirty="0">
              <a:solidFill>
                <a:srgbClr val="0070C0"/>
              </a:solidFill>
              <a:latin typeface="+mn-lt"/>
            </a:endParaRP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3000" dirty="0">
                <a:latin typeface="+mn-lt"/>
              </a:rPr>
              <a:t>tomb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</a:rPr>
              <a:t>er	</a:t>
            </a:r>
            <a:r>
              <a:rPr lang="fr-FR" altLang="fr-FR" sz="3000" dirty="0">
                <a:latin typeface="+mn-lt"/>
                <a:sym typeface="Wingdings" pitchFamily="2" charset="2"/>
              </a:rPr>
              <a:t> vous tomb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  <a:sym typeface="Wingdings" pitchFamily="2" charset="2"/>
              </a:rPr>
              <a:t>ez</a:t>
            </a:r>
            <a:endParaRPr lang="fr-FR" altLang="fr-FR" sz="3000" b="1" dirty="0">
              <a:solidFill>
                <a:srgbClr val="0070C0"/>
              </a:solidFill>
              <a:latin typeface="+mn-lt"/>
            </a:endParaRP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3000" dirty="0">
                <a:latin typeface="+mn-lt"/>
              </a:rPr>
              <a:t>aim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</a:rPr>
              <a:t>er	</a:t>
            </a:r>
            <a:r>
              <a:rPr lang="fr-FR" altLang="fr-FR" sz="3000" dirty="0">
                <a:latin typeface="+mn-lt"/>
                <a:sym typeface="Wingdings" pitchFamily="2" charset="2"/>
              </a:rPr>
              <a:t> vous aim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  <a:sym typeface="Wingdings" pitchFamily="2" charset="2"/>
              </a:rPr>
              <a:t>ez</a:t>
            </a:r>
            <a:endParaRPr lang="fr-FR" altLang="fr-FR" sz="3000" b="1" dirty="0">
              <a:solidFill>
                <a:srgbClr val="0070C0"/>
              </a:solidFill>
              <a:latin typeface="+mn-lt"/>
            </a:endParaRPr>
          </a:p>
          <a:p>
            <a:pPr>
              <a:spcAft>
                <a:spcPts val="600"/>
              </a:spcAft>
              <a:buFont typeface="Arial" pitchFamily="34" charset="0"/>
              <a:buNone/>
            </a:pPr>
            <a:r>
              <a:rPr lang="fr-FR" altLang="fr-FR" sz="3000" dirty="0">
                <a:latin typeface="+mn-lt"/>
              </a:rPr>
              <a:t>jardin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</a:rPr>
              <a:t>er	</a:t>
            </a:r>
            <a:r>
              <a:rPr lang="fr-FR" altLang="fr-FR" sz="3000" dirty="0">
                <a:latin typeface="+mn-lt"/>
                <a:sym typeface="Wingdings" pitchFamily="2" charset="2"/>
              </a:rPr>
              <a:t> vous jardin</a:t>
            </a:r>
            <a:r>
              <a:rPr lang="fr-FR" altLang="fr-FR" sz="3000" b="1" dirty="0">
                <a:solidFill>
                  <a:srgbClr val="0070C0"/>
                </a:solidFill>
                <a:latin typeface="+mn-lt"/>
                <a:sym typeface="Wingdings" pitchFamily="2" charset="2"/>
              </a:rPr>
              <a:t>ez</a:t>
            </a:r>
            <a:endParaRPr lang="fr-FR" altLang="fr-FR" sz="3000" b="1" dirty="0">
              <a:solidFill>
                <a:srgbClr val="0070C0"/>
              </a:solidFill>
              <a:latin typeface="+mn-lt"/>
            </a:endParaRPr>
          </a:p>
          <a:p>
            <a:pPr>
              <a:buFont typeface="Arial" pitchFamily="34" charset="0"/>
              <a:buNone/>
            </a:pPr>
            <a:endParaRPr lang="fr-FR" altLang="fr-FR" sz="3000" b="1" dirty="0">
              <a:solidFill>
                <a:srgbClr val="0070C0"/>
              </a:solidFill>
              <a:latin typeface="Script co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5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>
            <a:spLocks noGrp="1"/>
          </p:cNvSpPr>
          <p:nvPr>
            <p:ph idx="4294967295"/>
          </p:nvPr>
        </p:nvSpPr>
        <p:spPr>
          <a:xfrm>
            <a:off x="395536" y="267494"/>
            <a:ext cx="8496944" cy="3951287"/>
          </a:xfrm>
          <a:prstGeom prst="rect">
            <a:avLst/>
          </a:prstGeom>
        </p:spPr>
        <p:txBody>
          <a:bodyPr>
            <a:normAutofit fontScale="95000"/>
          </a:bodyPr>
          <a:lstStyle/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200" dirty="0">
                <a:latin typeface="+mn-lt"/>
              </a:rPr>
              <a:t>C’est le printemps ! C’est le moment de jardin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. 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200" dirty="0">
                <a:latin typeface="+mn-lt"/>
              </a:rPr>
              <a:t>Didi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, Olivi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 et Alexandra sont ch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200" dirty="0">
                <a:latin typeface="+mn-lt"/>
              </a:rPr>
              <a:t> leur tante. 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200" dirty="0">
                <a:latin typeface="+mn-lt"/>
              </a:rPr>
              <a:t>Ils doivent l’aid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 à s’occup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 des pommi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s et des fraisi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s sans oublier les framboisi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s.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200" dirty="0">
                <a:latin typeface="+mn-lt"/>
              </a:rPr>
              <a:t>« Dépêch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200" dirty="0">
                <a:latin typeface="+mn-lt"/>
              </a:rPr>
              <a:t>-vous de rentr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 » dit leur tante.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200" dirty="0">
                <a:latin typeface="+mn-lt"/>
              </a:rPr>
              <a:t>« Nous devons all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 au marché mais aussi ch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200" dirty="0">
                <a:latin typeface="+mn-lt"/>
              </a:rPr>
              <a:t> le bouch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, le boulang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 et le pâtissi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 ».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fr-FR" altLang="fr-FR" sz="2200" dirty="0">
                <a:latin typeface="+mn-lt"/>
              </a:rPr>
              <a:t>« Génial ! » répondirent les enfants qui en avaient ass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ez</a:t>
            </a:r>
            <a:r>
              <a:rPr lang="fr-FR" altLang="fr-FR" sz="2200" dirty="0">
                <a:latin typeface="+mn-lt"/>
              </a:rPr>
              <a:t> de jou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latin typeface="+mn-lt"/>
              </a:rPr>
              <a:t> aux apprentis jardini</a:t>
            </a:r>
            <a:r>
              <a:rPr lang="fr-FR" altLang="fr-FR" sz="2200" b="1" dirty="0">
                <a:solidFill>
                  <a:srgbClr val="0070C0"/>
                </a:solidFill>
                <a:latin typeface="+mn-lt"/>
              </a:rPr>
              <a:t>er</a:t>
            </a:r>
            <a:r>
              <a:rPr lang="fr-FR" altLang="fr-FR" sz="2200" dirty="0">
                <a:solidFill>
                  <a:schemeClr val="tx1"/>
                </a:solidFill>
                <a:latin typeface="+mn-lt"/>
              </a:rPr>
              <a:t>s</a:t>
            </a:r>
            <a:r>
              <a:rPr lang="fr-FR" altLang="fr-FR" sz="2200" dirty="0">
                <a:latin typeface="+mn-lt"/>
              </a:rPr>
              <a:t>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fr-FR" altLang="fr-FR" dirty="0">
              <a:latin typeface="Script co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2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Chez qui sont Didier, Olivier et Alexandra ?</a:t>
            </a:r>
            <a:endParaRPr lang="fr-FR" altLang="fr-FR" sz="16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264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Chez qui sont Didier, Olivier et Alexandra ?</a:t>
            </a:r>
            <a:endParaRPr lang="fr-FR" altLang="fr-FR" sz="16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979718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737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628650" y="187325"/>
            <a:ext cx="7886700" cy="1231900"/>
          </a:xfrm>
        </p:spPr>
        <p:txBody>
          <a:bodyPr/>
          <a:lstStyle/>
          <a:p>
            <a:pPr eaLnBrk="1" hangingPunct="1"/>
            <a:r>
              <a:rPr lang="fr-FR" altLang="fr-FR" sz="5400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4000" dirty="0">
                <a:solidFill>
                  <a:srgbClr val="7030A0"/>
                </a:solidFill>
                <a:latin typeface="Century Gothic" pitchFamily="34" charset="0"/>
              </a:rPr>
            </a:br>
            <a:r>
              <a:rPr lang="fr-FR" altLang="fr-FR" dirty="0">
                <a:solidFill>
                  <a:schemeClr val="tx1"/>
                </a:solidFill>
                <a:latin typeface="Cambria" panose="02040503050406030204" pitchFamily="18" charset="0"/>
              </a:rPr>
              <a:t>Que font Didier, Olivier et Alexandra chez leur tante ?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37335800"/>
              </p:ext>
            </p:extLst>
          </p:nvPr>
        </p:nvGraphicFramePr>
        <p:xfrm>
          <a:off x="628650" y="1707654"/>
          <a:ext cx="7886700" cy="2925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30019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7204</TotalTime>
  <Words>504</Words>
  <Application>Microsoft Office PowerPoint</Application>
  <PresentationFormat>Affichage à l'écran (16:9)</PresentationFormat>
  <Paragraphs>189</Paragraphs>
  <Slides>23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Office Theme</vt:lpstr>
      <vt:lpstr>Présentation PowerPoint</vt:lpstr>
      <vt:lpstr>er prononcé « é »</vt:lpstr>
      <vt:lpstr>ez prononcé « é »</vt:lpstr>
      <vt:lpstr>er, ez prononcés « é »</vt:lpstr>
      <vt:lpstr>er, ez prononcés « é »</vt:lpstr>
      <vt:lpstr>Présentation PowerPoint</vt:lpstr>
      <vt:lpstr>Le quiz du jour Chez qui sont Didier, Olivier et Alexandra ?</vt:lpstr>
      <vt:lpstr>Le quiz du jour Chez qui sont Didier, Olivier et Alexandra ?</vt:lpstr>
      <vt:lpstr>Le quiz du jour Que font Didier, Olivier et Alexandra chez leur tante ?</vt:lpstr>
      <vt:lpstr>Le quiz du jour Que font Didier, Olivier et Alexandra chez leur tante ?</vt:lpstr>
      <vt:lpstr>Le quiz du jour Quand la tante dit « Dépêchez-vous de rentrer. » à qui parle-t-elle ?</vt:lpstr>
      <vt:lpstr>Le quiz du jour Quand la tante dit « Dépêchez-vous de rentrer. » à qui parle-t-elle ?</vt:lpstr>
      <vt:lpstr>Le quiz du jour Qu’est-ce qu’un fraisier ?</vt:lpstr>
      <vt:lpstr>Le quiz du jour Qu’est-ce qu’un fraisier ?</vt:lpstr>
      <vt:lpstr>er et ez prononcés « é »</vt:lpstr>
      <vt:lpstr>Le quiz du jour Dans lequel de ces quatre mots n’entend-on pas le son « é » ?</vt:lpstr>
      <vt:lpstr>Le quiz du jour Dans lequel de ces quatre mots n’entend-on pas le son « é » ?</vt:lpstr>
      <vt:lpstr>Le quiz du jour Dans lequel de ces quatre mots le ez ne se prononce pas « é » ?</vt:lpstr>
      <vt:lpstr>Le quiz du jour Dans lequel de ces quatre mots le ez ne se prononce pas « é » ?</vt:lpstr>
      <vt:lpstr>Les mots de la même famille : « Jardiner »</vt:lpstr>
      <vt:lpstr>À toi de jouer ! Retrouve les paires ! 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Ollivier HUNAULT</dc:creator>
  <cp:lastModifiedBy>Ollivier HUNAULT</cp:lastModifiedBy>
  <cp:revision>197</cp:revision>
  <cp:lastPrinted>2020-04-27T07:36:09Z</cp:lastPrinted>
  <dcterms:created xsi:type="dcterms:W3CDTF">2020-03-20T11:24:42Z</dcterms:created>
  <dcterms:modified xsi:type="dcterms:W3CDTF">2020-05-03T21:10:24Z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Ministere de l'Education Nationale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10</vt:i4>
  </property>
  <property fmtid="{D5CDD505-2E9C-101B-9397-08002B2CF9AE}" pid="9" name="PresentationFormat">
    <vt:lpwstr>Affichage à l'écran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32</vt:i4>
  </property>
</Properties>
</file>