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92" r:id="rId32"/>
    <p:sldId id="293" r:id="rId33"/>
    <p:sldId id="294" r:id="rId34"/>
  </p:sldIdLst>
  <p:sldSz cx="9144000" cy="5143500" type="screen16x9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70" autoAdjust="0"/>
  </p:normalViewPr>
  <p:slideViewPr>
    <p:cSldViewPr>
      <p:cViewPr varScale="1">
        <p:scale>
          <a:sx n="105" d="100"/>
          <a:sy n="105" d="100"/>
        </p:scale>
        <p:origin x="-725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1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88846" y="4758803"/>
            <a:ext cx="5510439" cy="450816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9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89263" cy="5006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3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3898868" y="0"/>
            <a:ext cx="2989263" cy="5006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3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9517944"/>
            <a:ext cx="2989263" cy="500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3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3898868" y="9517944"/>
            <a:ext cx="2989263" cy="500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1DF1F26-0C9F-4CDF-9C92-A8E39CBD3ED0}" type="slidenum">
              <a:rPr lang="fr-FR" sz="1300" b="0" strike="noStrike" spc="-1">
                <a:latin typeface="Times New Roman"/>
              </a:rPr>
              <a:t>‹N°›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414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tags" Target="../tags/tag43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50" Type="http://schemas.openxmlformats.org/officeDocument/2006/relationships/tags" Target="../tags/tag54.xml"/><Relationship Id="rId55" Type="http://schemas.openxmlformats.org/officeDocument/2006/relationships/tags" Target="../tags/tag59.xml"/><Relationship Id="rId63" Type="http://schemas.openxmlformats.org/officeDocument/2006/relationships/tags" Target="../tags/tag67.xml"/><Relationship Id="rId68" Type="http://schemas.openxmlformats.org/officeDocument/2006/relationships/image" Target="../media/image7.jpeg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9" Type="http://schemas.openxmlformats.org/officeDocument/2006/relationships/tags" Target="../tags/tag33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53" Type="http://schemas.openxmlformats.org/officeDocument/2006/relationships/tags" Target="../tags/tag57.xml"/><Relationship Id="rId58" Type="http://schemas.openxmlformats.org/officeDocument/2006/relationships/tags" Target="../tags/tag62.xml"/><Relationship Id="rId66" Type="http://schemas.openxmlformats.org/officeDocument/2006/relationships/image" Target="../media/image5.png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57" Type="http://schemas.openxmlformats.org/officeDocument/2006/relationships/tags" Target="../tags/tag61.xml"/><Relationship Id="rId61" Type="http://schemas.openxmlformats.org/officeDocument/2006/relationships/tags" Target="../tags/tag65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tags" Target="../tags/tag56.xml"/><Relationship Id="rId60" Type="http://schemas.openxmlformats.org/officeDocument/2006/relationships/tags" Target="../tags/tag64.xml"/><Relationship Id="rId65" Type="http://schemas.openxmlformats.org/officeDocument/2006/relationships/image" Target="../media/image4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56" Type="http://schemas.openxmlformats.org/officeDocument/2006/relationships/tags" Target="../tags/tag60.xml"/><Relationship Id="rId64" Type="http://schemas.openxmlformats.org/officeDocument/2006/relationships/slideLayout" Target="../slideLayouts/slideLayout13.xml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59" Type="http://schemas.openxmlformats.org/officeDocument/2006/relationships/tags" Target="../tags/tag63.xml"/><Relationship Id="rId67" Type="http://schemas.openxmlformats.org/officeDocument/2006/relationships/image" Target="../media/image6.png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54" Type="http://schemas.openxmlformats.org/officeDocument/2006/relationships/tags" Target="../tags/tag58.xml"/><Relationship Id="rId62" Type="http://schemas.openxmlformats.org/officeDocument/2006/relationships/tags" Target="../tags/tag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442520" y="1708560"/>
            <a:ext cx="6035040" cy="209700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371600" y="2914560"/>
            <a:ext cx="6387120" cy="13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" name="SMARTInkShape-Group8">
            <a:extLst>
              <a:ext uri="{FF2B5EF4-FFF2-40B4-BE49-F238E27FC236}">
                <a16:creationId xmlns:a16="http://schemas.microsoft.com/office/drawing/2014/main" xmlns="" id="{E87AC8AF-5F81-4C0E-BD66-82B509DF6D32}"/>
              </a:ext>
            </a:extLst>
          </p:cNvPr>
          <p:cNvGrpSpPr/>
          <p:nvPr/>
        </p:nvGrpSpPr>
        <p:grpSpPr>
          <a:xfrm>
            <a:off x="2233613" y="2415340"/>
            <a:ext cx="446662" cy="699676"/>
            <a:chOff x="2233613" y="2415340"/>
            <a:chExt cx="446662" cy="699676"/>
          </a:xfrm>
        </p:grpSpPr>
        <p:sp>
          <p:nvSpPr>
            <p:cNvPr id="7" name="SMARTInkShape-5">
              <a:extLst>
                <a:ext uri="{FF2B5EF4-FFF2-40B4-BE49-F238E27FC236}">
                  <a16:creationId xmlns:a16="http://schemas.microsoft.com/office/drawing/2014/main" xmlns="" id="{D959C3E0-73E1-4032-B393-D27892BBE48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408533" y="2618826"/>
              <a:ext cx="61601" cy="50121"/>
            </a:xfrm>
            <a:custGeom>
              <a:avLst/>
              <a:gdLst/>
              <a:ahLst/>
              <a:cxnLst/>
              <a:rect l="0" t="0" r="0" b="0"/>
              <a:pathLst>
                <a:path w="61601" h="50121">
                  <a:moveTo>
                    <a:pt x="61600" y="50120"/>
                  </a:moveTo>
                  <a:lnTo>
                    <a:pt x="61600" y="50120"/>
                  </a:lnTo>
                  <a:lnTo>
                    <a:pt x="59536" y="34703"/>
                  </a:lnTo>
                  <a:lnTo>
                    <a:pt x="57584" y="26493"/>
                  </a:lnTo>
                  <a:lnTo>
                    <a:pt x="49770" y="13844"/>
                  </a:lnTo>
                  <a:lnTo>
                    <a:pt x="40036" y="4870"/>
                  </a:lnTo>
                  <a:lnTo>
                    <a:pt x="31300" y="0"/>
                  </a:lnTo>
                  <a:lnTo>
                    <a:pt x="8831" y="827"/>
                  </a:lnTo>
                  <a:lnTo>
                    <a:pt x="0" y="3367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6">
              <a:extLst>
                <a:ext uri="{FF2B5EF4-FFF2-40B4-BE49-F238E27FC236}">
                  <a16:creationId xmlns:a16="http://schemas.microsoft.com/office/drawing/2014/main" xmlns="" id="{5149B5F5-CAEF-41FB-87E5-CAAF48BCF10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649194" y="3051454"/>
              <a:ext cx="31081" cy="63562"/>
            </a:xfrm>
            <a:custGeom>
              <a:avLst/>
              <a:gdLst/>
              <a:ahLst/>
              <a:cxnLst/>
              <a:rect l="0" t="0" r="0" b="0"/>
              <a:pathLst>
                <a:path w="31081" h="63562">
                  <a:moveTo>
                    <a:pt x="0" y="0"/>
                  </a:moveTo>
                  <a:lnTo>
                    <a:pt x="0" y="0"/>
                  </a:lnTo>
                  <a:lnTo>
                    <a:pt x="15995" y="24706"/>
                  </a:lnTo>
                  <a:lnTo>
                    <a:pt x="28206" y="56131"/>
                  </a:lnTo>
                  <a:lnTo>
                    <a:pt x="31080" y="6356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7">
              <a:extLst>
                <a:ext uri="{FF2B5EF4-FFF2-40B4-BE49-F238E27FC236}">
                  <a16:creationId xmlns:a16="http://schemas.microsoft.com/office/drawing/2014/main" xmlns="" id="{57358D92-4EF6-4BF7-867D-1E3B392AB57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307169" y="2516815"/>
              <a:ext cx="178435" cy="157039"/>
            </a:xfrm>
            <a:custGeom>
              <a:avLst/>
              <a:gdLst/>
              <a:ahLst/>
              <a:cxnLst/>
              <a:rect l="0" t="0" r="0" b="0"/>
              <a:pathLst>
                <a:path w="178435" h="157039">
                  <a:moveTo>
                    <a:pt x="168742" y="157038"/>
                  </a:moveTo>
                  <a:lnTo>
                    <a:pt x="168742" y="157038"/>
                  </a:lnTo>
                  <a:lnTo>
                    <a:pt x="173463" y="138212"/>
                  </a:lnTo>
                  <a:lnTo>
                    <a:pt x="178434" y="102687"/>
                  </a:lnTo>
                  <a:lnTo>
                    <a:pt x="177526" y="73758"/>
                  </a:lnTo>
                  <a:lnTo>
                    <a:pt x="172532" y="49278"/>
                  </a:lnTo>
                  <a:lnTo>
                    <a:pt x="160258" y="27462"/>
                  </a:lnTo>
                  <a:lnTo>
                    <a:pt x="145190" y="10710"/>
                  </a:lnTo>
                  <a:lnTo>
                    <a:pt x="133202" y="2383"/>
                  </a:lnTo>
                  <a:lnTo>
                    <a:pt x="99830" y="0"/>
                  </a:lnTo>
                  <a:lnTo>
                    <a:pt x="71597" y="5174"/>
                  </a:lnTo>
                  <a:lnTo>
                    <a:pt x="37185" y="28579"/>
                  </a:lnTo>
                  <a:lnTo>
                    <a:pt x="3803" y="59734"/>
                  </a:lnTo>
                  <a:lnTo>
                    <a:pt x="0" y="6483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8">
              <a:extLst>
                <a:ext uri="{FF2B5EF4-FFF2-40B4-BE49-F238E27FC236}">
                  <a16:creationId xmlns:a16="http://schemas.microsoft.com/office/drawing/2014/main" xmlns="" id="{CABDC150-CF45-4F2E-B7CA-057CA381D04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233613" y="2415340"/>
              <a:ext cx="112582" cy="169159"/>
            </a:xfrm>
            <a:custGeom>
              <a:avLst/>
              <a:gdLst/>
              <a:ahLst/>
              <a:cxnLst/>
              <a:rect l="0" t="0" r="0" b="0"/>
              <a:pathLst>
                <a:path w="112582" h="169159">
                  <a:moveTo>
                    <a:pt x="85763" y="169158"/>
                  </a:moveTo>
                  <a:lnTo>
                    <a:pt x="85763" y="169158"/>
                  </a:lnTo>
                  <a:lnTo>
                    <a:pt x="93629" y="152132"/>
                  </a:lnTo>
                  <a:lnTo>
                    <a:pt x="101938" y="128580"/>
                  </a:lnTo>
                  <a:lnTo>
                    <a:pt x="108276" y="102237"/>
                  </a:lnTo>
                  <a:lnTo>
                    <a:pt x="112581" y="67216"/>
                  </a:lnTo>
                  <a:lnTo>
                    <a:pt x="109590" y="33879"/>
                  </a:lnTo>
                  <a:lnTo>
                    <a:pt x="108778" y="28685"/>
                  </a:lnTo>
                  <a:lnTo>
                    <a:pt x="102938" y="17975"/>
                  </a:lnTo>
                  <a:lnTo>
                    <a:pt x="94169" y="8365"/>
                  </a:lnTo>
                  <a:lnTo>
                    <a:pt x="84098" y="2329"/>
                  </a:lnTo>
                  <a:lnTo>
                    <a:pt x="72742" y="0"/>
                  </a:lnTo>
                  <a:lnTo>
                    <a:pt x="51998" y="660"/>
                  </a:lnTo>
                  <a:lnTo>
                    <a:pt x="32928" y="7662"/>
                  </a:lnTo>
                  <a:lnTo>
                    <a:pt x="19573" y="20803"/>
                  </a:lnTo>
                  <a:lnTo>
                    <a:pt x="0" y="46873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39552" y="555526"/>
            <a:ext cx="8421480" cy="37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Écoute ce texte et remplace Amélie par Amélie et sa sœur :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467544" y="2283718"/>
            <a:ext cx="8352928" cy="117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Amélie joue dans le jardin.                  </a:t>
            </a: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Amélie et sa sœur jouent dans le jardin. </a:t>
            </a:r>
            <a:endParaRPr lang="fr-FR" sz="3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65440" y="15120"/>
            <a:ext cx="7773840" cy="410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spcBef>
                <a:spcPts val="3600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PingFang SC"/>
              </a:rPr>
              <a:t>Toute seule, Amélie danse, chante et joue toute la journée !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PingFang SC"/>
              </a:rPr>
              <a:t>Avec sa sœur ?  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863640" y="15120"/>
            <a:ext cx="7773840" cy="45728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spcBef>
                <a:spcPts val="3600"/>
              </a:spcBef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Toute seule, Amélie danse, chante et joue toute la journée !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Avec sa sœur, elles dansent, chantent et jouent toute la journée !  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04000" y="151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terminaison des verbes en </a:t>
            </a:r>
            <a:r>
              <a:rPr lang="fr-FR" sz="2800" b="1" strike="noStrike" spc="-1">
                <a:solidFill>
                  <a:srgbClr val="2A6099"/>
                </a:solidFill>
                <a:latin typeface="Calibri"/>
                <a:ea typeface="DejaVu Sans"/>
              </a:rPr>
              <a:t>-ent</a:t>
            </a: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151" name="Image 113"/>
          <p:cNvPicPr/>
          <p:nvPr/>
        </p:nvPicPr>
        <p:blipFill>
          <a:blip r:embed="rId2"/>
          <a:stretch/>
        </p:blipFill>
        <p:spPr>
          <a:xfrm>
            <a:off x="576000" y="1800000"/>
            <a:ext cx="2087280" cy="213768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1008000" y="981720"/>
            <a:ext cx="251928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Trouve la  phrase qui correspond à l’image :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873720" y="331200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4"/>
          <p:cNvSpPr/>
          <p:nvPr/>
        </p:nvSpPr>
        <p:spPr>
          <a:xfrm>
            <a:off x="4068360" y="915480"/>
            <a:ext cx="4103280" cy="37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Elles marchent.    Elle marche.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Ils marchent.      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 marche.</a:t>
            </a:r>
            <a:endParaRPr lang="fr-FR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504000" y="151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terminaison des verbes en </a:t>
            </a:r>
            <a:r>
              <a:rPr lang="fr-FR" sz="2800" b="1" strike="noStrike" spc="-1">
                <a:solidFill>
                  <a:srgbClr val="2A6099"/>
                </a:solidFill>
                <a:latin typeface="Calibri"/>
                <a:ea typeface="DejaVu Sans"/>
              </a:rPr>
              <a:t>-ent</a:t>
            </a: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156" name="Image 113"/>
          <p:cNvPicPr/>
          <p:nvPr/>
        </p:nvPicPr>
        <p:blipFill>
          <a:blip r:embed="rId2"/>
          <a:stretch/>
        </p:blipFill>
        <p:spPr>
          <a:xfrm>
            <a:off x="576000" y="1800000"/>
            <a:ext cx="2087280" cy="2137680"/>
          </a:xfrm>
          <a:prstGeom prst="rect">
            <a:avLst/>
          </a:prstGeom>
          <a:ln>
            <a:noFill/>
          </a:ln>
        </p:spPr>
      </p:pic>
      <p:sp>
        <p:nvSpPr>
          <p:cNvPr id="157" name="CustomShape 2"/>
          <p:cNvSpPr/>
          <p:nvPr/>
        </p:nvSpPr>
        <p:spPr>
          <a:xfrm>
            <a:off x="1008000" y="981720"/>
            <a:ext cx="251928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Trouve la  phrase qui correspond à l’image :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873720" y="331200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4"/>
          <p:cNvSpPr/>
          <p:nvPr/>
        </p:nvSpPr>
        <p:spPr>
          <a:xfrm>
            <a:off x="4068360" y="915480"/>
            <a:ext cx="4103280" cy="37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0070C0"/>
                </a:solidFill>
                <a:latin typeface="Calibri"/>
                <a:ea typeface="DejaVu Sans"/>
              </a:rPr>
              <a:t>Elles marchent.    </a:t>
            </a:r>
            <a:r>
              <a:rPr lang="fr-FR" sz="4000" b="0" strike="noStrike" spc="-1">
                <a:solidFill>
                  <a:srgbClr val="FF0000"/>
                </a:solidFill>
                <a:latin typeface="Calibri"/>
                <a:ea typeface="DejaVu Sans"/>
              </a:rPr>
              <a:t>Elle marche.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FF0000"/>
                </a:solidFill>
                <a:latin typeface="Calibri"/>
                <a:ea typeface="DejaVu Sans"/>
              </a:rPr>
              <a:t>Ils marchent.      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FF0000"/>
                </a:solidFill>
                <a:latin typeface="Calibri"/>
                <a:ea typeface="DejaVu Sans"/>
              </a:rPr>
              <a:t>Il marche.</a:t>
            </a:r>
            <a:endParaRPr lang="fr-FR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04000" y="151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terminaison des verbes en </a:t>
            </a:r>
            <a:r>
              <a:rPr lang="fr-FR" sz="2800" b="1" strike="noStrike" spc="-1">
                <a:solidFill>
                  <a:srgbClr val="2A6099"/>
                </a:solidFill>
                <a:latin typeface="Calibri"/>
                <a:ea typeface="DejaVu Sans"/>
              </a:rPr>
              <a:t>-ent</a:t>
            </a: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1008000" y="981720"/>
            <a:ext cx="251928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Trouve la  phrase qui correspond à l’image :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4248000" y="1152000"/>
            <a:ext cx="3959280" cy="343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 court.     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Elle court.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Ils courent.  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Elles courent.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291D103-C16A-4355-8D8F-2EDF5123267D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87525" y="1779662"/>
            <a:ext cx="3456384" cy="252546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504000" y="151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terminaison des verbes en </a:t>
            </a:r>
            <a:r>
              <a:rPr lang="fr-FR" sz="2800" b="1" strike="noStrike" spc="-1">
                <a:solidFill>
                  <a:srgbClr val="2A6099"/>
                </a:solidFill>
                <a:latin typeface="Calibri"/>
                <a:ea typeface="DejaVu Sans"/>
              </a:rPr>
              <a:t>-ent</a:t>
            </a: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1008000" y="981720"/>
            <a:ext cx="251928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Trouve la  phrase qui correspond à l’image :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4248000" y="1152000"/>
            <a:ext cx="3959280" cy="343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FF0000"/>
                </a:solidFill>
                <a:latin typeface="Calibri"/>
                <a:ea typeface="DejaVu Sans"/>
              </a:rPr>
              <a:t>Il court.     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FF0000"/>
                </a:solidFill>
                <a:latin typeface="Calibri"/>
                <a:ea typeface="DejaVu Sans"/>
              </a:rPr>
              <a:t>Elle court.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0070C0"/>
                </a:solidFill>
                <a:latin typeface="Calibri"/>
                <a:ea typeface="DejaVu Sans"/>
              </a:rPr>
              <a:t>Ils courent.  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FF0000"/>
                </a:solidFill>
                <a:latin typeface="Calibri"/>
                <a:ea typeface="DejaVu Sans"/>
              </a:rPr>
              <a:t>Elles courent.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167" name="Image 16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87525" y="1779662"/>
            <a:ext cx="3456384" cy="252546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504000" y="151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terminaison des verbes en 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-ent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1008000" y="981720"/>
            <a:ext cx="251928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Trouve la  phrase qui correspond à l’image :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4320000" y="28969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4"/>
          <p:cNvSpPr/>
          <p:nvPr/>
        </p:nvSpPr>
        <p:spPr>
          <a:xfrm>
            <a:off x="4320000" y="1078200"/>
            <a:ext cx="4031280" cy="386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 mange.             Elle mange.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Ils mangent.      Elles mangent.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172" name="Image 171"/>
          <p:cNvPicPr/>
          <p:nvPr/>
        </p:nvPicPr>
        <p:blipFill>
          <a:blip r:embed="rId2"/>
          <a:stretch/>
        </p:blipFill>
        <p:spPr>
          <a:xfrm>
            <a:off x="432000" y="2016000"/>
            <a:ext cx="3525840" cy="233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504000" y="151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terminaison des verbes en 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-ent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1008000" y="981720"/>
            <a:ext cx="251928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Trouve la  phrase qui correspond à l’image :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4320000" y="28969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4320000" y="1078200"/>
            <a:ext cx="4031280" cy="386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FF0000"/>
                </a:solidFill>
                <a:latin typeface="Calibri"/>
                <a:ea typeface="DejaVu Sans"/>
              </a:rPr>
              <a:t>Il mange.             Elle mange.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4000" b="0" strike="noStrike" spc="-1">
                <a:solidFill>
                  <a:srgbClr val="5983B0"/>
                </a:solidFill>
                <a:latin typeface="Calibri"/>
                <a:ea typeface="DejaVu Sans"/>
              </a:rPr>
              <a:t>Ils mangent.</a:t>
            </a:r>
            <a:r>
              <a:rPr lang="fr-FR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</a:t>
            </a:r>
            <a:r>
              <a:rPr lang="fr-FR" sz="4000" b="0" strike="noStrike" spc="-1">
                <a:solidFill>
                  <a:srgbClr val="5983B0"/>
                </a:solidFill>
                <a:latin typeface="Calibri"/>
                <a:ea typeface="DejaVu Sans"/>
              </a:rPr>
              <a:t>Elles mangent.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177" name="Image 176"/>
          <p:cNvPicPr/>
          <p:nvPr/>
        </p:nvPicPr>
        <p:blipFill>
          <a:blip r:embed="rId2"/>
          <a:stretch/>
        </p:blipFill>
        <p:spPr>
          <a:xfrm>
            <a:off x="432000" y="2016000"/>
            <a:ext cx="3525840" cy="233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398880" y="720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terminaison des verbes en </a:t>
            </a:r>
            <a:r>
              <a:rPr lang="fr-FR" sz="3600" b="1" strike="noStrike" spc="-1">
                <a:solidFill>
                  <a:srgbClr val="2A6099"/>
                </a:solidFill>
                <a:latin typeface="Calibri"/>
                <a:ea typeface="DejaVu Sans"/>
              </a:rPr>
              <a:t>-ent</a:t>
            </a:r>
            <a:r>
              <a:rPr lang="fr-FR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lang="fr-FR" sz="3600" b="0" strike="noStrike" spc="-1">
              <a:latin typeface="Arial"/>
            </a:endParaRPr>
          </a:p>
        </p:txBody>
      </p:sp>
      <p:pic>
        <p:nvPicPr>
          <p:cNvPr id="181" name="Image 3_6"/>
          <p:cNvPicPr/>
          <p:nvPr/>
        </p:nvPicPr>
        <p:blipFill>
          <a:blip r:embed="rId65"/>
          <a:srcRect l="8725" t="30340" r="22758" b="13677"/>
          <a:stretch/>
        </p:blipFill>
        <p:spPr>
          <a:xfrm>
            <a:off x="899640" y="1203480"/>
            <a:ext cx="7566120" cy="3825720"/>
          </a:xfrm>
          <a:prstGeom prst="rect">
            <a:avLst/>
          </a:prstGeom>
          <a:ln>
            <a:noFill/>
          </a:ln>
        </p:spPr>
      </p:pic>
      <p:pic>
        <p:nvPicPr>
          <p:cNvPr id="182" name="Image 2_0"/>
          <p:cNvPicPr/>
          <p:nvPr/>
        </p:nvPicPr>
        <p:blipFill>
          <a:blip r:embed="rId66"/>
          <a:srcRect l="20294" r="26741"/>
          <a:stretch/>
        </p:blipFill>
        <p:spPr>
          <a:xfrm>
            <a:off x="395640" y="251640"/>
            <a:ext cx="784080" cy="655920"/>
          </a:xfrm>
          <a:prstGeom prst="rect">
            <a:avLst/>
          </a:prstGeom>
          <a:ln>
            <a:noFill/>
          </a:ln>
        </p:spPr>
      </p:pic>
      <p:pic>
        <p:nvPicPr>
          <p:cNvPr id="183" name="Image 8"/>
          <p:cNvPicPr/>
          <p:nvPr/>
        </p:nvPicPr>
        <p:blipFill>
          <a:blip r:embed="rId67"/>
          <a:stretch/>
        </p:blipFill>
        <p:spPr>
          <a:xfrm>
            <a:off x="8114400" y="170640"/>
            <a:ext cx="707400" cy="817920"/>
          </a:xfrm>
          <a:prstGeom prst="rect">
            <a:avLst/>
          </a:prstGeom>
          <a:ln>
            <a:noFill/>
          </a:ln>
        </p:spPr>
      </p:pic>
      <p:pic>
        <p:nvPicPr>
          <p:cNvPr id="184" name="Image 17"/>
          <p:cNvPicPr/>
          <p:nvPr/>
        </p:nvPicPr>
        <p:blipFill>
          <a:blip r:embed="rId68"/>
          <a:srcRect l="11781" t="4651" r="11781" b="4257"/>
          <a:stretch/>
        </p:blipFill>
        <p:spPr>
          <a:xfrm>
            <a:off x="-4861080" y="3165840"/>
            <a:ext cx="2943360" cy="279324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189" name="Image 3_6"/>
          <p:cNvPicPr/>
          <p:nvPr/>
        </p:nvPicPr>
        <p:blipFill>
          <a:blip r:embed="rId65"/>
          <a:srcRect l="35731" t="58266" r="45939" b="26158"/>
          <a:stretch/>
        </p:blipFill>
        <p:spPr>
          <a:xfrm>
            <a:off x="-5011920" y="1883880"/>
            <a:ext cx="4257360" cy="246528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  <p:pic>
        <p:nvPicPr>
          <p:cNvPr id="197" name="Image 107"/>
          <p:cNvPicPr/>
          <p:nvPr/>
        </p:nvPicPr>
        <p:blipFill>
          <a:blip r:embed="rId67"/>
          <a:stretch/>
        </p:blipFill>
        <p:spPr>
          <a:xfrm>
            <a:off x="3783600" y="1563480"/>
            <a:ext cx="2076840" cy="2398680"/>
          </a:xfrm>
          <a:prstGeom prst="rect">
            <a:avLst/>
          </a:prstGeom>
          <a:ln>
            <a:noFill/>
          </a:ln>
        </p:spPr>
      </p:pic>
      <p:pic>
        <p:nvPicPr>
          <p:cNvPr id="198" name="Image 2_0"/>
          <p:cNvPicPr/>
          <p:nvPr/>
        </p:nvPicPr>
        <p:blipFill>
          <a:blip r:embed="rId66"/>
          <a:srcRect l="20294" r="26741"/>
          <a:stretch/>
        </p:blipFill>
        <p:spPr>
          <a:xfrm>
            <a:off x="3208680" y="1563480"/>
            <a:ext cx="2866320" cy="2401200"/>
          </a:xfrm>
          <a:prstGeom prst="rect">
            <a:avLst/>
          </a:prstGeom>
          <a:ln>
            <a:noFill/>
          </a:ln>
        </p:spPr>
      </p:pic>
      <p:grpSp>
        <p:nvGrpSpPr>
          <p:cNvPr id="179" name="SMARTInkShape-Group127">
            <a:extLst>
              <a:ext uri="{FF2B5EF4-FFF2-40B4-BE49-F238E27FC236}">
                <a16:creationId xmlns:a16="http://schemas.microsoft.com/office/drawing/2014/main" xmlns="" id="{84018002-0F5A-4875-8EC7-327F5B3C86A3}"/>
              </a:ext>
            </a:extLst>
          </p:cNvPr>
          <p:cNvGrpSpPr/>
          <p:nvPr/>
        </p:nvGrpSpPr>
        <p:grpSpPr>
          <a:xfrm>
            <a:off x="3098006" y="2538555"/>
            <a:ext cx="554833" cy="140169"/>
            <a:chOff x="3098006" y="2538555"/>
            <a:chExt cx="554833" cy="140169"/>
          </a:xfrm>
        </p:grpSpPr>
        <p:sp>
          <p:nvSpPr>
            <p:cNvPr id="176" name="SMARTInkShape-188">
              <a:extLst>
                <a:ext uri="{FF2B5EF4-FFF2-40B4-BE49-F238E27FC236}">
                  <a16:creationId xmlns:a16="http://schemas.microsoft.com/office/drawing/2014/main" xmlns="" id="{C83BE0E0-29A4-4B36-BD2E-FB47635E0D6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312616" y="2553187"/>
              <a:ext cx="340223" cy="125537"/>
            </a:xfrm>
            <a:custGeom>
              <a:avLst/>
              <a:gdLst/>
              <a:ahLst/>
              <a:cxnLst/>
              <a:rect l="0" t="0" r="0" b="0"/>
              <a:pathLst>
                <a:path w="340223" h="125537">
                  <a:moveTo>
                    <a:pt x="73522" y="13801"/>
                  </a:moveTo>
                  <a:lnTo>
                    <a:pt x="73522" y="13801"/>
                  </a:lnTo>
                  <a:lnTo>
                    <a:pt x="73522" y="12536"/>
                  </a:lnTo>
                  <a:lnTo>
                    <a:pt x="72992" y="12164"/>
                  </a:lnTo>
                  <a:lnTo>
                    <a:pt x="68157" y="11517"/>
                  </a:lnTo>
                  <a:lnTo>
                    <a:pt x="64141" y="11422"/>
                  </a:lnTo>
                  <a:lnTo>
                    <a:pt x="42004" y="4665"/>
                  </a:lnTo>
                  <a:lnTo>
                    <a:pt x="39582" y="5154"/>
                  </a:lnTo>
                  <a:lnTo>
                    <a:pt x="36477" y="5989"/>
                  </a:lnTo>
                  <a:lnTo>
                    <a:pt x="30266" y="6988"/>
                  </a:lnTo>
                  <a:lnTo>
                    <a:pt x="23399" y="10665"/>
                  </a:lnTo>
                  <a:lnTo>
                    <a:pt x="12755" y="20195"/>
                  </a:lnTo>
                  <a:lnTo>
                    <a:pt x="8170" y="26999"/>
                  </a:lnTo>
                  <a:lnTo>
                    <a:pt x="528" y="45907"/>
                  </a:lnTo>
                  <a:lnTo>
                    <a:pt x="0" y="63984"/>
                  </a:lnTo>
                  <a:lnTo>
                    <a:pt x="3350" y="83744"/>
                  </a:lnTo>
                  <a:lnTo>
                    <a:pt x="11220" y="99769"/>
                  </a:lnTo>
                  <a:lnTo>
                    <a:pt x="15698" y="104213"/>
                  </a:lnTo>
                  <a:lnTo>
                    <a:pt x="29214" y="111818"/>
                  </a:lnTo>
                  <a:lnTo>
                    <a:pt x="42170" y="113638"/>
                  </a:lnTo>
                  <a:lnTo>
                    <a:pt x="47916" y="111233"/>
                  </a:lnTo>
                  <a:lnTo>
                    <a:pt x="77974" y="92335"/>
                  </a:lnTo>
                  <a:lnTo>
                    <a:pt x="87552" y="81165"/>
                  </a:lnTo>
                  <a:lnTo>
                    <a:pt x="97725" y="62939"/>
                  </a:lnTo>
                  <a:lnTo>
                    <a:pt x="101714" y="41101"/>
                  </a:lnTo>
                  <a:lnTo>
                    <a:pt x="100719" y="32326"/>
                  </a:lnTo>
                  <a:lnTo>
                    <a:pt x="97484" y="23876"/>
                  </a:lnTo>
                  <a:lnTo>
                    <a:pt x="86496" y="10351"/>
                  </a:lnTo>
                  <a:lnTo>
                    <a:pt x="76721" y="3667"/>
                  </a:lnTo>
                  <a:lnTo>
                    <a:pt x="68715" y="608"/>
                  </a:lnTo>
                  <a:lnTo>
                    <a:pt x="65123" y="0"/>
                  </a:lnTo>
                  <a:lnTo>
                    <a:pt x="61763" y="435"/>
                  </a:lnTo>
                  <a:lnTo>
                    <a:pt x="57602" y="2167"/>
                  </a:lnTo>
                  <a:lnTo>
                    <a:pt x="55863" y="3603"/>
                  </a:lnTo>
                  <a:lnTo>
                    <a:pt x="55090" y="5123"/>
                  </a:lnTo>
                  <a:lnTo>
                    <a:pt x="54655" y="9995"/>
                  </a:lnTo>
                  <a:lnTo>
                    <a:pt x="57802" y="21359"/>
                  </a:lnTo>
                  <a:lnTo>
                    <a:pt x="60074" y="25683"/>
                  </a:lnTo>
                  <a:lnTo>
                    <a:pt x="64951" y="31168"/>
                  </a:lnTo>
                  <a:lnTo>
                    <a:pt x="68478" y="33425"/>
                  </a:lnTo>
                  <a:lnTo>
                    <a:pt x="86006" y="39226"/>
                  </a:lnTo>
                  <a:lnTo>
                    <a:pt x="103081" y="36612"/>
                  </a:lnTo>
                  <a:lnTo>
                    <a:pt x="112355" y="33074"/>
                  </a:lnTo>
                  <a:lnTo>
                    <a:pt x="142625" y="14470"/>
                  </a:lnTo>
                  <a:lnTo>
                    <a:pt x="144451" y="12510"/>
                  </a:lnTo>
                  <a:lnTo>
                    <a:pt x="148189" y="10184"/>
                  </a:lnTo>
                  <a:lnTo>
                    <a:pt x="151957" y="9265"/>
                  </a:lnTo>
                  <a:lnTo>
                    <a:pt x="152799" y="9189"/>
                  </a:lnTo>
                  <a:lnTo>
                    <a:pt x="153361" y="9403"/>
                  </a:lnTo>
                  <a:lnTo>
                    <a:pt x="153735" y="9811"/>
                  </a:lnTo>
                  <a:lnTo>
                    <a:pt x="153985" y="10347"/>
                  </a:lnTo>
                  <a:lnTo>
                    <a:pt x="158128" y="12366"/>
                  </a:lnTo>
                  <a:lnTo>
                    <a:pt x="163102" y="14046"/>
                  </a:lnTo>
                  <a:lnTo>
                    <a:pt x="170449" y="20392"/>
                  </a:lnTo>
                  <a:lnTo>
                    <a:pt x="172163" y="22727"/>
                  </a:lnTo>
                  <a:lnTo>
                    <a:pt x="181391" y="44976"/>
                  </a:lnTo>
                  <a:lnTo>
                    <a:pt x="185274" y="78501"/>
                  </a:lnTo>
                  <a:lnTo>
                    <a:pt x="183329" y="112905"/>
                  </a:lnTo>
                  <a:lnTo>
                    <a:pt x="185432" y="118553"/>
                  </a:lnTo>
                  <a:lnTo>
                    <a:pt x="185705" y="108925"/>
                  </a:lnTo>
                  <a:lnTo>
                    <a:pt x="186704" y="106525"/>
                  </a:lnTo>
                  <a:lnTo>
                    <a:pt x="186812" y="105515"/>
                  </a:lnTo>
                  <a:lnTo>
                    <a:pt x="186229" y="102300"/>
                  </a:lnTo>
                  <a:lnTo>
                    <a:pt x="187817" y="67465"/>
                  </a:lnTo>
                  <a:lnTo>
                    <a:pt x="191369" y="33692"/>
                  </a:lnTo>
                  <a:lnTo>
                    <a:pt x="198150" y="17039"/>
                  </a:lnTo>
                  <a:lnTo>
                    <a:pt x="200524" y="13496"/>
                  </a:lnTo>
                  <a:lnTo>
                    <a:pt x="206127" y="9664"/>
                  </a:lnTo>
                  <a:lnTo>
                    <a:pt x="213677" y="6107"/>
                  </a:lnTo>
                  <a:lnTo>
                    <a:pt x="228952" y="4347"/>
                  </a:lnTo>
                  <a:lnTo>
                    <a:pt x="233111" y="4297"/>
                  </a:lnTo>
                  <a:lnTo>
                    <a:pt x="248293" y="10156"/>
                  </a:lnTo>
                  <a:lnTo>
                    <a:pt x="252269" y="12974"/>
                  </a:lnTo>
                  <a:lnTo>
                    <a:pt x="256953" y="18495"/>
                  </a:lnTo>
                  <a:lnTo>
                    <a:pt x="260219" y="26429"/>
                  </a:lnTo>
                  <a:lnTo>
                    <a:pt x="268322" y="61243"/>
                  </a:lnTo>
                  <a:lnTo>
                    <a:pt x="272397" y="96132"/>
                  </a:lnTo>
                  <a:lnTo>
                    <a:pt x="274710" y="103928"/>
                  </a:lnTo>
                  <a:lnTo>
                    <a:pt x="281185" y="115108"/>
                  </a:lnTo>
                  <a:lnTo>
                    <a:pt x="292371" y="123636"/>
                  </a:lnTo>
                  <a:lnTo>
                    <a:pt x="295936" y="124793"/>
                  </a:lnTo>
                  <a:lnTo>
                    <a:pt x="304692" y="125536"/>
                  </a:lnTo>
                  <a:lnTo>
                    <a:pt x="324958" y="118288"/>
                  </a:lnTo>
                  <a:lnTo>
                    <a:pt x="340222" y="10666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7" name="SMARTInkShape-189">
              <a:extLst>
                <a:ext uri="{FF2B5EF4-FFF2-40B4-BE49-F238E27FC236}">
                  <a16:creationId xmlns:a16="http://schemas.microsoft.com/office/drawing/2014/main" xmlns="" id="{E1315ACC-A998-465D-ABDC-E743ECFC60D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259931" y="2652713"/>
              <a:ext cx="50008" cy="6924"/>
            </a:xfrm>
            <a:custGeom>
              <a:avLst/>
              <a:gdLst/>
              <a:ahLst/>
              <a:cxnLst/>
              <a:rect l="0" t="0" r="0" b="0"/>
              <a:pathLst>
                <a:path w="50008" h="6924">
                  <a:moveTo>
                    <a:pt x="0" y="4762"/>
                  </a:moveTo>
                  <a:lnTo>
                    <a:pt x="0" y="4762"/>
                  </a:lnTo>
                  <a:lnTo>
                    <a:pt x="0" y="6026"/>
                  </a:lnTo>
                  <a:lnTo>
                    <a:pt x="529" y="6399"/>
                  </a:lnTo>
                  <a:lnTo>
                    <a:pt x="4332" y="6923"/>
                  </a:lnTo>
                  <a:lnTo>
                    <a:pt x="33518" y="5242"/>
                  </a:lnTo>
                  <a:lnTo>
                    <a:pt x="50007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8" name="SMARTInkShape-190">
              <a:extLst>
                <a:ext uri="{FF2B5EF4-FFF2-40B4-BE49-F238E27FC236}">
                  <a16:creationId xmlns:a16="http://schemas.microsoft.com/office/drawing/2014/main" xmlns="" id="{FDDF2572-3BEA-4462-ADEE-D2822E2661A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098006" y="2538555"/>
              <a:ext cx="168699" cy="135164"/>
            </a:xfrm>
            <a:custGeom>
              <a:avLst/>
              <a:gdLst/>
              <a:ahLst/>
              <a:cxnLst/>
              <a:rect l="0" t="0" r="0" b="0"/>
              <a:pathLst>
                <a:path w="168699" h="135164">
                  <a:moveTo>
                    <a:pt x="0" y="121301"/>
                  </a:moveTo>
                  <a:lnTo>
                    <a:pt x="0" y="121301"/>
                  </a:lnTo>
                  <a:lnTo>
                    <a:pt x="4753" y="126054"/>
                  </a:lnTo>
                  <a:lnTo>
                    <a:pt x="8076" y="126063"/>
                  </a:lnTo>
                  <a:lnTo>
                    <a:pt x="8824" y="125534"/>
                  </a:lnTo>
                  <a:lnTo>
                    <a:pt x="12630" y="121589"/>
                  </a:lnTo>
                  <a:lnTo>
                    <a:pt x="15871" y="119447"/>
                  </a:lnTo>
                  <a:lnTo>
                    <a:pt x="17697" y="119076"/>
                  </a:lnTo>
                  <a:lnTo>
                    <a:pt x="53271" y="85138"/>
                  </a:lnTo>
                  <a:lnTo>
                    <a:pt x="78134" y="56529"/>
                  </a:lnTo>
                  <a:lnTo>
                    <a:pt x="90979" y="29079"/>
                  </a:lnTo>
                  <a:lnTo>
                    <a:pt x="93201" y="20446"/>
                  </a:lnTo>
                  <a:lnTo>
                    <a:pt x="94339" y="17739"/>
                  </a:lnTo>
                  <a:lnTo>
                    <a:pt x="95247" y="1485"/>
                  </a:lnTo>
                  <a:lnTo>
                    <a:pt x="94984" y="943"/>
                  </a:lnTo>
                  <a:lnTo>
                    <a:pt x="94543" y="581"/>
                  </a:lnTo>
                  <a:lnTo>
                    <a:pt x="93349" y="179"/>
                  </a:lnTo>
                  <a:lnTo>
                    <a:pt x="91936" y="0"/>
                  </a:lnTo>
                  <a:lnTo>
                    <a:pt x="90426" y="627"/>
                  </a:lnTo>
                  <a:lnTo>
                    <a:pt x="89653" y="1164"/>
                  </a:lnTo>
                  <a:lnTo>
                    <a:pt x="88794" y="2467"/>
                  </a:lnTo>
                  <a:lnTo>
                    <a:pt x="88242" y="5459"/>
                  </a:lnTo>
                  <a:lnTo>
                    <a:pt x="90169" y="12230"/>
                  </a:lnTo>
                  <a:lnTo>
                    <a:pt x="91757" y="14000"/>
                  </a:lnTo>
                  <a:lnTo>
                    <a:pt x="126968" y="33966"/>
                  </a:lnTo>
                  <a:lnTo>
                    <a:pt x="150787" y="49764"/>
                  </a:lnTo>
                  <a:lnTo>
                    <a:pt x="164313" y="65373"/>
                  </a:lnTo>
                  <a:lnTo>
                    <a:pt x="167855" y="75554"/>
                  </a:lnTo>
                  <a:lnTo>
                    <a:pt x="168698" y="92996"/>
                  </a:lnTo>
                  <a:lnTo>
                    <a:pt x="162681" y="123714"/>
                  </a:lnTo>
                  <a:lnTo>
                    <a:pt x="161371" y="125821"/>
                  </a:lnTo>
                  <a:lnTo>
                    <a:pt x="155264" y="130784"/>
                  </a:lnTo>
                  <a:lnTo>
                    <a:pt x="152527" y="132130"/>
                  </a:lnTo>
                  <a:lnTo>
                    <a:pt x="132095" y="135163"/>
                  </a:lnTo>
                  <a:lnTo>
                    <a:pt x="98913" y="131238"/>
                  </a:lnTo>
                  <a:lnTo>
                    <a:pt x="81811" y="124321"/>
                  </a:lnTo>
                  <a:lnTo>
                    <a:pt x="73819" y="11892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7" name="SMARTInkShape-Group128">
            <a:extLst>
              <a:ext uri="{FF2B5EF4-FFF2-40B4-BE49-F238E27FC236}">
                <a16:creationId xmlns:a16="http://schemas.microsoft.com/office/drawing/2014/main" xmlns="" id="{01C6C6C0-FA82-4CDA-A6BD-943FAE239E34}"/>
              </a:ext>
            </a:extLst>
          </p:cNvPr>
          <p:cNvGrpSpPr/>
          <p:nvPr/>
        </p:nvGrpSpPr>
        <p:grpSpPr>
          <a:xfrm>
            <a:off x="2667000" y="2431686"/>
            <a:ext cx="261939" cy="237684"/>
            <a:chOff x="2667000" y="2431686"/>
            <a:chExt cx="261939" cy="237684"/>
          </a:xfrm>
        </p:grpSpPr>
        <p:sp>
          <p:nvSpPr>
            <p:cNvPr id="185" name="SMARTInkShape-191">
              <a:extLst>
                <a:ext uri="{FF2B5EF4-FFF2-40B4-BE49-F238E27FC236}">
                  <a16:creationId xmlns:a16="http://schemas.microsoft.com/office/drawing/2014/main" xmlns="" id="{5075E0FB-9064-460A-9451-DDEC284B16A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855119" y="2493169"/>
              <a:ext cx="73820" cy="7136"/>
            </a:xfrm>
            <a:custGeom>
              <a:avLst/>
              <a:gdLst/>
              <a:ahLst/>
              <a:cxnLst/>
              <a:rect l="0" t="0" r="0" b="0"/>
              <a:pathLst>
                <a:path w="73820" h="7136">
                  <a:moveTo>
                    <a:pt x="0" y="4762"/>
                  </a:moveTo>
                  <a:lnTo>
                    <a:pt x="0" y="4762"/>
                  </a:lnTo>
                  <a:lnTo>
                    <a:pt x="1264" y="6026"/>
                  </a:lnTo>
                  <a:lnTo>
                    <a:pt x="2590" y="6647"/>
                  </a:lnTo>
                  <a:lnTo>
                    <a:pt x="24278" y="7135"/>
                  </a:lnTo>
                  <a:lnTo>
                    <a:pt x="58132" y="2187"/>
                  </a:lnTo>
                  <a:lnTo>
                    <a:pt x="73810" y="0"/>
                  </a:lnTo>
                  <a:lnTo>
                    <a:pt x="73817" y="0"/>
                  </a:lnTo>
                  <a:lnTo>
                    <a:pt x="73819" y="238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SMARTInkShape-192">
              <a:extLst>
                <a:ext uri="{FF2B5EF4-FFF2-40B4-BE49-F238E27FC236}">
                  <a16:creationId xmlns:a16="http://schemas.microsoft.com/office/drawing/2014/main" xmlns="" id="{F8A4E7EB-DFFD-4BB9-8105-7526F9A8C8F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667000" y="2431686"/>
              <a:ext cx="259557" cy="237684"/>
            </a:xfrm>
            <a:custGeom>
              <a:avLst/>
              <a:gdLst/>
              <a:ahLst/>
              <a:cxnLst/>
              <a:rect l="0" t="0" r="0" b="0"/>
              <a:pathLst>
                <a:path w="259557" h="237684">
                  <a:moveTo>
                    <a:pt x="0" y="223408"/>
                  </a:moveTo>
                  <a:lnTo>
                    <a:pt x="0" y="223408"/>
                  </a:lnTo>
                  <a:lnTo>
                    <a:pt x="0" y="225936"/>
                  </a:lnTo>
                  <a:lnTo>
                    <a:pt x="265" y="226681"/>
                  </a:lnTo>
                  <a:lnTo>
                    <a:pt x="706" y="227177"/>
                  </a:lnTo>
                  <a:lnTo>
                    <a:pt x="2050" y="227974"/>
                  </a:lnTo>
                  <a:lnTo>
                    <a:pt x="13945" y="228169"/>
                  </a:lnTo>
                  <a:lnTo>
                    <a:pt x="24322" y="224856"/>
                  </a:lnTo>
                  <a:lnTo>
                    <a:pt x="38145" y="216906"/>
                  </a:lnTo>
                  <a:lnTo>
                    <a:pt x="73729" y="183000"/>
                  </a:lnTo>
                  <a:lnTo>
                    <a:pt x="86014" y="169467"/>
                  </a:lnTo>
                  <a:lnTo>
                    <a:pt x="90966" y="159816"/>
                  </a:lnTo>
                  <a:lnTo>
                    <a:pt x="92493" y="151560"/>
                  </a:lnTo>
                  <a:lnTo>
                    <a:pt x="92437" y="147290"/>
                  </a:lnTo>
                  <a:lnTo>
                    <a:pt x="90164" y="136966"/>
                  </a:lnTo>
                  <a:lnTo>
                    <a:pt x="85150" y="130226"/>
                  </a:lnTo>
                  <a:lnTo>
                    <a:pt x="83441" y="129077"/>
                  </a:lnTo>
                  <a:lnTo>
                    <a:pt x="82615" y="128771"/>
                  </a:lnTo>
                  <a:lnTo>
                    <a:pt x="82064" y="128302"/>
                  </a:lnTo>
                  <a:lnTo>
                    <a:pt x="81452" y="127075"/>
                  </a:lnTo>
                  <a:lnTo>
                    <a:pt x="80495" y="126907"/>
                  </a:lnTo>
                  <a:lnTo>
                    <a:pt x="73591" y="127941"/>
                  </a:lnTo>
                  <a:lnTo>
                    <a:pt x="70983" y="129472"/>
                  </a:lnTo>
                  <a:lnTo>
                    <a:pt x="58460" y="140061"/>
                  </a:lnTo>
                  <a:lnTo>
                    <a:pt x="55980" y="145267"/>
                  </a:lnTo>
                  <a:lnTo>
                    <a:pt x="50045" y="180079"/>
                  </a:lnTo>
                  <a:lnTo>
                    <a:pt x="50713" y="197987"/>
                  </a:lnTo>
                  <a:lnTo>
                    <a:pt x="55012" y="212757"/>
                  </a:lnTo>
                  <a:lnTo>
                    <a:pt x="71899" y="231011"/>
                  </a:lnTo>
                  <a:lnTo>
                    <a:pt x="74376" y="232079"/>
                  </a:lnTo>
                  <a:lnTo>
                    <a:pt x="80279" y="234028"/>
                  </a:lnTo>
                  <a:lnTo>
                    <a:pt x="85169" y="236696"/>
                  </a:lnTo>
                  <a:lnTo>
                    <a:pt x="94226" y="237564"/>
                  </a:lnTo>
                  <a:lnTo>
                    <a:pt x="111964" y="233476"/>
                  </a:lnTo>
                  <a:lnTo>
                    <a:pt x="117253" y="231006"/>
                  </a:lnTo>
                  <a:lnTo>
                    <a:pt x="142541" y="211528"/>
                  </a:lnTo>
                  <a:lnTo>
                    <a:pt x="152157" y="198900"/>
                  </a:lnTo>
                  <a:lnTo>
                    <a:pt x="163975" y="164317"/>
                  </a:lnTo>
                  <a:lnTo>
                    <a:pt x="171481" y="131443"/>
                  </a:lnTo>
                  <a:lnTo>
                    <a:pt x="176102" y="95790"/>
                  </a:lnTo>
                  <a:lnTo>
                    <a:pt x="175507" y="60400"/>
                  </a:lnTo>
                  <a:lnTo>
                    <a:pt x="173840" y="28881"/>
                  </a:lnTo>
                  <a:lnTo>
                    <a:pt x="174102" y="27842"/>
                  </a:lnTo>
                  <a:lnTo>
                    <a:pt x="174541" y="27149"/>
                  </a:lnTo>
                  <a:lnTo>
                    <a:pt x="175098" y="26688"/>
                  </a:lnTo>
                  <a:lnTo>
                    <a:pt x="175717" y="24058"/>
                  </a:lnTo>
                  <a:lnTo>
                    <a:pt x="176184" y="16410"/>
                  </a:lnTo>
                  <a:lnTo>
                    <a:pt x="173831" y="0"/>
                  </a:lnTo>
                  <a:lnTo>
                    <a:pt x="173831" y="2922"/>
                  </a:lnTo>
                  <a:lnTo>
                    <a:pt x="174537" y="4411"/>
                  </a:lnTo>
                  <a:lnTo>
                    <a:pt x="175468" y="5955"/>
                  </a:lnTo>
                  <a:lnTo>
                    <a:pt x="175992" y="8576"/>
                  </a:lnTo>
                  <a:lnTo>
                    <a:pt x="178638" y="42213"/>
                  </a:lnTo>
                  <a:lnTo>
                    <a:pt x="180961" y="75546"/>
                  </a:lnTo>
                  <a:lnTo>
                    <a:pt x="181676" y="82848"/>
                  </a:lnTo>
                  <a:lnTo>
                    <a:pt x="185666" y="117623"/>
                  </a:lnTo>
                  <a:lnTo>
                    <a:pt x="183687" y="152934"/>
                  </a:lnTo>
                  <a:lnTo>
                    <a:pt x="181007" y="172603"/>
                  </a:lnTo>
                  <a:lnTo>
                    <a:pt x="189022" y="206970"/>
                  </a:lnTo>
                  <a:lnTo>
                    <a:pt x="190305" y="214201"/>
                  </a:lnTo>
                  <a:lnTo>
                    <a:pt x="190462" y="217767"/>
                  </a:lnTo>
                  <a:lnTo>
                    <a:pt x="191189" y="218961"/>
                  </a:lnTo>
                  <a:lnTo>
                    <a:pt x="194832" y="222956"/>
                  </a:lnTo>
                  <a:lnTo>
                    <a:pt x="195777" y="223207"/>
                  </a:lnTo>
                  <a:lnTo>
                    <a:pt x="197534" y="223396"/>
                  </a:lnTo>
                  <a:lnTo>
                    <a:pt x="197611" y="224668"/>
                  </a:lnTo>
                  <a:lnTo>
                    <a:pt x="211538" y="233180"/>
                  </a:lnTo>
                  <a:lnTo>
                    <a:pt x="221078" y="237391"/>
                  </a:lnTo>
                  <a:lnTo>
                    <a:pt x="223714" y="237683"/>
                  </a:lnTo>
                  <a:lnTo>
                    <a:pt x="245593" y="234380"/>
                  </a:lnTo>
                  <a:lnTo>
                    <a:pt x="255807" y="228648"/>
                  </a:lnTo>
                  <a:lnTo>
                    <a:pt x="259556" y="22578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3" name="SMARTInkShape-Group129">
            <a:extLst>
              <a:ext uri="{FF2B5EF4-FFF2-40B4-BE49-F238E27FC236}">
                <a16:creationId xmlns:a16="http://schemas.microsoft.com/office/drawing/2014/main" xmlns="" id="{0BE60C18-9DE7-4511-8B61-4799C76194B1}"/>
              </a:ext>
            </a:extLst>
          </p:cNvPr>
          <p:cNvGrpSpPr/>
          <p:nvPr/>
        </p:nvGrpSpPr>
        <p:grpSpPr>
          <a:xfrm>
            <a:off x="1678781" y="2307866"/>
            <a:ext cx="804864" cy="372773"/>
            <a:chOff x="1678781" y="2307866"/>
            <a:chExt cx="804864" cy="372773"/>
          </a:xfrm>
        </p:grpSpPr>
        <p:sp>
          <p:nvSpPr>
            <p:cNvPr id="188" name="SMARTInkShape-193">
              <a:extLst>
                <a:ext uri="{FF2B5EF4-FFF2-40B4-BE49-F238E27FC236}">
                  <a16:creationId xmlns:a16="http://schemas.microsoft.com/office/drawing/2014/main" xmlns="" id="{58D43679-F97D-4FCD-9719-E48B6A070D5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000250" y="2393156"/>
              <a:ext cx="46617" cy="100014"/>
            </a:xfrm>
            <a:custGeom>
              <a:avLst/>
              <a:gdLst/>
              <a:ahLst/>
              <a:cxnLst/>
              <a:rect l="0" t="0" r="0" b="0"/>
              <a:pathLst>
                <a:path w="46617" h="100014">
                  <a:moveTo>
                    <a:pt x="45244" y="0"/>
                  </a:moveTo>
                  <a:lnTo>
                    <a:pt x="45244" y="0"/>
                  </a:lnTo>
                  <a:lnTo>
                    <a:pt x="46508" y="2529"/>
                  </a:lnTo>
                  <a:lnTo>
                    <a:pt x="46616" y="3538"/>
                  </a:lnTo>
                  <a:lnTo>
                    <a:pt x="35152" y="38141"/>
                  </a:lnTo>
                  <a:lnTo>
                    <a:pt x="19969" y="66748"/>
                  </a:lnTo>
                  <a:lnTo>
                    <a:pt x="0" y="10001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0" name="SMARTInkShape-194">
              <a:extLst>
                <a:ext uri="{FF2B5EF4-FFF2-40B4-BE49-F238E27FC236}">
                  <a16:creationId xmlns:a16="http://schemas.microsoft.com/office/drawing/2014/main" xmlns="" id="{AC209C3D-7139-4D54-860C-23E58AA786B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336668" y="2543711"/>
              <a:ext cx="146977" cy="120462"/>
            </a:xfrm>
            <a:custGeom>
              <a:avLst/>
              <a:gdLst/>
              <a:ahLst/>
              <a:cxnLst/>
              <a:rect l="0" t="0" r="0" b="0"/>
              <a:pathLst>
                <a:path w="146977" h="120462">
                  <a:moveTo>
                    <a:pt x="4101" y="30420"/>
                  </a:moveTo>
                  <a:lnTo>
                    <a:pt x="4101" y="30420"/>
                  </a:lnTo>
                  <a:lnTo>
                    <a:pt x="331" y="36780"/>
                  </a:lnTo>
                  <a:lnTo>
                    <a:pt x="0" y="37835"/>
                  </a:lnTo>
                  <a:lnTo>
                    <a:pt x="44" y="38539"/>
                  </a:lnTo>
                  <a:lnTo>
                    <a:pt x="338" y="39008"/>
                  </a:lnTo>
                  <a:lnTo>
                    <a:pt x="3689" y="41941"/>
                  </a:lnTo>
                  <a:lnTo>
                    <a:pt x="36656" y="49854"/>
                  </a:lnTo>
                  <a:lnTo>
                    <a:pt x="48720" y="48282"/>
                  </a:lnTo>
                  <a:lnTo>
                    <a:pt x="55039" y="46178"/>
                  </a:lnTo>
                  <a:lnTo>
                    <a:pt x="60263" y="42615"/>
                  </a:lnTo>
                  <a:lnTo>
                    <a:pt x="62135" y="39721"/>
                  </a:lnTo>
                  <a:lnTo>
                    <a:pt x="63188" y="35116"/>
                  </a:lnTo>
                  <a:lnTo>
                    <a:pt x="63170" y="31449"/>
                  </a:lnTo>
                  <a:lnTo>
                    <a:pt x="61408" y="23699"/>
                  </a:lnTo>
                  <a:lnTo>
                    <a:pt x="57652" y="16787"/>
                  </a:lnTo>
                  <a:lnTo>
                    <a:pt x="45054" y="5351"/>
                  </a:lnTo>
                  <a:lnTo>
                    <a:pt x="37061" y="1274"/>
                  </a:lnTo>
                  <a:lnTo>
                    <a:pt x="32711" y="0"/>
                  </a:lnTo>
                  <a:lnTo>
                    <a:pt x="29957" y="408"/>
                  </a:lnTo>
                  <a:lnTo>
                    <a:pt x="28482" y="887"/>
                  </a:lnTo>
                  <a:lnTo>
                    <a:pt x="26138" y="2830"/>
                  </a:lnTo>
                  <a:lnTo>
                    <a:pt x="24214" y="5723"/>
                  </a:lnTo>
                  <a:lnTo>
                    <a:pt x="17072" y="25697"/>
                  </a:lnTo>
                  <a:lnTo>
                    <a:pt x="16012" y="60505"/>
                  </a:lnTo>
                  <a:lnTo>
                    <a:pt x="19554" y="91294"/>
                  </a:lnTo>
                  <a:lnTo>
                    <a:pt x="21674" y="97905"/>
                  </a:lnTo>
                  <a:lnTo>
                    <a:pt x="27770" y="104479"/>
                  </a:lnTo>
                  <a:lnTo>
                    <a:pt x="36303" y="110274"/>
                  </a:lnTo>
                  <a:lnTo>
                    <a:pt x="54522" y="118833"/>
                  </a:lnTo>
                  <a:lnTo>
                    <a:pt x="84662" y="120461"/>
                  </a:lnTo>
                  <a:lnTo>
                    <a:pt x="117501" y="114188"/>
                  </a:lnTo>
                  <a:lnTo>
                    <a:pt x="130481" y="108686"/>
                  </a:lnTo>
                  <a:lnTo>
                    <a:pt x="146976" y="9947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1" name="SMARTInkShape-195">
              <a:extLst>
                <a:ext uri="{FF2B5EF4-FFF2-40B4-BE49-F238E27FC236}">
                  <a16:creationId xmlns:a16="http://schemas.microsoft.com/office/drawing/2014/main" xmlns="" id="{05C80935-496E-4272-A022-D18146BD2D9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284628" y="2476500"/>
              <a:ext cx="1373" cy="4764"/>
            </a:xfrm>
            <a:custGeom>
              <a:avLst/>
              <a:gdLst/>
              <a:ahLst/>
              <a:cxnLst/>
              <a:rect l="0" t="0" r="0" b="0"/>
              <a:pathLst>
                <a:path w="1373" h="4764">
                  <a:moveTo>
                    <a:pt x="1372" y="4763"/>
                  </a:moveTo>
                  <a:lnTo>
                    <a:pt x="1372" y="4763"/>
                  </a:lnTo>
                  <a:lnTo>
                    <a:pt x="108" y="3498"/>
                  </a:lnTo>
                  <a:lnTo>
                    <a:pt x="0" y="2861"/>
                  </a:lnTo>
                  <a:lnTo>
                    <a:pt x="193" y="2172"/>
                  </a:lnTo>
                  <a:lnTo>
                    <a:pt x="1372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2" name="SMARTInkShape-196">
              <a:extLst>
                <a:ext uri="{FF2B5EF4-FFF2-40B4-BE49-F238E27FC236}">
                  <a16:creationId xmlns:a16="http://schemas.microsoft.com/office/drawing/2014/main" xmlns="" id="{D3C319E0-0405-47D1-AB89-9FD22CC4ED2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678781" y="2307866"/>
              <a:ext cx="669133" cy="372773"/>
            </a:xfrm>
            <a:custGeom>
              <a:avLst/>
              <a:gdLst/>
              <a:ahLst/>
              <a:cxnLst/>
              <a:rect l="0" t="0" r="0" b="0"/>
              <a:pathLst>
                <a:path w="669133" h="372773">
                  <a:moveTo>
                    <a:pt x="0" y="347228"/>
                  </a:moveTo>
                  <a:lnTo>
                    <a:pt x="0" y="347228"/>
                  </a:lnTo>
                  <a:lnTo>
                    <a:pt x="0" y="351990"/>
                  </a:lnTo>
                  <a:lnTo>
                    <a:pt x="3273" y="355528"/>
                  </a:lnTo>
                  <a:lnTo>
                    <a:pt x="4567" y="358607"/>
                  </a:lnTo>
                  <a:lnTo>
                    <a:pt x="4746" y="364452"/>
                  </a:lnTo>
                  <a:lnTo>
                    <a:pt x="5016" y="365061"/>
                  </a:lnTo>
                  <a:lnTo>
                    <a:pt x="5461" y="365467"/>
                  </a:lnTo>
                  <a:lnTo>
                    <a:pt x="10725" y="367808"/>
                  </a:lnTo>
                  <a:lnTo>
                    <a:pt x="18310" y="368547"/>
                  </a:lnTo>
                  <a:lnTo>
                    <a:pt x="31100" y="365335"/>
                  </a:lnTo>
                  <a:lnTo>
                    <a:pt x="46521" y="358866"/>
                  </a:lnTo>
                  <a:lnTo>
                    <a:pt x="61594" y="344865"/>
                  </a:lnTo>
                  <a:lnTo>
                    <a:pt x="79037" y="311132"/>
                  </a:lnTo>
                  <a:lnTo>
                    <a:pt x="82594" y="302143"/>
                  </a:lnTo>
                  <a:lnTo>
                    <a:pt x="83827" y="297269"/>
                  </a:lnTo>
                  <a:lnTo>
                    <a:pt x="95531" y="267048"/>
                  </a:lnTo>
                  <a:lnTo>
                    <a:pt x="100582" y="261074"/>
                  </a:lnTo>
                  <a:lnTo>
                    <a:pt x="108177" y="255625"/>
                  </a:lnTo>
                  <a:lnTo>
                    <a:pt x="110344" y="254922"/>
                  </a:lnTo>
                  <a:lnTo>
                    <a:pt x="117311" y="254470"/>
                  </a:lnTo>
                  <a:lnTo>
                    <a:pt x="120313" y="255114"/>
                  </a:lnTo>
                  <a:lnTo>
                    <a:pt x="122793" y="256547"/>
                  </a:lnTo>
                  <a:lnTo>
                    <a:pt x="130175" y="263428"/>
                  </a:lnTo>
                  <a:lnTo>
                    <a:pt x="136159" y="272398"/>
                  </a:lnTo>
                  <a:lnTo>
                    <a:pt x="141795" y="292946"/>
                  </a:lnTo>
                  <a:lnTo>
                    <a:pt x="142863" y="325758"/>
                  </a:lnTo>
                  <a:lnTo>
                    <a:pt x="140494" y="356378"/>
                  </a:lnTo>
                  <a:lnTo>
                    <a:pt x="140494" y="353405"/>
                  </a:lnTo>
                  <a:lnTo>
                    <a:pt x="141200" y="351914"/>
                  </a:lnTo>
                  <a:lnTo>
                    <a:pt x="142131" y="350369"/>
                  </a:lnTo>
                  <a:lnTo>
                    <a:pt x="142728" y="347221"/>
                  </a:lnTo>
                  <a:lnTo>
                    <a:pt x="143580" y="332775"/>
                  </a:lnTo>
                  <a:lnTo>
                    <a:pt x="144511" y="329427"/>
                  </a:lnTo>
                  <a:lnTo>
                    <a:pt x="148893" y="295743"/>
                  </a:lnTo>
                  <a:lnTo>
                    <a:pt x="155005" y="279237"/>
                  </a:lnTo>
                  <a:lnTo>
                    <a:pt x="165080" y="265605"/>
                  </a:lnTo>
                  <a:lnTo>
                    <a:pt x="166679" y="264649"/>
                  </a:lnTo>
                  <a:lnTo>
                    <a:pt x="176065" y="261670"/>
                  </a:lnTo>
                  <a:lnTo>
                    <a:pt x="176908" y="261614"/>
                  </a:lnTo>
                  <a:lnTo>
                    <a:pt x="186354" y="263934"/>
                  </a:lnTo>
                  <a:lnTo>
                    <a:pt x="189683" y="265457"/>
                  </a:lnTo>
                  <a:lnTo>
                    <a:pt x="193904" y="266555"/>
                  </a:lnTo>
                  <a:lnTo>
                    <a:pt x="199365" y="269988"/>
                  </a:lnTo>
                  <a:lnTo>
                    <a:pt x="200379" y="270334"/>
                  </a:lnTo>
                  <a:lnTo>
                    <a:pt x="202211" y="272131"/>
                  </a:lnTo>
                  <a:lnTo>
                    <a:pt x="206349" y="278003"/>
                  </a:lnTo>
                  <a:lnTo>
                    <a:pt x="213754" y="302066"/>
                  </a:lnTo>
                  <a:lnTo>
                    <a:pt x="214311" y="336988"/>
                  </a:lnTo>
                  <a:lnTo>
                    <a:pt x="214313" y="359133"/>
                  </a:lnTo>
                  <a:lnTo>
                    <a:pt x="214313" y="324593"/>
                  </a:lnTo>
                  <a:lnTo>
                    <a:pt x="217860" y="300233"/>
                  </a:lnTo>
                  <a:lnTo>
                    <a:pt x="226327" y="278946"/>
                  </a:lnTo>
                  <a:lnTo>
                    <a:pt x="230679" y="273886"/>
                  </a:lnTo>
                  <a:lnTo>
                    <a:pt x="232876" y="272298"/>
                  </a:lnTo>
                  <a:lnTo>
                    <a:pt x="235600" y="270699"/>
                  </a:lnTo>
                  <a:lnTo>
                    <a:pt x="236441" y="270014"/>
                  </a:lnTo>
                  <a:lnTo>
                    <a:pt x="238788" y="269254"/>
                  </a:lnTo>
                  <a:lnTo>
                    <a:pt x="243342" y="268766"/>
                  </a:lnTo>
                  <a:lnTo>
                    <a:pt x="247226" y="269946"/>
                  </a:lnTo>
                  <a:lnTo>
                    <a:pt x="251379" y="272715"/>
                  </a:lnTo>
                  <a:lnTo>
                    <a:pt x="255556" y="276597"/>
                  </a:lnTo>
                  <a:lnTo>
                    <a:pt x="256456" y="278177"/>
                  </a:lnTo>
                  <a:lnTo>
                    <a:pt x="257120" y="279762"/>
                  </a:lnTo>
                  <a:lnTo>
                    <a:pt x="258982" y="282935"/>
                  </a:lnTo>
                  <a:lnTo>
                    <a:pt x="269104" y="317905"/>
                  </a:lnTo>
                  <a:lnTo>
                    <a:pt x="275060" y="338577"/>
                  </a:lnTo>
                  <a:lnTo>
                    <a:pt x="277030" y="342589"/>
                  </a:lnTo>
                  <a:lnTo>
                    <a:pt x="277906" y="346136"/>
                  </a:lnTo>
                  <a:lnTo>
                    <a:pt x="278933" y="347559"/>
                  </a:lnTo>
                  <a:lnTo>
                    <a:pt x="283378" y="351089"/>
                  </a:lnTo>
                  <a:lnTo>
                    <a:pt x="284696" y="353883"/>
                  </a:lnTo>
                  <a:lnTo>
                    <a:pt x="287398" y="356183"/>
                  </a:lnTo>
                  <a:lnTo>
                    <a:pt x="299987" y="363062"/>
                  </a:lnTo>
                  <a:lnTo>
                    <a:pt x="308834" y="363823"/>
                  </a:lnTo>
                  <a:lnTo>
                    <a:pt x="316079" y="360082"/>
                  </a:lnTo>
                  <a:lnTo>
                    <a:pt x="329675" y="348366"/>
                  </a:lnTo>
                  <a:lnTo>
                    <a:pt x="336365" y="336476"/>
                  </a:lnTo>
                  <a:lnTo>
                    <a:pt x="340174" y="321811"/>
                  </a:lnTo>
                  <a:lnTo>
                    <a:pt x="340554" y="321552"/>
                  </a:lnTo>
                  <a:lnTo>
                    <a:pt x="348739" y="319158"/>
                  </a:lnTo>
                  <a:lnTo>
                    <a:pt x="363806" y="316771"/>
                  </a:lnTo>
                  <a:lnTo>
                    <a:pt x="379224" y="309607"/>
                  </a:lnTo>
                  <a:lnTo>
                    <a:pt x="385089" y="304783"/>
                  </a:lnTo>
                  <a:lnTo>
                    <a:pt x="391190" y="295601"/>
                  </a:lnTo>
                  <a:lnTo>
                    <a:pt x="392398" y="287069"/>
                  </a:lnTo>
                  <a:lnTo>
                    <a:pt x="389548" y="271968"/>
                  </a:lnTo>
                  <a:lnTo>
                    <a:pt x="387296" y="266691"/>
                  </a:lnTo>
                  <a:lnTo>
                    <a:pt x="380533" y="257502"/>
                  </a:lnTo>
                  <a:lnTo>
                    <a:pt x="376647" y="255050"/>
                  </a:lnTo>
                  <a:lnTo>
                    <a:pt x="361006" y="248565"/>
                  </a:lnTo>
                  <a:lnTo>
                    <a:pt x="359998" y="248644"/>
                  </a:lnTo>
                  <a:lnTo>
                    <a:pt x="356609" y="249314"/>
                  </a:lnTo>
                  <a:lnTo>
                    <a:pt x="354020" y="249736"/>
                  </a:lnTo>
                  <a:lnTo>
                    <a:pt x="351075" y="251460"/>
                  </a:lnTo>
                  <a:lnTo>
                    <a:pt x="346900" y="255189"/>
                  </a:lnTo>
                  <a:lnTo>
                    <a:pt x="346001" y="257462"/>
                  </a:lnTo>
                  <a:lnTo>
                    <a:pt x="340558" y="293017"/>
                  </a:lnTo>
                  <a:lnTo>
                    <a:pt x="344166" y="313291"/>
                  </a:lnTo>
                  <a:lnTo>
                    <a:pt x="354231" y="339799"/>
                  </a:lnTo>
                  <a:lnTo>
                    <a:pt x="357576" y="344615"/>
                  </a:lnTo>
                  <a:lnTo>
                    <a:pt x="372209" y="358355"/>
                  </a:lnTo>
                  <a:lnTo>
                    <a:pt x="376564" y="360111"/>
                  </a:lnTo>
                  <a:lnTo>
                    <a:pt x="381145" y="361420"/>
                  </a:lnTo>
                  <a:lnTo>
                    <a:pt x="393664" y="367418"/>
                  </a:lnTo>
                  <a:lnTo>
                    <a:pt x="407441" y="368496"/>
                  </a:lnTo>
                  <a:lnTo>
                    <a:pt x="414822" y="367346"/>
                  </a:lnTo>
                  <a:lnTo>
                    <a:pt x="429454" y="361007"/>
                  </a:lnTo>
                  <a:lnTo>
                    <a:pt x="457517" y="339609"/>
                  </a:lnTo>
                  <a:lnTo>
                    <a:pt x="480694" y="305751"/>
                  </a:lnTo>
                  <a:lnTo>
                    <a:pt x="496589" y="270283"/>
                  </a:lnTo>
                  <a:lnTo>
                    <a:pt x="506056" y="235591"/>
                  </a:lnTo>
                  <a:lnTo>
                    <a:pt x="514040" y="200343"/>
                  </a:lnTo>
                  <a:lnTo>
                    <a:pt x="520674" y="166966"/>
                  </a:lnTo>
                  <a:lnTo>
                    <a:pt x="523607" y="132833"/>
                  </a:lnTo>
                  <a:lnTo>
                    <a:pt x="523587" y="98721"/>
                  </a:lnTo>
                  <a:lnTo>
                    <a:pt x="517491" y="65221"/>
                  </a:lnTo>
                  <a:lnTo>
                    <a:pt x="509766" y="44593"/>
                  </a:lnTo>
                  <a:lnTo>
                    <a:pt x="493544" y="15530"/>
                  </a:lnTo>
                  <a:lnTo>
                    <a:pt x="483517" y="5923"/>
                  </a:lnTo>
                  <a:lnTo>
                    <a:pt x="479392" y="3714"/>
                  </a:lnTo>
                  <a:lnTo>
                    <a:pt x="466777" y="0"/>
                  </a:lnTo>
                  <a:lnTo>
                    <a:pt x="465966" y="119"/>
                  </a:lnTo>
                  <a:lnTo>
                    <a:pt x="465426" y="464"/>
                  </a:lnTo>
                  <a:lnTo>
                    <a:pt x="457779" y="12281"/>
                  </a:lnTo>
                  <a:lnTo>
                    <a:pt x="455696" y="23059"/>
                  </a:lnTo>
                  <a:lnTo>
                    <a:pt x="459175" y="55321"/>
                  </a:lnTo>
                  <a:lnTo>
                    <a:pt x="464408" y="85957"/>
                  </a:lnTo>
                  <a:lnTo>
                    <a:pt x="470912" y="118977"/>
                  </a:lnTo>
                  <a:lnTo>
                    <a:pt x="474873" y="150484"/>
                  </a:lnTo>
                  <a:lnTo>
                    <a:pt x="478081" y="185593"/>
                  </a:lnTo>
                  <a:lnTo>
                    <a:pt x="479863" y="217393"/>
                  </a:lnTo>
                  <a:lnTo>
                    <a:pt x="484743" y="252666"/>
                  </a:lnTo>
                  <a:lnTo>
                    <a:pt x="490190" y="284237"/>
                  </a:lnTo>
                  <a:lnTo>
                    <a:pt x="498511" y="316490"/>
                  </a:lnTo>
                  <a:lnTo>
                    <a:pt x="504402" y="332290"/>
                  </a:lnTo>
                  <a:lnTo>
                    <a:pt x="515639" y="347957"/>
                  </a:lnTo>
                  <a:lnTo>
                    <a:pt x="536704" y="368887"/>
                  </a:lnTo>
                  <a:lnTo>
                    <a:pt x="540954" y="371230"/>
                  </a:lnTo>
                  <a:lnTo>
                    <a:pt x="547809" y="372772"/>
                  </a:lnTo>
                  <a:lnTo>
                    <a:pt x="558660" y="369437"/>
                  </a:lnTo>
                  <a:lnTo>
                    <a:pt x="565608" y="365950"/>
                  </a:lnTo>
                  <a:lnTo>
                    <a:pt x="575017" y="353332"/>
                  </a:lnTo>
                  <a:lnTo>
                    <a:pt x="583796" y="331491"/>
                  </a:lnTo>
                  <a:lnTo>
                    <a:pt x="591566" y="295919"/>
                  </a:lnTo>
                  <a:lnTo>
                    <a:pt x="592925" y="261067"/>
                  </a:lnTo>
                  <a:lnTo>
                    <a:pt x="592931" y="254083"/>
                  </a:lnTo>
                  <a:lnTo>
                    <a:pt x="593637" y="252208"/>
                  </a:lnTo>
                  <a:lnTo>
                    <a:pt x="594982" y="250112"/>
                  </a:lnTo>
                  <a:lnTo>
                    <a:pt x="594828" y="249940"/>
                  </a:lnTo>
                  <a:lnTo>
                    <a:pt x="593951" y="249749"/>
                  </a:lnTo>
                  <a:lnTo>
                    <a:pt x="593875" y="249963"/>
                  </a:lnTo>
                  <a:lnTo>
                    <a:pt x="595071" y="251660"/>
                  </a:lnTo>
                  <a:lnTo>
                    <a:pt x="595312" y="284617"/>
                  </a:lnTo>
                  <a:lnTo>
                    <a:pt x="598627" y="317727"/>
                  </a:lnTo>
                  <a:lnTo>
                    <a:pt x="604527" y="336295"/>
                  </a:lnTo>
                  <a:lnTo>
                    <a:pt x="608950" y="343165"/>
                  </a:lnTo>
                  <a:lnTo>
                    <a:pt x="617404" y="349817"/>
                  </a:lnTo>
                  <a:lnTo>
                    <a:pt x="632955" y="355108"/>
                  </a:lnTo>
                  <a:lnTo>
                    <a:pt x="638148" y="356022"/>
                  </a:lnTo>
                  <a:lnTo>
                    <a:pt x="644337" y="354311"/>
                  </a:lnTo>
                  <a:lnTo>
                    <a:pt x="655297" y="349274"/>
                  </a:lnTo>
                  <a:lnTo>
                    <a:pt x="669132" y="32817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6" name="SMARTInkShape-Group130">
            <a:extLst>
              <a:ext uri="{FF2B5EF4-FFF2-40B4-BE49-F238E27FC236}">
                <a16:creationId xmlns:a16="http://schemas.microsoft.com/office/drawing/2014/main" xmlns="" id="{2CF5B2A7-DA02-4D12-B500-569D5B8D2336}"/>
              </a:ext>
            </a:extLst>
          </p:cNvPr>
          <p:cNvGrpSpPr/>
          <p:nvPr/>
        </p:nvGrpSpPr>
        <p:grpSpPr>
          <a:xfrm>
            <a:off x="1433874" y="2314917"/>
            <a:ext cx="263958" cy="363185"/>
            <a:chOff x="1433874" y="2314917"/>
            <a:chExt cx="263958" cy="363185"/>
          </a:xfrm>
        </p:grpSpPr>
        <p:sp>
          <p:nvSpPr>
            <p:cNvPr id="194" name="SMARTInkShape-197">
              <a:extLst>
                <a:ext uri="{FF2B5EF4-FFF2-40B4-BE49-F238E27FC236}">
                  <a16:creationId xmlns:a16="http://schemas.microsoft.com/office/drawing/2014/main" xmlns="" id="{3D5D6BDA-2A13-42D1-B17F-2A7A263AD1F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433874" y="2314917"/>
              <a:ext cx="246596" cy="363185"/>
            </a:xfrm>
            <a:custGeom>
              <a:avLst/>
              <a:gdLst/>
              <a:ahLst/>
              <a:cxnLst/>
              <a:rect l="0" t="0" r="0" b="0"/>
              <a:pathLst>
                <a:path w="246596" h="363185">
                  <a:moveTo>
                    <a:pt x="71076" y="225877"/>
                  </a:moveTo>
                  <a:lnTo>
                    <a:pt x="71076" y="225877"/>
                  </a:lnTo>
                  <a:lnTo>
                    <a:pt x="69812" y="228405"/>
                  </a:lnTo>
                  <a:lnTo>
                    <a:pt x="69175" y="228885"/>
                  </a:lnTo>
                  <a:lnTo>
                    <a:pt x="68486" y="228941"/>
                  </a:lnTo>
                  <a:lnTo>
                    <a:pt x="66335" y="228348"/>
                  </a:lnTo>
                  <a:lnTo>
                    <a:pt x="47068" y="229522"/>
                  </a:lnTo>
                  <a:lnTo>
                    <a:pt x="34682" y="233956"/>
                  </a:lnTo>
                  <a:lnTo>
                    <a:pt x="13510" y="246179"/>
                  </a:lnTo>
                  <a:lnTo>
                    <a:pt x="9508" y="250246"/>
                  </a:lnTo>
                  <a:lnTo>
                    <a:pt x="2983" y="262654"/>
                  </a:lnTo>
                  <a:lnTo>
                    <a:pt x="131" y="275656"/>
                  </a:lnTo>
                  <a:lnTo>
                    <a:pt x="0" y="285363"/>
                  </a:lnTo>
                  <a:lnTo>
                    <a:pt x="1833" y="292538"/>
                  </a:lnTo>
                  <a:lnTo>
                    <a:pt x="22657" y="326342"/>
                  </a:lnTo>
                  <a:lnTo>
                    <a:pt x="38711" y="343486"/>
                  </a:lnTo>
                  <a:lnTo>
                    <a:pt x="69363" y="361272"/>
                  </a:lnTo>
                  <a:lnTo>
                    <a:pt x="76154" y="363184"/>
                  </a:lnTo>
                  <a:lnTo>
                    <a:pt x="87543" y="363125"/>
                  </a:lnTo>
                  <a:lnTo>
                    <a:pt x="96769" y="361352"/>
                  </a:lnTo>
                  <a:lnTo>
                    <a:pt x="111699" y="353053"/>
                  </a:lnTo>
                  <a:lnTo>
                    <a:pt x="117773" y="347167"/>
                  </a:lnTo>
                  <a:lnTo>
                    <a:pt x="124864" y="337044"/>
                  </a:lnTo>
                  <a:lnTo>
                    <a:pt x="134850" y="311543"/>
                  </a:lnTo>
                  <a:lnTo>
                    <a:pt x="140990" y="277329"/>
                  </a:lnTo>
                  <a:lnTo>
                    <a:pt x="146486" y="246325"/>
                  </a:lnTo>
                  <a:lnTo>
                    <a:pt x="149448" y="213579"/>
                  </a:lnTo>
                  <a:lnTo>
                    <a:pt x="149639" y="182297"/>
                  </a:lnTo>
                  <a:lnTo>
                    <a:pt x="150442" y="148063"/>
                  </a:lnTo>
                  <a:lnTo>
                    <a:pt x="148462" y="114331"/>
                  </a:lnTo>
                  <a:lnTo>
                    <a:pt x="146617" y="80643"/>
                  </a:lnTo>
                  <a:lnTo>
                    <a:pt x="145227" y="52144"/>
                  </a:lnTo>
                  <a:lnTo>
                    <a:pt x="150562" y="19104"/>
                  </a:lnTo>
                  <a:lnTo>
                    <a:pt x="156487" y="8556"/>
                  </a:lnTo>
                  <a:lnTo>
                    <a:pt x="158690" y="6258"/>
                  </a:lnTo>
                  <a:lnTo>
                    <a:pt x="166624" y="1389"/>
                  </a:lnTo>
                  <a:lnTo>
                    <a:pt x="173372" y="0"/>
                  </a:lnTo>
                  <a:lnTo>
                    <a:pt x="176337" y="75"/>
                  </a:lnTo>
                  <a:lnTo>
                    <a:pt x="182526" y="2992"/>
                  </a:lnTo>
                  <a:lnTo>
                    <a:pt x="188880" y="8470"/>
                  </a:lnTo>
                  <a:lnTo>
                    <a:pt x="199978" y="23373"/>
                  </a:lnTo>
                  <a:lnTo>
                    <a:pt x="205052" y="36628"/>
                  </a:lnTo>
                  <a:lnTo>
                    <a:pt x="208812" y="68550"/>
                  </a:lnTo>
                  <a:lnTo>
                    <a:pt x="209179" y="102981"/>
                  </a:lnTo>
                  <a:lnTo>
                    <a:pt x="209894" y="135185"/>
                  </a:lnTo>
                  <a:lnTo>
                    <a:pt x="211504" y="168636"/>
                  </a:lnTo>
                  <a:lnTo>
                    <a:pt x="211568" y="201827"/>
                  </a:lnTo>
                  <a:lnTo>
                    <a:pt x="211570" y="234363"/>
                  </a:lnTo>
                  <a:lnTo>
                    <a:pt x="213853" y="268820"/>
                  </a:lnTo>
                  <a:lnTo>
                    <a:pt x="217592" y="294021"/>
                  </a:lnTo>
                  <a:lnTo>
                    <a:pt x="226598" y="329174"/>
                  </a:lnTo>
                  <a:lnTo>
                    <a:pt x="235749" y="342464"/>
                  </a:lnTo>
                  <a:lnTo>
                    <a:pt x="246595" y="34904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" name="SMARTInkShape-198">
              <a:extLst>
                <a:ext uri="{FF2B5EF4-FFF2-40B4-BE49-F238E27FC236}">
                  <a16:creationId xmlns:a16="http://schemas.microsoft.com/office/drawing/2014/main" xmlns="" id="{86766822-010E-46CC-8CFA-F5126FB9937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519238" y="2439665"/>
              <a:ext cx="178594" cy="47482"/>
            </a:xfrm>
            <a:custGeom>
              <a:avLst/>
              <a:gdLst/>
              <a:ahLst/>
              <a:cxnLst/>
              <a:rect l="0" t="0" r="0" b="0"/>
              <a:pathLst>
                <a:path w="178594" h="47482">
                  <a:moveTo>
                    <a:pt x="0" y="13023"/>
                  </a:moveTo>
                  <a:lnTo>
                    <a:pt x="0" y="13023"/>
                  </a:lnTo>
                  <a:lnTo>
                    <a:pt x="3314" y="7658"/>
                  </a:lnTo>
                  <a:lnTo>
                    <a:pt x="5597" y="5142"/>
                  </a:lnTo>
                  <a:lnTo>
                    <a:pt x="13158" y="1592"/>
                  </a:lnTo>
                  <a:lnTo>
                    <a:pt x="47117" y="0"/>
                  </a:lnTo>
                  <a:lnTo>
                    <a:pt x="56924" y="1678"/>
                  </a:lnTo>
                  <a:lnTo>
                    <a:pt x="74038" y="10674"/>
                  </a:lnTo>
                  <a:lnTo>
                    <a:pt x="106836" y="39021"/>
                  </a:lnTo>
                  <a:lnTo>
                    <a:pt x="130513" y="46272"/>
                  </a:lnTo>
                  <a:lnTo>
                    <a:pt x="146826" y="47481"/>
                  </a:lnTo>
                  <a:lnTo>
                    <a:pt x="178593" y="4397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2" name="SMARTInkShape-Group131">
            <a:extLst>
              <a:ext uri="{FF2B5EF4-FFF2-40B4-BE49-F238E27FC236}">
                <a16:creationId xmlns:a16="http://schemas.microsoft.com/office/drawing/2014/main" xmlns="" id="{25CF7E9C-8505-4559-A906-963256B35047}"/>
              </a:ext>
            </a:extLst>
          </p:cNvPr>
          <p:cNvGrpSpPr/>
          <p:nvPr/>
        </p:nvGrpSpPr>
        <p:grpSpPr>
          <a:xfrm>
            <a:off x="959644" y="2297906"/>
            <a:ext cx="209551" cy="397670"/>
            <a:chOff x="959644" y="2297906"/>
            <a:chExt cx="209551" cy="397670"/>
          </a:xfrm>
        </p:grpSpPr>
        <p:sp>
          <p:nvSpPr>
            <p:cNvPr id="199" name="SMARTInkShape-199">
              <a:extLst>
                <a:ext uri="{FF2B5EF4-FFF2-40B4-BE49-F238E27FC236}">
                  <a16:creationId xmlns:a16="http://schemas.microsoft.com/office/drawing/2014/main" xmlns="" id="{ADBA301B-C261-42C8-9622-0B6F8581E9F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09650" y="2474119"/>
              <a:ext cx="120857" cy="19041"/>
            </a:xfrm>
            <a:custGeom>
              <a:avLst/>
              <a:gdLst/>
              <a:ahLst/>
              <a:cxnLst/>
              <a:rect l="0" t="0" r="0" b="0"/>
              <a:pathLst>
                <a:path w="120857" h="19041">
                  <a:moveTo>
                    <a:pt x="0" y="0"/>
                  </a:moveTo>
                  <a:lnTo>
                    <a:pt x="0" y="0"/>
                  </a:lnTo>
                  <a:lnTo>
                    <a:pt x="7008" y="7008"/>
                  </a:lnTo>
                  <a:lnTo>
                    <a:pt x="41958" y="10078"/>
                  </a:lnTo>
                  <a:lnTo>
                    <a:pt x="75361" y="13849"/>
                  </a:lnTo>
                  <a:lnTo>
                    <a:pt x="110595" y="17823"/>
                  </a:lnTo>
                  <a:lnTo>
                    <a:pt x="120856" y="19018"/>
                  </a:lnTo>
                  <a:lnTo>
                    <a:pt x="120006" y="19040"/>
                  </a:lnTo>
                  <a:lnTo>
                    <a:pt x="116681" y="1666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SMARTInkShape-200">
              <a:extLst>
                <a:ext uri="{FF2B5EF4-FFF2-40B4-BE49-F238E27FC236}">
                  <a16:creationId xmlns:a16="http://schemas.microsoft.com/office/drawing/2014/main" xmlns="" id="{17375B7B-9288-4464-9423-530F7C7DEE6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73955" y="2297906"/>
              <a:ext cx="95240" cy="397670"/>
            </a:xfrm>
            <a:custGeom>
              <a:avLst/>
              <a:gdLst/>
              <a:ahLst/>
              <a:cxnLst/>
              <a:rect l="0" t="0" r="0" b="0"/>
              <a:pathLst>
                <a:path w="95240" h="397670">
                  <a:moveTo>
                    <a:pt x="11895" y="0"/>
                  </a:moveTo>
                  <a:lnTo>
                    <a:pt x="11895" y="0"/>
                  </a:lnTo>
                  <a:lnTo>
                    <a:pt x="2253" y="5174"/>
                  </a:lnTo>
                  <a:lnTo>
                    <a:pt x="1498" y="5831"/>
                  </a:lnTo>
                  <a:lnTo>
                    <a:pt x="660" y="7266"/>
                  </a:lnTo>
                  <a:lnTo>
                    <a:pt x="0" y="9486"/>
                  </a:lnTo>
                  <a:lnTo>
                    <a:pt x="15795" y="43731"/>
                  </a:lnTo>
                  <a:lnTo>
                    <a:pt x="25525" y="76484"/>
                  </a:lnTo>
                  <a:lnTo>
                    <a:pt x="32448" y="111331"/>
                  </a:lnTo>
                  <a:lnTo>
                    <a:pt x="38924" y="144621"/>
                  </a:lnTo>
                  <a:lnTo>
                    <a:pt x="44810" y="174094"/>
                  </a:lnTo>
                  <a:lnTo>
                    <a:pt x="50540" y="208174"/>
                  </a:lnTo>
                  <a:lnTo>
                    <a:pt x="55093" y="238524"/>
                  </a:lnTo>
                  <a:lnTo>
                    <a:pt x="60407" y="272142"/>
                  </a:lnTo>
                  <a:lnTo>
                    <a:pt x="65809" y="303969"/>
                  </a:lnTo>
                  <a:lnTo>
                    <a:pt x="71423" y="336399"/>
                  </a:lnTo>
                  <a:lnTo>
                    <a:pt x="75659" y="354646"/>
                  </a:lnTo>
                  <a:lnTo>
                    <a:pt x="92810" y="389975"/>
                  </a:lnTo>
                  <a:lnTo>
                    <a:pt x="95239" y="39766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1" name="SMARTInkShape-201">
              <a:extLst>
                <a:ext uri="{FF2B5EF4-FFF2-40B4-BE49-F238E27FC236}">
                  <a16:creationId xmlns:a16="http://schemas.microsoft.com/office/drawing/2014/main" xmlns="" id="{B846E7D6-BD88-46D5-BA5A-BE30952BCD6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59644" y="2309813"/>
              <a:ext cx="128588" cy="359569"/>
            </a:xfrm>
            <a:custGeom>
              <a:avLst/>
              <a:gdLst/>
              <a:ahLst/>
              <a:cxnLst/>
              <a:rect l="0" t="0" r="0" b="0"/>
              <a:pathLst>
                <a:path w="128588" h="359569">
                  <a:moveTo>
                    <a:pt x="128587" y="0"/>
                  </a:moveTo>
                  <a:lnTo>
                    <a:pt x="128587" y="0"/>
                  </a:lnTo>
                  <a:lnTo>
                    <a:pt x="128587" y="2352"/>
                  </a:lnTo>
                  <a:lnTo>
                    <a:pt x="109046" y="30047"/>
                  </a:lnTo>
                  <a:lnTo>
                    <a:pt x="96637" y="62527"/>
                  </a:lnTo>
                  <a:lnTo>
                    <a:pt x="84893" y="93973"/>
                  </a:lnTo>
                  <a:lnTo>
                    <a:pt x="73001" y="128746"/>
                  </a:lnTo>
                  <a:lnTo>
                    <a:pt x="59276" y="163523"/>
                  </a:lnTo>
                  <a:lnTo>
                    <a:pt x="45885" y="197326"/>
                  </a:lnTo>
                  <a:lnTo>
                    <a:pt x="35113" y="231491"/>
                  </a:lnTo>
                  <a:lnTo>
                    <a:pt x="21704" y="266466"/>
                  </a:lnTo>
                  <a:lnTo>
                    <a:pt x="10627" y="298673"/>
                  </a:lnTo>
                  <a:lnTo>
                    <a:pt x="3657" y="332839"/>
                  </a:lnTo>
                  <a:lnTo>
                    <a:pt x="11" y="356515"/>
                  </a:lnTo>
                  <a:lnTo>
                    <a:pt x="0" y="35956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3" name="SMARTInkShape-202">
            <a:extLst>
              <a:ext uri="{FF2B5EF4-FFF2-40B4-BE49-F238E27FC236}">
                <a16:creationId xmlns:a16="http://schemas.microsoft.com/office/drawing/2014/main" xmlns="" id="{E570B802-39E8-4AFF-BD38-A6096112BA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98256" y="2166938"/>
            <a:ext cx="9526" cy="4763"/>
          </a:xfrm>
          <a:custGeom>
            <a:avLst/>
            <a:gdLst/>
            <a:ahLst/>
            <a:cxnLst/>
            <a:rect l="0" t="0" r="0" b="0"/>
            <a:pathLst>
              <a:path w="9526" h="4763">
                <a:moveTo>
                  <a:pt x="9525" y="0"/>
                </a:moveTo>
                <a:lnTo>
                  <a:pt x="9525" y="0"/>
                </a:lnTo>
                <a:lnTo>
                  <a:pt x="0" y="476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8" name="SMARTInkShape-Group133">
            <a:extLst>
              <a:ext uri="{FF2B5EF4-FFF2-40B4-BE49-F238E27FC236}">
                <a16:creationId xmlns:a16="http://schemas.microsoft.com/office/drawing/2014/main" xmlns="" id="{057AC54A-4D70-466B-BADA-79C6CFCA8E44}"/>
              </a:ext>
            </a:extLst>
          </p:cNvPr>
          <p:cNvGrpSpPr/>
          <p:nvPr/>
        </p:nvGrpSpPr>
        <p:grpSpPr>
          <a:xfrm>
            <a:off x="3532472" y="1948001"/>
            <a:ext cx="527229" cy="240366"/>
            <a:chOff x="3532472" y="1948001"/>
            <a:chExt cx="527229" cy="240366"/>
          </a:xfrm>
        </p:grpSpPr>
        <p:sp>
          <p:nvSpPr>
            <p:cNvPr id="204" name="SMARTInkShape-203">
              <a:extLst>
                <a:ext uri="{FF2B5EF4-FFF2-40B4-BE49-F238E27FC236}">
                  <a16:creationId xmlns:a16="http://schemas.microsoft.com/office/drawing/2014/main" xmlns="" id="{38444050-7260-4391-91C6-248AE6917A8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052705" y="2169650"/>
              <a:ext cx="6996" cy="6814"/>
            </a:xfrm>
            <a:custGeom>
              <a:avLst/>
              <a:gdLst/>
              <a:ahLst/>
              <a:cxnLst/>
              <a:rect l="0" t="0" r="0" b="0"/>
              <a:pathLst>
                <a:path w="6996" h="6814">
                  <a:moveTo>
                    <a:pt x="4945" y="6813"/>
                  </a:moveTo>
                  <a:lnTo>
                    <a:pt x="4945" y="6813"/>
                  </a:lnTo>
                  <a:lnTo>
                    <a:pt x="6995" y="6813"/>
                  </a:lnTo>
                  <a:lnTo>
                    <a:pt x="4972" y="4460"/>
                  </a:lnTo>
                  <a:lnTo>
                    <a:pt x="305" y="2801"/>
                  </a:lnTo>
                  <a:lnTo>
                    <a:pt x="0" y="2550"/>
                  </a:lnTo>
                  <a:lnTo>
                    <a:pt x="179" y="2059"/>
                  </a:lnTo>
                  <a:lnTo>
                    <a:pt x="2232" y="2051"/>
                  </a:lnTo>
                  <a:lnTo>
                    <a:pt x="2343" y="1786"/>
                  </a:lnTo>
                  <a:lnTo>
                    <a:pt x="2535" y="0"/>
                  </a:lnTo>
                  <a:lnTo>
                    <a:pt x="2555" y="1031"/>
                  </a:lnTo>
                  <a:lnTo>
                    <a:pt x="2294" y="1371"/>
                  </a:lnTo>
                  <a:lnTo>
                    <a:pt x="1297" y="1748"/>
                  </a:lnTo>
                  <a:lnTo>
                    <a:pt x="925" y="2113"/>
                  </a:lnTo>
                  <a:lnTo>
                    <a:pt x="212" y="4325"/>
                  </a:lnTo>
                  <a:lnTo>
                    <a:pt x="4945" y="443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" name="SMARTInkShape-204">
              <a:extLst>
                <a:ext uri="{FF2B5EF4-FFF2-40B4-BE49-F238E27FC236}">
                  <a16:creationId xmlns:a16="http://schemas.microsoft.com/office/drawing/2014/main" xmlns="" id="{96D8B318-A390-4D8C-A8AE-F88E5F53169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867150" y="2007394"/>
              <a:ext cx="83335" cy="6948"/>
            </a:xfrm>
            <a:custGeom>
              <a:avLst/>
              <a:gdLst/>
              <a:ahLst/>
              <a:cxnLst/>
              <a:rect l="0" t="0" r="0" b="0"/>
              <a:pathLst>
                <a:path w="83335" h="6948">
                  <a:moveTo>
                    <a:pt x="0" y="2381"/>
                  </a:moveTo>
                  <a:lnTo>
                    <a:pt x="0" y="2381"/>
                  </a:lnTo>
                  <a:lnTo>
                    <a:pt x="2528" y="4909"/>
                  </a:lnTo>
                  <a:lnTo>
                    <a:pt x="5181" y="6151"/>
                  </a:lnTo>
                  <a:lnTo>
                    <a:pt x="9931" y="6947"/>
                  </a:lnTo>
                  <a:lnTo>
                    <a:pt x="16421" y="4855"/>
                  </a:lnTo>
                  <a:lnTo>
                    <a:pt x="18697" y="6821"/>
                  </a:lnTo>
                  <a:lnTo>
                    <a:pt x="51831" y="5488"/>
                  </a:lnTo>
                  <a:lnTo>
                    <a:pt x="66480" y="4099"/>
                  </a:lnTo>
                  <a:lnTo>
                    <a:pt x="71708" y="2532"/>
                  </a:lnTo>
                  <a:lnTo>
                    <a:pt x="74335" y="2136"/>
                  </a:lnTo>
                  <a:lnTo>
                    <a:pt x="81024" y="66"/>
                  </a:lnTo>
                  <a:lnTo>
                    <a:pt x="83334" y="0"/>
                  </a:lnTo>
                  <a:lnTo>
                    <a:pt x="82077" y="0"/>
                  </a:lnTo>
                  <a:lnTo>
                    <a:pt x="81705" y="264"/>
                  </a:lnTo>
                  <a:lnTo>
                    <a:pt x="80963" y="238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" name="SMARTInkShape-205">
              <a:extLst>
                <a:ext uri="{FF2B5EF4-FFF2-40B4-BE49-F238E27FC236}">
                  <a16:creationId xmlns:a16="http://schemas.microsoft.com/office/drawing/2014/main" xmlns="" id="{574A8F23-0B9A-4DD7-9BB6-7549D94BFCA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786188" y="1948001"/>
              <a:ext cx="178594" cy="237988"/>
            </a:xfrm>
            <a:custGeom>
              <a:avLst/>
              <a:gdLst/>
              <a:ahLst/>
              <a:cxnLst/>
              <a:rect l="0" t="0" r="0" b="0"/>
              <a:pathLst>
                <a:path w="178594" h="237988">
                  <a:moveTo>
                    <a:pt x="0" y="237987"/>
                  </a:moveTo>
                  <a:lnTo>
                    <a:pt x="0" y="237987"/>
                  </a:lnTo>
                  <a:lnTo>
                    <a:pt x="4474" y="236102"/>
                  </a:lnTo>
                  <a:lnTo>
                    <a:pt x="25889" y="234194"/>
                  </a:lnTo>
                  <a:lnTo>
                    <a:pt x="37864" y="227841"/>
                  </a:lnTo>
                  <a:lnTo>
                    <a:pt x="51248" y="216048"/>
                  </a:lnTo>
                  <a:lnTo>
                    <a:pt x="65826" y="188312"/>
                  </a:lnTo>
                  <a:lnTo>
                    <a:pt x="74677" y="154194"/>
                  </a:lnTo>
                  <a:lnTo>
                    <a:pt x="82087" y="119543"/>
                  </a:lnTo>
                  <a:lnTo>
                    <a:pt x="85528" y="99898"/>
                  </a:lnTo>
                  <a:lnTo>
                    <a:pt x="85018" y="69414"/>
                  </a:lnTo>
                  <a:lnTo>
                    <a:pt x="83674" y="62019"/>
                  </a:lnTo>
                  <a:lnTo>
                    <a:pt x="85259" y="50370"/>
                  </a:lnTo>
                  <a:lnTo>
                    <a:pt x="84293" y="43255"/>
                  </a:lnTo>
                  <a:lnTo>
                    <a:pt x="85299" y="32522"/>
                  </a:lnTo>
                  <a:lnTo>
                    <a:pt x="84305" y="27942"/>
                  </a:lnTo>
                  <a:lnTo>
                    <a:pt x="84922" y="24792"/>
                  </a:lnTo>
                  <a:lnTo>
                    <a:pt x="83459" y="18930"/>
                  </a:lnTo>
                  <a:lnTo>
                    <a:pt x="83343" y="3815"/>
                  </a:lnTo>
                  <a:lnTo>
                    <a:pt x="84049" y="2236"/>
                  </a:lnTo>
                  <a:lnTo>
                    <a:pt x="84607" y="1445"/>
                  </a:lnTo>
                  <a:lnTo>
                    <a:pt x="84715" y="917"/>
                  </a:lnTo>
                  <a:lnTo>
                    <a:pt x="84522" y="565"/>
                  </a:lnTo>
                  <a:lnTo>
                    <a:pt x="83576" y="0"/>
                  </a:lnTo>
                  <a:lnTo>
                    <a:pt x="83447" y="629"/>
                  </a:lnTo>
                  <a:lnTo>
                    <a:pt x="83612" y="10832"/>
                  </a:lnTo>
                  <a:lnTo>
                    <a:pt x="87746" y="45594"/>
                  </a:lnTo>
                  <a:lnTo>
                    <a:pt x="88364" y="80489"/>
                  </a:lnTo>
                  <a:lnTo>
                    <a:pt x="91722" y="114614"/>
                  </a:lnTo>
                  <a:lnTo>
                    <a:pt x="95212" y="146733"/>
                  </a:lnTo>
                  <a:lnTo>
                    <a:pt x="94543" y="171084"/>
                  </a:lnTo>
                  <a:lnTo>
                    <a:pt x="92966" y="185917"/>
                  </a:lnTo>
                  <a:lnTo>
                    <a:pt x="93617" y="189092"/>
                  </a:lnTo>
                  <a:lnTo>
                    <a:pt x="94524" y="191649"/>
                  </a:lnTo>
                  <a:lnTo>
                    <a:pt x="95913" y="203476"/>
                  </a:lnTo>
                  <a:lnTo>
                    <a:pt x="99365" y="211193"/>
                  </a:lnTo>
                  <a:lnTo>
                    <a:pt x="99989" y="213114"/>
                  </a:lnTo>
                  <a:lnTo>
                    <a:pt x="104819" y="218921"/>
                  </a:lnTo>
                  <a:lnTo>
                    <a:pt x="106117" y="220517"/>
                  </a:lnTo>
                  <a:lnTo>
                    <a:pt x="108283" y="225756"/>
                  </a:lnTo>
                  <a:lnTo>
                    <a:pt x="110391" y="227965"/>
                  </a:lnTo>
                  <a:lnTo>
                    <a:pt x="112827" y="229564"/>
                  </a:lnTo>
                  <a:lnTo>
                    <a:pt x="116547" y="231296"/>
                  </a:lnTo>
                  <a:lnTo>
                    <a:pt x="120632" y="234606"/>
                  </a:lnTo>
                  <a:lnTo>
                    <a:pt x="123025" y="235309"/>
                  </a:lnTo>
                  <a:lnTo>
                    <a:pt x="132695" y="235594"/>
                  </a:lnTo>
                  <a:lnTo>
                    <a:pt x="159508" y="228721"/>
                  </a:lnTo>
                  <a:lnTo>
                    <a:pt x="171161" y="228220"/>
                  </a:lnTo>
                  <a:lnTo>
                    <a:pt x="173791" y="227208"/>
                  </a:lnTo>
                  <a:lnTo>
                    <a:pt x="175841" y="225170"/>
                  </a:lnTo>
                  <a:lnTo>
                    <a:pt x="178593" y="22131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" name="SMARTInkShape-206">
              <a:extLst>
                <a:ext uri="{FF2B5EF4-FFF2-40B4-BE49-F238E27FC236}">
                  <a16:creationId xmlns:a16="http://schemas.microsoft.com/office/drawing/2014/main" xmlns="" id="{8A876072-2DAD-4122-9A7C-9623ED189ED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532472" y="2064544"/>
              <a:ext cx="275148" cy="123823"/>
            </a:xfrm>
            <a:custGeom>
              <a:avLst/>
              <a:gdLst/>
              <a:ahLst/>
              <a:cxnLst/>
              <a:rect l="0" t="0" r="0" b="0"/>
              <a:pathLst>
                <a:path w="275148" h="123823">
                  <a:moveTo>
                    <a:pt x="3684" y="42862"/>
                  </a:moveTo>
                  <a:lnTo>
                    <a:pt x="3684" y="42862"/>
                  </a:lnTo>
                  <a:lnTo>
                    <a:pt x="3684" y="44126"/>
                  </a:lnTo>
                  <a:lnTo>
                    <a:pt x="4213" y="44499"/>
                  </a:lnTo>
                  <a:lnTo>
                    <a:pt x="7785" y="45145"/>
                  </a:lnTo>
                  <a:lnTo>
                    <a:pt x="22386" y="53122"/>
                  </a:lnTo>
                  <a:lnTo>
                    <a:pt x="38329" y="56044"/>
                  </a:lnTo>
                  <a:lnTo>
                    <a:pt x="48401" y="53725"/>
                  </a:lnTo>
                  <a:lnTo>
                    <a:pt x="52751" y="50865"/>
                  </a:lnTo>
                  <a:lnTo>
                    <a:pt x="58591" y="43826"/>
                  </a:lnTo>
                  <a:lnTo>
                    <a:pt x="61901" y="34146"/>
                  </a:lnTo>
                  <a:lnTo>
                    <a:pt x="61926" y="30963"/>
                  </a:lnTo>
                  <a:lnTo>
                    <a:pt x="59786" y="24607"/>
                  </a:lnTo>
                  <a:lnTo>
                    <a:pt x="54205" y="15919"/>
                  </a:lnTo>
                  <a:lnTo>
                    <a:pt x="49728" y="12487"/>
                  </a:lnTo>
                  <a:lnTo>
                    <a:pt x="41482" y="12285"/>
                  </a:lnTo>
                  <a:lnTo>
                    <a:pt x="33522" y="13841"/>
                  </a:lnTo>
                  <a:lnTo>
                    <a:pt x="19068" y="21907"/>
                  </a:lnTo>
                  <a:lnTo>
                    <a:pt x="7935" y="33985"/>
                  </a:lnTo>
                  <a:lnTo>
                    <a:pt x="5061" y="38850"/>
                  </a:lnTo>
                  <a:lnTo>
                    <a:pt x="0" y="68819"/>
                  </a:lnTo>
                  <a:lnTo>
                    <a:pt x="3580" y="95675"/>
                  </a:lnTo>
                  <a:lnTo>
                    <a:pt x="12004" y="108220"/>
                  </a:lnTo>
                  <a:lnTo>
                    <a:pt x="24961" y="118936"/>
                  </a:lnTo>
                  <a:lnTo>
                    <a:pt x="30126" y="120289"/>
                  </a:lnTo>
                  <a:lnTo>
                    <a:pt x="55199" y="118951"/>
                  </a:lnTo>
                  <a:lnTo>
                    <a:pt x="59841" y="116942"/>
                  </a:lnTo>
                  <a:lnTo>
                    <a:pt x="88248" y="95184"/>
                  </a:lnTo>
                  <a:lnTo>
                    <a:pt x="98711" y="80726"/>
                  </a:lnTo>
                  <a:lnTo>
                    <a:pt x="107436" y="57445"/>
                  </a:lnTo>
                  <a:lnTo>
                    <a:pt x="112029" y="42049"/>
                  </a:lnTo>
                  <a:lnTo>
                    <a:pt x="117563" y="34122"/>
                  </a:lnTo>
                  <a:lnTo>
                    <a:pt x="135436" y="12588"/>
                  </a:lnTo>
                  <a:lnTo>
                    <a:pt x="144616" y="7803"/>
                  </a:lnTo>
                  <a:lnTo>
                    <a:pt x="145696" y="6290"/>
                  </a:lnTo>
                  <a:lnTo>
                    <a:pt x="148292" y="5441"/>
                  </a:lnTo>
                  <a:lnTo>
                    <a:pt x="153898" y="4896"/>
                  </a:lnTo>
                  <a:lnTo>
                    <a:pt x="157965" y="6066"/>
                  </a:lnTo>
                  <a:lnTo>
                    <a:pt x="161257" y="8088"/>
                  </a:lnTo>
                  <a:lnTo>
                    <a:pt x="162352" y="9592"/>
                  </a:lnTo>
                  <a:lnTo>
                    <a:pt x="172901" y="43795"/>
                  </a:lnTo>
                  <a:lnTo>
                    <a:pt x="174938" y="56340"/>
                  </a:lnTo>
                  <a:lnTo>
                    <a:pt x="173604" y="81140"/>
                  </a:lnTo>
                  <a:lnTo>
                    <a:pt x="174832" y="86083"/>
                  </a:lnTo>
                  <a:lnTo>
                    <a:pt x="175134" y="107156"/>
                  </a:lnTo>
                  <a:lnTo>
                    <a:pt x="175134" y="95263"/>
                  </a:lnTo>
                  <a:lnTo>
                    <a:pt x="175134" y="123822"/>
                  </a:lnTo>
                  <a:lnTo>
                    <a:pt x="174870" y="109082"/>
                  </a:lnTo>
                  <a:lnTo>
                    <a:pt x="173249" y="103587"/>
                  </a:lnTo>
                  <a:lnTo>
                    <a:pt x="170333" y="81412"/>
                  </a:lnTo>
                  <a:lnTo>
                    <a:pt x="169208" y="78693"/>
                  </a:lnTo>
                  <a:lnTo>
                    <a:pt x="169237" y="75897"/>
                  </a:lnTo>
                  <a:lnTo>
                    <a:pt x="169616" y="74410"/>
                  </a:lnTo>
                  <a:lnTo>
                    <a:pt x="169330" y="71348"/>
                  </a:lnTo>
                  <a:lnTo>
                    <a:pt x="168167" y="63488"/>
                  </a:lnTo>
                  <a:lnTo>
                    <a:pt x="168271" y="53974"/>
                  </a:lnTo>
                  <a:lnTo>
                    <a:pt x="170226" y="42862"/>
                  </a:lnTo>
                  <a:lnTo>
                    <a:pt x="170571" y="39952"/>
                  </a:lnTo>
                  <a:lnTo>
                    <a:pt x="178739" y="23725"/>
                  </a:lnTo>
                  <a:lnTo>
                    <a:pt x="189874" y="10425"/>
                  </a:lnTo>
                  <a:lnTo>
                    <a:pt x="198281" y="3662"/>
                  </a:lnTo>
                  <a:lnTo>
                    <a:pt x="205250" y="406"/>
                  </a:lnTo>
                  <a:lnTo>
                    <a:pt x="227096" y="0"/>
                  </a:lnTo>
                  <a:lnTo>
                    <a:pt x="229361" y="705"/>
                  </a:lnTo>
                  <a:lnTo>
                    <a:pt x="237478" y="5597"/>
                  </a:lnTo>
                  <a:lnTo>
                    <a:pt x="238561" y="7162"/>
                  </a:lnTo>
                  <a:lnTo>
                    <a:pt x="239307" y="8739"/>
                  </a:lnTo>
                  <a:lnTo>
                    <a:pt x="240521" y="10322"/>
                  </a:lnTo>
                  <a:lnTo>
                    <a:pt x="243826" y="26129"/>
                  </a:lnTo>
                  <a:lnTo>
                    <a:pt x="244190" y="60012"/>
                  </a:lnTo>
                  <a:lnTo>
                    <a:pt x="243926" y="69600"/>
                  </a:lnTo>
                  <a:lnTo>
                    <a:pt x="241907" y="77175"/>
                  </a:lnTo>
                  <a:lnTo>
                    <a:pt x="242528" y="89936"/>
                  </a:lnTo>
                  <a:lnTo>
                    <a:pt x="246752" y="106236"/>
                  </a:lnTo>
                  <a:lnTo>
                    <a:pt x="250626" y="112486"/>
                  </a:lnTo>
                  <a:lnTo>
                    <a:pt x="252166" y="113493"/>
                  </a:lnTo>
                  <a:lnTo>
                    <a:pt x="252683" y="114291"/>
                  </a:lnTo>
                  <a:lnTo>
                    <a:pt x="253579" y="118330"/>
                  </a:lnTo>
                  <a:lnTo>
                    <a:pt x="254154" y="118574"/>
                  </a:lnTo>
                  <a:lnTo>
                    <a:pt x="257226" y="119182"/>
                  </a:lnTo>
                  <a:lnTo>
                    <a:pt x="260769" y="120918"/>
                  </a:lnTo>
                  <a:lnTo>
                    <a:pt x="267498" y="122103"/>
                  </a:lnTo>
                  <a:lnTo>
                    <a:pt x="268460" y="122677"/>
                  </a:lnTo>
                  <a:lnTo>
                    <a:pt x="269631" y="122795"/>
                  </a:lnTo>
                  <a:lnTo>
                    <a:pt x="275147" y="12144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9" name="SMARTInkShape-207">
            <a:extLst>
              <a:ext uri="{FF2B5EF4-FFF2-40B4-BE49-F238E27FC236}">
                <a16:creationId xmlns:a16="http://schemas.microsoft.com/office/drawing/2014/main" xmlns="" id="{CD55BD05-31C7-4929-AA7B-E58F9533330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56118" y="2245519"/>
            <a:ext cx="158354" cy="5287"/>
          </a:xfrm>
          <a:custGeom>
            <a:avLst/>
            <a:gdLst/>
            <a:ahLst/>
            <a:cxnLst/>
            <a:rect l="0" t="0" r="0" b="0"/>
            <a:pathLst>
              <a:path w="158354" h="5287">
                <a:moveTo>
                  <a:pt x="3688" y="2381"/>
                </a:moveTo>
                <a:lnTo>
                  <a:pt x="3688" y="2381"/>
                </a:lnTo>
                <a:lnTo>
                  <a:pt x="1638" y="4431"/>
                </a:lnTo>
                <a:lnTo>
                  <a:pt x="0" y="4697"/>
                </a:lnTo>
                <a:lnTo>
                  <a:pt x="29799" y="5027"/>
                </a:lnTo>
                <a:lnTo>
                  <a:pt x="60280" y="5286"/>
                </a:lnTo>
                <a:lnTo>
                  <a:pt x="90860" y="4808"/>
                </a:lnTo>
                <a:lnTo>
                  <a:pt x="124870" y="4764"/>
                </a:lnTo>
                <a:lnTo>
                  <a:pt x="145565" y="4057"/>
                </a:lnTo>
                <a:lnTo>
                  <a:pt x="157139" y="2479"/>
                </a:lnTo>
                <a:lnTo>
                  <a:pt x="157583" y="2182"/>
                </a:lnTo>
                <a:lnTo>
                  <a:pt x="157878" y="1719"/>
                </a:lnTo>
                <a:lnTo>
                  <a:pt x="158353" y="339"/>
                </a:lnTo>
                <a:lnTo>
                  <a:pt x="158127" y="226"/>
                </a:lnTo>
                <a:lnTo>
                  <a:pt x="156088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" name="SMARTInkShape-208">
            <a:extLst>
              <a:ext uri="{FF2B5EF4-FFF2-40B4-BE49-F238E27FC236}">
                <a16:creationId xmlns:a16="http://schemas.microsoft.com/office/drawing/2014/main" xmlns="" id="{2361F621-BC65-41F9-B433-DCEC91BAF85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55532" y="1829158"/>
            <a:ext cx="278244" cy="359202"/>
          </a:xfrm>
          <a:custGeom>
            <a:avLst/>
            <a:gdLst/>
            <a:ahLst/>
            <a:cxnLst/>
            <a:rect l="0" t="0" r="0" b="0"/>
            <a:pathLst>
              <a:path w="278244" h="359202">
                <a:moveTo>
                  <a:pt x="82981" y="244911"/>
                </a:moveTo>
                <a:lnTo>
                  <a:pt x="82981" y="244911"/>
                </a:lnTo>
                <a:lnTo>
                  <a:pt x="82981" y="243647"/>
                </a:lnTo>
                <a:lnTo>
                  <a:pt x="82275" y="242320"/>
                </a:lnTo>
                <a:lnTo>
                  <a:pt x="80815" y="240849"/>
                </a:lnTo>
                <a:lnTo>
                  <a:pt x="77282" y="238798"/>
                </a:lnTo>
                <a:lnTo>
                  <a:pt x="65415" y="233317"/>
                </a:lnTo>
                <a:lnTo>
                  <a:pt x="61049" y="233066"/>
                </a:lnTo>
                <a:lnTo>
                  <a:pt x="51645" y="238193"/>
                </a:lnTo>
                <a:lnTo>
                  <a:pt x="23391" y="259298"/>
                </a:lnTo>
                <a:lnTo>
                  <a:pt x="11984" y="272948"/>
                </a:lnTo>
                <a:lnTo>
                  <a:pt x="10416" y="277392"/>
                </a:lnTo>
                <a:lnTo>
                  <a:pt x="8828" y="283727"/>
                </a:lnTo>
                <a:lnTo>
                  <a:pt x="7691" y="286504"/>
                </a:lnTo>
                <a:lnTo>
                  <a:pt x="0" y="317739"/>
                </a:lnTo>
                <a:lnTo>
                  <a:pt x="3194" y="329113"/>
                </a:lnTo>
                <a:lnTo>
                  <a:pt x="4569" y="331282"/>
                </a:lnTo>
                <a:lnTo>
                  <a:pt x="5306" y="331860"/>
                </a:lnTo>
                <a:lnTo>
                  <a:pt x="11229" y="341594"/>
                </a:lnTo>
                <a:lnTo>
                  <a:pt x="13432" y="343444"/>
                </a:lnTo>
                <a:lnTo>
                  <a:pt x="15557" y="344795"/>
                </a:lnTo>
                <a:lnTo>
                  <a:pt x="29557" y="355755"/>
                </a:lnTo>
                <a:lnTo>
                  <a:pt x="32927" y="357323"/>
                </a:lnTo>
                <a:lnTo>
                  <a:pt x="33736" y="357952"/>
                </a:lnTo>
                <a:lnTo>
                  <a:pt x="36047" y="358651"/>
                </a:lnTo>
                <a:lnTo>
                  <a:pt x="54324" y="359201"/>
                </a:lnTo>
                <a:lnTo>
                  <a:pt x="60261" y="357944"/>
                </a:lnTo>
                <a:lnTo>
                  <a:pt x="66743" y="355149"/>
                </a:lnTo>
                <a:lnTo>
                  <a:pt x="78263" y="348835"/>
                </a:lnTo>
                <a:lnTo>
                  <a:pt x="97492" y="340513"/>
                </a:lnTo>
                <a:lnTo>
                  <a:pt x="131076" y="311106"/>
                </a:lnTo>
                <a:lnTo>
                  <a:pt x="155740" y="277589"/>
                </a:lnTo>
                <a:lnTo>
                  <a:pt x="174731" y="244566"/>
                </a:lnTo>
                <a:lnTo>
                  <a:pt x="190882" y="210829"/>
                </a:lnTo>
                <a:lnTo>
                  <a:pt x="199309" y="192171"/>
                </a:lnTo>
                <a:lnTo>
                  <a:pt x="206091" y="162179"/>
                </a:lnTo>
                <a:lnTo>
                  <a:pt x="206800" y="126867"/>
                </a:lnTo>
                <a:lnTo>
                  <a:pt x="207509" y="119712"/>
                </a:lnTo>
                <a:lnTo>
                  <a:pt x="208690" y="112124"/>
                </a:lnTo>
                <a:lnTo>
                  <a:pt x="208437" y="105461"/>
                </a:lnTo>
                <a:lnTo>
                  <a:pt x="201952" y="71553"/>
                </a:lnTo>
                <a:lnTo>
                  <a:pt x="192979" y="39361"/>
                </a:lnTo>
                <a:lnTo>
                  <a:pt x="189434" y="29154"/>
                </a:lnTo>
                <a:lnTo>
                  <a:pt x="171493" y="113"/>
                </a:lnTo>
                <a:lnTo>
                  <a:pt x="161083" y="0"/>
                </a:lnTo>
                <a:lnTo>
                  <a:pt x="157557" y="948"/>
                </a:lnTo>
                <a:lnTo>
                  <a:pt x="155107" y="3662"/>
                </a:lnTo>
                <a:lnTo>
                  <a:pt x="149716" y="14096"/>
                </a:lnTo>
                <a:lnTo>
                  <a:pt x="147489" y="29225"/>
                </a:lnTo>
                <a:lnTo>
                  <a:pt x="147280" y="61162"/>
                </a:lnTo>
                <a:lnTo>
                  <a:pt x="147980" y="88444"/>
                </a:lnTo>
                <a:lnTo>
                  <a:pt x="151751" y="114101"/>
                </a:lnTo>
                <a:lnTo>
                  <a:pt x="154971" y="147696"/>
                </a:lnTo>
                <a:lnTo>
                  <a:pt x="156692" y="172535"/>
                </a:lnTo>
                <a:lnTo>
                  <a:pt x="153855" y="203306"/>
                </a:lnTo>
                <a:lnTo>
                  <a:pt x="152058" y="238305"/>
                </a:lnTo>
                <a:lnTo>
                  <a:pt x="149876" y="271396"/>
                </a:lnTo>
                <a:lnTo>
                  <a:pt x="149658" y="304761"/>
                </a:lnTo>
                <a:lnTo>
                  <a:pt x="148950" y="336012"/>
                </a:lnTo>
                <a:lnTo>
                  <a:pt x="147340" y="346349"/>
                </a:lnTo>
                <a:lnTo>
                  <a:pt x="147274" y="356821"/>
                </a:lnTo>
                <a:lnTo>
                  <a:pt x="147980" y="338589"/>
                </a:lnTo>
                <a:lnTo>
                  <a:pt x="149159" y="331140"/>
                </a:lnTo>
                <a:lnTo>
                  <a:pt x="151814" y="296517"/>
                </a:lnTo>
                <a:lnTo>
                  <a:pt x="152729" y="284353"/>
                </a:lnTo>
                <a:lnTo>
                  <a:pt x="153932" y="280962"/>
                </a:lnTo>
                <a:lnTo>
                  <a:pt x="154623" y="280057"/>
                </a:lnTo>
                <a:lnTo>
                  <a:pt x="156097" y="278523"/>
                </a:lnTo>
                <a:lnTo>
                  <a:pt x="163239" y="266528"/>
                </a:lnTo>
                <a:lnTo>
                  <a:pt x="163474" y="265672"/>
                </a:lnTo>
                <a:lnTo>
                  <a:pt x="176706" y="246565"/>
                </a:lnTo>
                <a:lnTo>
                  <a:pt x="184363" y="241211"/>
                </a:lnTo>
                <a:lnTo>
                  <a:pt x="186071" y="240621"/>
                </a:lnTo>
                <a:lnTo>
                  <a:pt x="190696" y="239977"/>
                </a:lnTo>
                <a:lnTo>
                  <a:pt x="191303" y="239505"/>
                </a:lnTo>
                <a:lnTo>
                  <a:pt x="191708" y="238926"/>
                </a:lnTo>
                <a:lnTo>
                  <a:pt x="192507" y="238804"/>
                </a:lnTo>
                <a:lnTo>
                  <a:pt x="204864" y="240128"/>
                </a:lnTo>
                <a:lnTo>
                  <a:pt x="205511" y="240399"/>
                </a:lnTo>
                <a:lnTo>
                  <a:pt x="205943" y="240845"/>
                </a:lnTo>
                <a:lnTo>
                  <a:pt x="206230" y="241407"/>
                </a:lnTo>
                <a:lnTo>
                  <a:pt x="206687" y="241781"/>
                </a:lnTo>
                <a:lnTo>
                  <a:pt x="207899" y="242197"/>
                </a:lnTo>
                <a:lnTo>
                  <a:pt x="208328" y="242572"/>
                </a:lnTo>
                <a:lnTo>
                  <a:pt x="211013" y="246572"/>
                </a:lnTo>
                <a:lnTo>
                  <a:pt x="213510" y="249213"/>
                </a:lnTo>
                <a:lnTo>
                  <a:pt x="214127" y="253120"/>
                </a:lnTo>
                <a:lnTo>
                  <a:pt x="215560" y="256133"/>
                </a:lnTo>
                <a:lnTo>
                  <a:pt x="216331" y="291234"/>
                </a:lnTo>
                <a:lnTo>
                  <a:pt x="214279" y="311473"/>
                </a:lnTo>
                <a:lnTo>
                  <a:pt x="216008" y="319446"/>
                </a:lnTo>
                <a:lnTo>
                  <a:pt x="217023" y="332634"/>
                </a:lnTo>
                <a:lnTo>
                  <a:pt x="218489" y="337631"/>
                </a:lnTo>
                <a:lnTo>
                  <a:pt x="218910" y="341116"/>
                </a:lnTo>
                <a:lnTo>
                  <a:pt x="220593" y="343942"/>
                </a:lnTo>
                <a:lnTo>
                  <a:pt x="222503" y="346455"/>
                </a:lnTo>
                <a:lnTo>
                  <a:pt x="223042" y="348074"/>
                </a:lnTo>
                <a:lnTo>
                  <a:pt x="223451" y="348611"/>
                </a:lnTo>
                <a:lnTo>
                  <a:pt x="228015" y="350808"/>
                </a:lnTo>
                <a:lnTo>
                  <a:pt x="234968" y="353221"/>
                </a:lnTo>
                <a:lnTo>
                  <a:pt x="236164" y="353365"/>
                </a:lnTo>
                <a:lnTo>
                  <a:pt x="243032" y="351951"/>
                </a:lnTo>
                <a:lnTo>
                  <a:pt x="243656" y="351461"/>
                </a:lnTo>
                <a:lnTo>
                  <a:pt x="244073" y="350869"/>
                </a:lnTo>
                <a:lnTo>
                  <a:pt x="245947" y="350212"/>
                </a:lnTo>
                <a:lnTo>
                  <a:pt x="255750" y="349177"/>
                </a:lnTo>
                <a:lnTo>
                  <a:pt x="278243" y="335398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SMARTInkShape-209">
            <a:extLst>
              <a:ext uri="{FF2B5EF4-FFF2-40B4-BE49-F238E27FC236}">
                <a16:creationId xmlns:a16="http://schemas.microsoft.com/office/drawing/2014/main" xmlns="" id="{406FFBB9-AEE6-41B9-989A-E717209CD5D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26594" y="2181225"/>
            <a:ext cx="23813" cy="4764"/>
          </a:xfrm>
          <a:custGeom>
            <a:avLst/>
            <a:gdLst/>
            <a:ahLst/>
            <a:cxnLst/>
            <a:rect l="0" t="0" r="0" b="0"/>
            <a:pathLst>
              <a:path w="23813" h="4764">
                <a:moveTo>
                  <a:pt x="0" y="4763"/>
                </a:moveTo>
                <a:lnTo>
                  <a:pt x="0" y="4763"/>
                </a:lnTo>
                <a:lnTo>
                  <a:pt x="1636" y="1754"/>
                </a:lnTo>
                <a:lnTo>
                  <a:pt x="1885" y="1699"/>
                </a:lnTo>
                <a:lnTo>
                  <a:pt x="2050" y="1926"/>
                </a:lnTo>
                <a:lnTo>
                  <a:pt x="9113" y="2355"/>
                </a:lnTo>
                <a:lnTo>
                  <a:pt x="18066" y="2114"/>
                </a:lnTo>
                <a:lnTo>
                  <a:pt x="23812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2" name="SMARTInkShape-210">
            <a:extLst>
              <a:ext uri="{FF2B5EF4-FFF2-40B4-BE49-F238E27FC236}">
                <a16:creationId xmlns:a16="http://schemas.microsoft.com/office/drawing/2014/main" xmlns="" id="{59818FB7-9695-473A-B9B1-6D6F575B458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55143" y="2059895"/>
            <a:ext cx="283358" cy="126094"/>
          </a:xfrm>
          <a:custGeom>
            <a:avLst/>
            <a:gdLst/>
            <a:ahLst/>
            <a:cxnLst/>
            <a:rect l="0" t="0" r="0" b="0"/>
            <a:pathLst>
              <a:path w="283358" h="126094">
                <a:moveTo>
                  <a:pt x="83332" y="7030"/>
                </a:moveTo>
                <a:lnTo>
                  <a:pt x="83332" y="7030"/>
                </a:lnTo>
                <a:lnTo>
                  <a:pt x="83332" y="9403"/>
                </a:lnTo>
                <a:lnTo>
                  <a:pt x="79794" y="4500"/>
                </a:lnTo>
                <a:lnTo>
                  <a:pt x="77967" y="3260"/>
                </a:lnTo>
                <a:lnTo>
                  <a:pt x="72923" y="2561"/>
                </a:lnTo>
                <a:lnTo>
                  <a:pt x="70063" y="3104"/>
                </a:lnTo>
                <a:lnTo>
                  <a:pt x="47330" y="12729"/>
                </a:lnTo>
                <a:lnTo>
                  <a:pt x="12540" y="45847"/>
                </a:lnTo>
                <a:lnTo>
                  <a:pt x="1587" y="68899"/>
                </a:lnTo>
                <a:lnTo>
                  <a:pt x="82" y="84680"/>
                </a:lnTo>
                <a:lnTo>
                  <a:pt x="0" y="94814"/>
                </a:lnTo>
                <a:lnTo>
                  <a:pt x="2520" y="101773"/>
                </a:lnTo>
                <a:lnTo>
                  <a:pt x="8655" y="111945"/>
                </a:lnTo>
                <a:lnTo>
                  <a:pt x="11954" y="113896"/>
                </a:lnTo>
                <a:lnTo>
                  <a:pt x="23123" y="118218"/>
                </a:lnTo>
                <a:lnTo>
                  <a:pt x="27998" y="119153"/>
                </a:lnTo>
                <a:lnTo>
                  <a:pt x="35438" y="122654"/>
                </a:lnTo>
                <a:lnTo>
                  <a:pt x="45540" y="125700"/>
                </a:lnTo>
                <a:lnTo>
                  <a:pt x="60466" y="123380"/>
                </a:lnTo>
                <a:lnTo>
                  <a:pt x="72302" y="118373"/>
                </a:lnTo>
                <a:lnTo>
                  <a:pt x="77565" y="113310"/>
                </a:lnTo>
                <a:lnTo>
                  <a:pt x="79948" y="109311"/>
                </a:lnTo>
                <a:lnTo>
                  <a:pt x="92110" y="75551"/>
                </a:lnTo>
                <a:lnTo>
                  <a:pt x="94774" y="63358"/>
                </a:lnTo>
                <a:lnTo>
                  <a:pt x="95142" y="28080"/>
                </a:lnTo>
                <a:lnTo>
                  <a:pt x="95230" y="21555"/>
                </a:lnTo>
                <a:lnTo>
                  <a:pt x="94529" y="19395"/>
                </a:lnTo>
                <a:lnTo>
                  <a:pt x="93600" y="17552"/>
                </a:lnTo>
                <a:lnTo>
                  <a:pt x="93187" y="15852"/>
                </a:lnTo>
                <a:lnTo>
                  <a:pt x="93342" y="15028"/>
                </a:lnTo>
                <a:lnTo>
                  <a:pt x="95236" y="11796"/>
                </a:lnTo>
                <a:lnTo>
                  <a:pt x="93188" y="15893"/>
                </a:lnTo>
                <a:lnTo>
                  <a:pt x="92593" y="23471"/>
                </a:lnTo>
                <a:lnTo>
                  <a:pt x="90807" y="28964"/>
                </a:lnTo>
                <a:lnTo>
                  <a:pt x="90742" y="57744"/>
                </a:lnTo>
                <a:lnTo>
                  <a:pt x="96163" y="91780"/>
                </a:lnTo>
                <a:lnTo>
                  <a:pt x="101915" y="105802"/>
                </a:lnTo>
                <a:lnTo>
                  <a:pt x="107706" y="112298"/>
                </a:lnTo>
                <a:lnTo>
                  <a:pt x="111515" y="114891"/>
                </a:lnTo>
                <a:lnTo>
                  <a:pt x="120353" y="118106"/>
                </a:lnTo>
                <a:lnTo>
                  <a:pt x="144555" y="118948"/>
                </a:lnTo>
                <a:lnTo>
                  <a:pt x="150821" y="117048"/>
                </a:lnTo>
                <a:lnTo>
                  <a:pt x="156449" y="114124"/>
                </a:lnTo>
                <a:lnTo>
                  <a:pt x="158956" y="112571"/>
                </a:lnTo>
                <a:lnTo>
                  <a:pt x="171823" y="106098"/>
                </a:lnTo>
                <a:lnTo>
                  <a:pt x="176283" y="101860"/>
                </a:lnTo>
                <a:lnTo>
                  <a:pt x="187003" y="86746"/>
                </a:lnTo>
                <a:lnTo>
                  <a:pt x="194184" y="62378"/>
                </a:lnTo>
                <a:lnTo>
                  <a:pt x="194959" y="36564"/>
                </a:lnTo>
                <a:lnTo>
                  <a:pt x="188565" y="12017"/>
                </a:lnTo>
                <a:lnTo>
                  <a:pt x="185714" y="7655"/>
                </a:lnTo>
                <a:lnTo>
                  <a:pt x="179859" y="1180"/>
                </a:lnTo>
                <a:lnTo>
                  <a:pt x="178444" y="461"/>
                </a:lnTo>
                <a:lnTo>
                  <a:pt x="176644" y="0"/>
                </a:lnTo>
                <a:lnTo>
                  <a:pt x="174189" y="1946"/>
                </a:lnTo>
                <a:lnTo>
                  <a:pt x="174331" y="2318"/>
                </a:lnTo>
                <a:lnTo>
                  <a:pt x="179427" y="9907"/>
                </a:lnTo>
                <a:lnTo>
                  <a:pt x="184300" y="12498"/>
                </a:lnTo>
                <a:lnTo>
                  <a:pt x="188243" y="13677"/>
                </a:lnTo>
                <a:lnTo>
                  <a:pt x="203855" y="13880"/>
                </a:lnTo>
                <a:lnTo>
                  <a:pt x="218071" y="11232"/>
                </a:lnTo>
                <a:lnTo>
                  <a:pt x="221265" y="9386"/>
                </a:lnTo>
                <a:lnTo>
                  <a:pt x="222511" y="8254"/>
                </a:lnTo>
                <a:lnTo>
                  <a:pt x="228740" y="5635"/>
                </a:lnTo>
                <a:lnTo>
                  <a:pt x="232691" y="4779"/>
                </a:lnTo>
                <a:lnTo>
                  <a:pt x="233763" y="5412"/>
                </a:lnTo>
                <a:lnTo>
                  <a:pt x="235343" y="6710"/>
                </a:lnTo>
                <a:lnTo>
                  <a:pt x="235208" y="6817"/>
                </a:lnTo>
                <a:lnTo>
                  <a:pt x="234353" y="6935"/>
                </a:lnTo>
                <a:lnTo>
                  <a:pt x="234019" y="7231"/>
                </a:lnTo>
                <a:lnTo>
                  <a:pt x="231773" y="12987"/>
                </a:lnTo>
                <a:lnTo>
                  <a:pt x="224287" y="48196"/>
                </a:lnTo>
                <a:lnTo>
                  <a:pt x="223827" y="83059"/>
                </a:lnTo>
                <a:lnTo>
                  <a:pt x="225090" y="99501"/>
                </a:lnTo>
                <a:lnTo>
                  <a:pt x="228567" y="112742"/>
                </a:lnTo>
                <a:lnTo>
                  <a:pt x="229725" y="114691"/>
                </a:lnTo>
                <a:lnTo>
                  <a:pt x="232533" y="115733"/>
                </a:lnTo>
                <a:lnTo>
                  <a:pt x="267196" y="123053"/>
                </a:lnTo>
                <a:lnTo>
                  <a:pt x="283357" y="126093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3" name="SMARTInkShape-211">
            <a:extLst>
              <a:ext uri="{FF2B5EF4-FFF2-40B4-BE49-F238E27FC236}">
                <a16:creationId xmlns:a16="http://schemas.microsoft.com/office/drawing/2014/main" xmlns="" id="{8A1C3025-353A-4AD5-B1AE-5ABB9556D89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28900" y="2062744"/>
            <a:ext cx="338139" cy="134746"/>
          </a:xfrm>
          <a:custGeom>
            <a:avLst/>
            <a:gdLst/>
            <a:ahLst/>
            <a:cxnLst/>
            <a:rect l="0" t="0" r="0" b="0"/>
            <a:pathLst>
              <a:path w="338139" h="134746">
                <a:moveTo>
                  <a:pt x="0" y="94669"/>
                </a:moveTo>
                <a:lnTo>
                  <a:pt x="0" y="94669"/>
                </a:lnTo>
                <a:lnTo>
                  <a:pt x="2050" y="92618"/>
                </a:lnTo>
                <a:lnTo>
                  <a:pt x="6383" y="91824"/>
                </a:lnTo>
                <a:lnTo>
                  <a:pt x="11593" y="88769"/>
                </a:lnTo>
                <a:lnTo>
                  <a:pt x="13090" y="86931"/>
                </a:lnTo>
                <a:lnTo>
                  <a:pt x="36873" y="52915"/>
                </a:lnTo>
                <a:lnTo>
                  <a:pt x="47685" y="39972"/>
                </a:lnTo>
                <a:lnTo>
                  <a:pt x="57152" y="32829"/>
                </a:lnTo>
                <a:lnTo>
                  <a:pt x="84982" y="22456"/>
                </a:lnTo>
                <a:lnTo>
                  <a:pt x="88834" y="22269"/>
                </a:lnTo>
                <a:lnTo>
                  <a:pt x="101047" y="23852"/>
                </a:lnTo>
                <a:lnTo>
                  <a:pt x="103647" y="25359"/>
                </a:lnTo>
                <a:lnTo>
                  <a:pt x="108923" y="29227"/>
                </a:lnTo>
                <a:lnTo>
                  <a:pt x="111116" y="30394"/>
                </a:lnTo>
                <a:lnTo>
                  <a:pt x="115062" y="34026"/>
                </a:lnTo>
                <a:lnTo>
                  <a:pt x="118024" y="38718"/>
                </a:lnTo>
                <a:lnTo>
                  <a:pt x="126202" y="65353"/>
                </a:lnTo>
                <a:lnTo>
                  <a:pt x="130596" y="93554"/>
                </a:lnTo>
                <a:lnTo>
                  <a:pt x="128588" y="125532"/>
                </a:lnTo>
                <a:lnTo>
                  <a:pt x="128323" y="89957"/>
                </a:lnTo>
                <a:lnTo>
                  <a:pt x="127408" y="76363"/>
                </a:lnTo>
                <a:lnTo>
                  <a:pt x="130734" y="41777"/>
                </a:lnTo>
                <a:lnTo>
                  <a:pt x="131429" y="33165"/>
                </a:lnTo>
                <a:lnTo>
                  <a:pt x="136324" y="20152"/>
                </a:lnTo>
                <a:lnTo>
                  <a:pt x="143320" y="11080"/>
                </a:lnTo>
                <a:lnTo>
                  <a:pt x="147211" y="8312"/>
                </a:lnTo>
                <a:lnTo>
                  <a:pt x="151715" y="7081"/>
                </a:lnTo>
                <a:lnTo>
                  <a:pt x="159877" y="6608"/>
                </a:lnTo>
                <a:lnTo>
                  <a:pt x="173196" y="11749"/>
                </a:lnTo>
                <a:lnTo>
                  <a:pt x="182645" y="18211"/>
                </a:lnTo>
                <a:lnTo>
                  <a:pt x="190546" y="26453"/>
                </a:lnTo>
                <a:lnTo>
                  <a:pt x="199530" y="45102"/>
                </a:lnTo>
                <a:lnTo>
                  <a:pt x="204039" y="61392"/>
                </a:lnTo>
                <a:lnTo>
                  <a:pt x="207058" y="94869"/>
                </a:lnTo>
                <a:lnTo>
                  <a:pt x="209266" y="130387"/>
                </a:lnTo>
                <a:lnTo>
                  <a:pt x="208831" y="131181"/>
                </a:lnTo>
                <a:lnTo>
                  <a:pt x="207266" y="132676"/>
                </a:lnTo>
                <a:lnTo>
                  <a:pt x="204591" y="126396"/>
                </a:lnTo>
                <a:lnTo>
                  <a:pt x="202348" y="122061"/>
                </a:lnTo>
                <a:lnTo>
                  <a:pt x="200713" y="116455"/>
                </a:lnTo>
                <a:lnTo>
                  <a:pt x="193653" y="84702"/>
                </a:lnTo>
                <a:lnTo>
                  <a:pt x="192901" y="50985"/>
                </a:lnTo>
                <a:lnTo>
                  <a:pt x="193414" y="41315"/>
                </a:lnTo>
                <a:lnTo>
                  <a:pt x="197214" y="31206"/>
                </a:lnTo>
                <a:lnTo>
                  <a:pt x="206300" y="18760"/>
                </a:lnTo>
                <a:lnTo>
                  <a:pt x="228657" y="1380"/>
                </a:lnTo>
                <a:lnTo>
                  <a:pt x="232065" y="290"/>
                </a:lnTo>
                <a:lnTo>
                  <a:pt x="234085" y="0"/>
                </a:lnTo>
                <a:lnTo>
                  <a:pt x="237741" y="1088"/>
                </a:lnTo>
                <a:lnTo>
                  <a:pt x="245901" y="7314"/>
                </a:lnTo>
                <a:lnTo>
                  <a:pt x="254125" y="16693"/>
                </a:lnTo>
                <a:lnTo>
                  <a:pt x="265101" y="42617"/>
                </a:lnTo>
                <a:lnTo>
                  <a:pt x="271254" y="73626"/>
                </a:lnTo>
                <a:lnTo>
                  <a:pt x="274043" y="108872"/>
                </a:lnTo>
                <a:lnTo>
                  <a:pt x="275885" y="120338"/>
                </a:lnTo>
                <a:lnTo>
                  <a:pt x="277485" y="123363"/>
                </a:lnTo>
                <a:lnTo>
                  <a:pt x="282824" y="129617"/>
                </a:lnTo>
                <a:lnTo>
                  <a:pt x="289939" y="133099"/>
                </a:lnTo>
                <a:lnTo>
                  <a:pt x="298817" y="134745"/>
                </a:lnTo>
                <a:lnTo>
                  <a:pt x="321230" y="133213"/>
                </a:lnTo>
                <a:lnTo>
                  <a:pt x="329953" y="130813"/>
                </a:lnTo>
                <a:lnTo>
                  <a:pt x="338138" y="12562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SMARTInkShape-212">
            <a:extLst>
              <a:ext uri="{FF2B5EF4-FFF2-40B4-BE49-F238E27FC236}">
                <a16:creationId xmlns:a16="http://schemas.microsoft.com/office/drawing/2014/main" xmlns="" id="{0E355A6A-33C5-4B6F-A2FA-437B95A8128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647825" y="1815720"/>
            <a:ext cx="759469" cy="389205"/>
          </a:xfrm>
          <a:custGeom>
            <a:avLst/>
            <a:gdLst/>
            <a:ahLst/>
            <a:cxnLst/>
            <a:rect l="0" t="0" r="0" b="0"/>
            <a:pathLst>
              <a:path w="759469" h="389205">
                <a:moveTo>
                  <a:pt x="0" y="351218"/>
                </a:moveTo>
                <a:lnTo>
                  <a:pt x="0" y="351218"/>
                </a:lnTo>
                <a:lnTo>
                  <a:pt x="1264" y="351218"/>
                </a:lnTo>
                <a:lnTo>
                  <a:pt x="1637" y="351482"/>
                </a:lnTo>
                <a:lnTo>
                  <a:pt x="1885" y="351923"/>
                </a:lnTo>
                <a:lnTo>
                  <a:pt x="2380" y="353596"/>
                </a:lnTo>
                <a:lnTo>
                  <a:pt x="4760" y="348841"/>
                </a:lnTo>
                <a:lnTo>
                  <a:pt x="14413" y="348572"/>
                </a:lnTo>
                <a:lnTo>
                  <a:pt x="47783" y="337421"/>
                </a:lnTo>
                <a:lnTo>
                  <a:pt x="74531" y="328698"/>
                </a:lnTo>
                <a:lnTo>
                  <a:pt x="106918" y="307233"/>
                </a:lnTo>
                <a:lnTo>
                  <a:pt x="139106" y="280218"/>
                </a:lnTo>
                <a:lnTo>
                  <a:pt x="170301" y="245088"/>
                </a:lnTo>
                <a:lnTo>
                  <a:pt x="195101" y="213293"/>
                </a:lnTo>
                <a:lnTo>
                  <a:pt x="221043" y="178809"/>
                </a:lnTo>
                <a:lnTo>
                  <a:pt x="238440" y="145731"/>
                </a:lnTo>
                <a:lnTo>
                  <a:pt x="248369" y="115763"/>
                </a:lnTo>
                <a:lnTo>
                  <a:pt x="249107" y="91882"/>
                </a:lnTo>
                <a:lnTo>
                  <a:pt x="243381" y="60845"/>
                </a:lnTo>
                <a:lnTo>
                  <a:pt x="238859" y="51398"/>
                </a:lnTo>
                <a:lnTo>
                  <a:pt x="210127" y="16190"/>
                </a:lnTo>
                <a:lnTo>
                  <a:pt x="201246" y="7981"/>
                </a:lnTo>
                <a:lnTo>
                  <a:pt x="188845" y="2175"/>
                </a:lnTo>
                <a:lnTo>
                  <a:pt x="179541" y="0"/>
                </a:lnTo>
                <a:lnTo>
                  <a:pt x="172921" y="1569"/>
                </a:lnTo>
                <a:lnTo>
                  <a:pt x="167829" y="3672"/>
                </a:lnTo>
                <a:lnTo>
                  <a:pt x="165343" y="5724"/>
                </a:lnTo>
                <a:lnTo>
                  <a:pt x="161233" y="11606"/>
                </a:lnTo>
                <a:lnTo>
                  <a:pt x="154022" y="33799"/>
                </a:lnTo>
                <a:lnTo>
                  <a:pt x="150532" y="67772"/>
                </a:lnTo>
                <a:lnTo>
                  <a:pt x="154766" y="100272"/>
                </a:lnTo>
                <a:lnTo>
                  <a:pt x="158318" y="132076"/>
                </a:lnTo>
                <a:lnTo>
                  <a:pt x="159522" y="166802"/>
                </a:lnTo>
                <a:lnTo>
                  <a:pt x="159543" y="202097"/>
                </a:lnTo>
                <a:lnTo>
                  <a:pt x="157228" y="236643"/>
                </a:lnTo>
                <a:lnTo>
                  <a:pt x="154880" y="270515"/>
                </a:lnTo>
                <a:lnTo>
                  <a:pt x="153615" y="284554"/>
                </a:lnTo>
                <a:lnTo>
                  <a:pt x="154004" y="286138"/>
                </a:lnTo>
                <a:lnTo>
                  <a:pt x="152680" y="320910"/>
                </a:lnTo>
                <a:lnTo>
                  <a:pt x="154570" y="329155"/>
                </a:lnTo>
                <a:lnTo>
                  <a:pt x="160048" y="339081"/>
                </a:lnTo>
                <a:lnTo>
                  <a:pt x="168743" y="345824"/>
                </a:lnTo>
                <a:lnTo>
                  <a:pt x="172099" y="348291"/>
                </a:lnTo>
                <a:lnTo>
                  <a:pt x="184152" y="360212"/>
                </a:lnTo>
                <a:lnTo>
                  <a:pt x="196047" y="365822"/>
                </a:lnTo>
                <a:lnTo>
                  <a:pt x="200550" y="366969"/>
                </a:lnTo>
                <a:lnTo>
                  <a:pt x="233543" y="363918"/>
                </a:lnTo>
                <a:lnTo>
                  <a:pt x="255348" y="360580"/>
                </a:lnTo>
                <a:lnTo>
                  <a:pt x="277374" y="350785"/>
                </a:lnTo>
                <a:lnTo>
                  <a:pt x="307574" y="328895"/>
                </a:lnTo>
                <a:lnTo>
                  <a:pt x="335970" y="295009"/>
                </a:lnTo>
                <a:lnTo>
                  <a:pt x="356573" y="261538"/>
                </a:lnTo>
                <a:lnTo>
                  <a:pt x="370652" y="233907"/>
                </a:lnTo>
                <a:lnTo>
                  <a:pt x="380673" y="203210"/>
                </a:lnTo>
                <a:lnTo>
                  <a:pt x="387323" y="167671"/>
                </a:lnTo>
                <a:lnTo>
                  <a:pt x="388112" y="135106"/>
                </a:lnTo>
                <a:lnTo>
                  <a:pt x="386242" y="102928"/>
                </a:lnTo>
                <a:lnTo>
                  <a:pt x="381565" y="68228"/>
                </a:lnTo>
                <a:lnTo>
                  <a:pt x="370630" y="34059"/>
                </a:lnTo>
                <a:lnTo>
                  <a:pt x="359466" y="18179"/>
                </a:lnTo>
                <a:lnTo>
                  <a:pt x="354070" y="15002"/>
                </a:lnTo>
                <a:lnTo>
                  <a:pt x="342982" y="11199"/>
                </a:lnTo>
                <a:lnTo>
                  <a:pt x="340203" y="11626"/>
                </a:lnTo>
                <a:lnTo>
                  <a:pt x="333556" y="13658"/>
                </a:lnTo>
                <a:lnTo>
                  <a:pt x="332702" y="14259"/>
                </a:lnTo>
                <a:lnTo>
                  <a:pt x="327032" y="26993"/>
                </a:lnTo>
                <a:lnTo>
                  <a:pt x="324321" y="41188"/>
                </a:lnTo>
                <a:lnTo>
                  <a:pt x="323858" y="75156"/>
                </a:lnTo>
                <a:lnTo>
                  <a:pt x="325487" y="110403"/>
                </a:lnTo>
                <a:lnTo>
                  <a:pt x="326476" y="145675"/>
                </a:lnTo>
                <a:lnTo>
                  <a:pt x="328514" y="178112"/>
                </a:lnTo>
                <a:lnTo>
                  <a:pt x="327903" y="211046"/>
                </a:lnTo>
                <a:lnTo>
                  <a:pt x="326260" y="246448"/>
                </a:lnTo>
                <a:lnTo>
                  <a:pt x="324347" y="280026"/>
                </a:lnTo>
                <a:lnTo>
                  <a:pt x="326436" y="310873"/>
                </a:lnTo>
                <a:lnTo>
                  <a:pt x="330447" y="332579"/>
                </a:lnTo>
                <a:lnTo>
                  <a:pt x="334201" y="340848"/>
                </a:lnTo>
                <a:lnTo>
                  <a:pt x="339088" y="345646"/>
                </a:lnTo>
                <a:lnTo>
                  <a:pt x="372400" y="366894"/>
                </a:lnTo>
                <a:lnTo>
                  <a:pt x="388798" y="373050"/>
                </a:lnTo>
                <a:lnTo>
                  <a:pt x="398421" y="373179"/>
                </a:lnTo>
                <a:lnTo>
                  <a:pt x="409239" y="371542"/>
                </a:lnTo>
                <a:lnTo>
                  <a:pt x="415511" y="368717"/>
                </a:lnTo>
                <a:lnTo>
                  <a:pt x="448391" y="345164"/>
                </a:lnTo>
                <a:lnTo>
                  <a:pt x="467344" y="317394"/>
                </a:lnTo>
                <a:lnTo>
                  <a:pt x="479497" y="293654"/>
                </a:lnTo>
                <a:lnTo>
                  <a:pt x="481044" y="292561"/>
                </a:lnTo>
                <a:lnTo>
                  <a:pt x="482930" y="291859"/>
                </a:lnTo>
                <a:lnTo>
                  <a:pt x="517341" y="290981"/>
                </a:lnTo>
                <a:lnTo>
                  <a:pt x="522823" y="289521"/>
                </a:lnTo>
                <a:lnTo>
                  <a:pt x="541397" y="280189"/>
                </a:lnTo>
                <a:lnTo>
                  <a:pt x="542700" y="278465"/>
                </a:lnTo>
                <a:lnTo>
                  <a:pt x="546227" y="267701"/>
                </a:lnTo>
                <a:lnTo>
                  <a:pt x="546333" y="264445"/>
                </a:lnTo>
                <a:lnTo>
                  <a:pt x="545233" y="261588"/>
                </a:lnTo>
                <a:lnTo>
                  <a:pt x="541639" y="256045"/>
                </a:lnTo>
                <a:lnTo>
                  <a:pt x="538738" y="253533"/>
                </a:lnTo>
                <a:lnTo>
                  <a:pt x="534979" y="252239"/>
                </a:lnTo>
                <a:lnTo>
                  <a:pt x="521116" y="251266"/>
                </a:lnTo>
                <a:lnTo>
                  <a:pt x="517269" y="252643"/>
                </a:lnTo>
                <a:lnTo>
                  <a:pt x="497160" y="263296"/>
                </a:lnTo>
                <a:lnTo>
                  <a:pt x="492764" y="269340"/>
                </a:lnTo>
                <a:lnTo>
                  <a:pt x="480460" y="297655"/>
                </a:lnTo>
                <a:lnTo>
                  <a:pt x="476518" y="323031"/>
                </a:lnTo>
                <a:lnTo>
                  <a:pt x="477008" y="333371"/>
                </a:lnTo>
                <a:lnTo>
                  <a:pt x="478704" y="337730"/>
                </a:lnTo>
                <a:lnTo>
                  <a:pt x="498139" y="365715"/>
                </a:lnTo>
                <a:lnTo>
                  <a:pt x="504960" y="370183"/>
                </a:lnTo>
                <a:lnTo>
                  <a:pt x="519813" y="374209"/>
                </a:lnTo>
                <a:lnTo>
                  <a:pt x="552854" y="375522"/>
                </a:lnTo>
                <a:lnTo>
                  <a:pt x="563329" y="374382"/>
                </a:lnTo>
                <a:lnTo>
                  <a:pt x="597774" y="353944"/>
                </a:lnTo>
                <a:lnTo>
                  <a:pt x="625521" y="320516"/>
                </a:lnTo>
                <a:lnTo>
                  <a:pt x="651734" y="285843"/>
                </a:lnTo>
                <a:lnTo>
                  <a:pt x="656689" y="276480"/>
                </a:lnTo>
                <a:lnTo>
                  <a:pt x="663025" y="260351"/>
                </a:lnTo>
                <a:lnTo>
                  <a:pt x="661989" y="251247"/>
                </a:lnTo>
                <a:lnTo>
                  <a:pt x="663252" y="252482"/>
                </a:lnTo>
                <a:lnTo>
                  <a:pt x="698418" y="276718"/>
                </a:lnTo>
                <a:lnTo>
                  <a:pt x="733789" y="304349"/>
                </a:lnTo>
                <a:lnTo>
                  <a:pt x="750248" y="324076"/>
                </a:lnTo>
                <a:lnTo>
                  <a:pt x="757901" y="339587"/>
                </a:lnTo>
                <a:lnTo>
                  <a:pt x="759468" y="353145"/>
                </a:lnTo>
                <a:lnTo>
                  <a:pt x="757688" y="362231"/>
                </a:lnTo>
                <a:lnTo>
                  <a:pt x="753377" y="369513"/>
                </a:lnTo>
                <a:lnTo>
                  <a:pt x="744730" y="381527"/>
                </a:lnTo>
                <a:lnTo>
                  <a:pt x="740919" y="383915"/>
                </a:lnTo>
                <a:lnTo>
                  <a:pt x="723141" y="388742"/>
                </a:lnTo>
                <a:lnTo>
                  <a:pt x="716136" y="389204"/>
                </a:lnTo>
                <a:lnTo>
                  <a:pt x="680800" y="374372"/>
                </a:lnTo>
                <a:lnTo>
                  <a:pt x="664369" y="36312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" name="SMARTInkShape-213">
            <a:extLst>
              <a:ext uri="{FF2B5EF4-FFF2-40B4-BE49-F238E27FC236}">
                <a16:creationId xmlns:a16="http://schemas.microsoft.com/office/drawing/2014/main" xmlns="" id="{8DE71257-DE55-4D1D-A3BF-F9AA7DE3B39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490208" y="1824038"/>
            <a:ext cx="211252" cy="363315"/>
          </a:xfrm>
          <a:custGeom>
            <a:avLst/>
            <a:gdLst/>
            <a:ahLst/>
            <a:cxnLst/>
            <a:rect l="0" t="0" r="0" b="0"/>
            <a:pathLst>
              <a:path w="211252" h="363315">
                <a:moveTo>
                  <a:pt x="76655" y="0"/>
                </a:moveTo>
                <a:lnTo>
                  <a:pt x="76655" y="0"/>
                </a:lnTo>
                <a:lnTo>
                  <a:pt x="52559" y="1264"/>
                </a:lnTo>
                <a:lnTo>
                  <a:pt x="48747" y="2590"/>
                </a:lnTo>
                <a:lnTo>
                  <a:pt x="39606" y="9752"/>
                </a:lnTo>
                <a:lnTo>
                  <a:pt x="36485" y="15060"/>
                </a:lnTo>
                <a:lnTo>
                  <a:pt x="28241" y="42691"/>
                </a:lnTo>
                <a:lnTo>
                  <a:pt x="28062" y="48166"/>
                </a:lnTo>
                <a:lnTo>
                  <a:pt x="33824" y="76724"/>
                </a:lnTo>
                <a:lnTo>
                  <a:pt x="45432" y="93491"/>
                </a:lnTo>
                <a:lnTo>
                  <a:pt x="57905" y="103359"/>
                </a:lnTo>
                <a:lnTo>
                  <a:pt x="84097" y="112372"/>
                </a:lnTo>
                <a:lnTo>
                  <a:pt x="115852" y="118343"/>
                </a:lnTo>
                <a:lnTo>
                  <a:pt x="151301" y="117756"/>
                </a:lnTo>
                <a:lnTo>
                  <a:pt x="180764" y="109992"/>
                </a:lnTo>
                <a:lnTo>
                  <a:pt x="196015" y="101023"/>
                </a:lnTo>
                <a:lnTo>
                  <a:pt x="201685" y="94843"/>
                </a:lnTo>
                <a:lnTo>
                  <a:pt x="210428" y="74571"/>
                </a:lnTo>
                <a:lnTo>
                  <a:pt x="211251" y="69126"/>
                </a:lnTo>
                <a:lnTo>
                  <a:pt x="209624" y="58418"/>
                </a:lnTo>
                <a:lnTo>
                  <a:pt x="205490" y="48522"/>
                </a:lnTo>
                <a:lnTo>
                  <a:pt x="202618" y="44672"/>
                </a:lnTo>
                <a:lnTo>
                  <a:pt x="196615" y="40312"/>
                </a:lnTo>
                <a:lnTo>
                  <a:pt x="187634" y="35361"/>
                </a:lnTo>
                <a:lnTo>
                  <a:pt x="179887" y="33937"/>
                </a:lnTo>
                <a:lnTo>
                  <a:pt x="162304" y="37891"/>
                </a:lnTo>
                <a:lnTo>
                  <a:pt x="141606" y="47744"/>
                </a:lnTo>
                <a:lnTo>
                  <a:pt x="123882" y="62587"/>
                </a:lnTo>
                <a:lnTo>
                  <a:pt x="112321" y="77909"/>
                </a:lnTo>
                <a:lnTo>
                  <a:pt x="104527" y="93162"/>
                </a:lnTo>
                <a:lnTo>
                  <a:pt x="103069" y="108093"/>
                </a:lnTo>
                <a:lnTo>
                  <a:pt x="106182" y="129848"/>
                </a:lnTo>
                <a:lnTo>
                  <a:pt x="114114" y="145158"/>
                </a:lnTo>
                <a:lnTo>
                  <a:pt x="134636" y="171804"/>
                </a:lnTo>
                <a:lnTo>
                  <a:pt x="150063" y="181286"/>
                </a:lnTo>
                <a:lnTo>
                  <a:pt x="163026" y="187649"/>
                </a:lnTo>
                <a:lnTo>
                  <a:pt x="164398" y="188599"/>
                </a:lnTo>
                <a:lnTo>
                  <a:pt x="170121" y="189937"/>
                </a:lnTo>
                <a:lnTo>
                  <a:pt x="174316" y="190333"/>
                </a:lnTo>
                <a:lnTo>
                  <a:pt x="175100" y="190124"/>
                </a:lnTo>
                <a:lnTo>
                  <a:pt x="175622" y="189720"/>
                </a:lnTo>
                <a:lnTo>
                  <a:pt x="176606" y="188212"/>
                </a:lnTo>
                <a:lnTo>
                  <a:pt x="176649" y="186882"/>
                </a:lnTo>
                <a:lnTo>
                  <a:pt x="176390" y="186500"/>
                </a:lnTo>
                <a:lnTo>
                  <a:pt x="175953" y="186246"/>
                </a:lnTo>
                <a:lnTo>
                  <a:pt x="174074" y="185888"/>
                </a:lnTo>
                <a:lnTo>
                  <a:pt x="173351" y="185838"/>
                </a:lnTo>
                <a:lnTo>
                  <a:pt x="168653" y="182219"/>
                </a:lnTo>
                <a:lnTo>
                  <a:pt x="155898" y="170992"/>
                </a:lnTo>
                <a:lnTo>
                  <a:pt x="142393" y="163873"/>
                </a:lnTo>
                <a:lnTo>
                  <a:pt x="115215" y="160667"/>
                </a:lnTo>
                <a:lnTo>
                  <a:pt x="86497" y="163124"/>
                </a:lnTo>
                <a:lnTo>
                  <a:pt x="63307" y="172624"/>
                </a:lnTo>
                <a:lnTo>
                  <a:pt x="36750" y="191280"/>
                </a:lnTo>
                <a:lnTo>
                  <a:pt x="14032" y="221706"/>
                </a:lnTo>
                <a:lnTo>
                  <a:pt x="9516" y="232294"/>
                </a:lnTo>
                <a:lnTo>
                  <a:pt x="0" y="266992"/>
                </a:lnTo>
                <a:lnTo>
                  <a:pt x="293" y="285835"/>
                </a:lnTo>
                <a:lnTo>
                  <a:pt x="4225" y="299103"/>
                </a:lnTo>
                <a:lnTo>
                  <a:pt x="11645" y="313836"/>
                </a:lnTo>
                <a:lnTo>
                  <a:pt x="26464" y="330619"/>
                </a:lnTo>
                <a:lnTo>
                  <a:pt x="59932" y="350502"/>
                </a:lnTo>
                <a:lnTo>
                  <a:pt x="88358" y="361969"/>
                </a:lnTo>
                <a:lnTo>
                  <a:pt x="118997" y="363314"/>
                </a:lnTo>
                <a:lnTo>
                  <a:pt x="140706" y="358120"/>
                </a:lnTo>
                <a:lnTo>
                  <a:pt x="171905" y="34766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9" name="SMARTInkShape-Group141">
            <a:extLst>
              <a:ext uri="{FF2B5EF4-FFF2-40B4-BE49-F238E27FC236}">
                <a16:creationId xmlns:a16="http://schemas.microsoft.com/office/drawing/2014/main" xmlns="" id="{A133BFCE-7049-46F4-AA0A-715586295BF6}"/>
              </a:ext>
            </a:extLst>
          </p:cNvPr>
          <p:cNvGrpSpPr/>
          <p:nvPr/>
        </p:nvGrpSpPr>
        <p:grpSpPr>
          <a:xfrm>
            <a:off x="1005218" y="1826419"/>
            <a:ext cx="185324" cy="361661"/>
            <a:chOff x="1005218" y="1826419"/>
            <a:chExt cx="185324" cy="361661"/>
          </a:xfrm>
        </p:grpSpPr>
        <p:sp>
          <p:nvSpPr>
            <p:cNvPr id="216" name="SMARTInkShape-214">
              <a:extLst>
                <a:ext uri="{FF2B5EF4-FFF2-40B4-BE49-F238E27FC236}">
                  <a16:creationId xmlns:a16="http://schemas.microsoft.com/office/drawing/2014/main" xmlns="" id="{8189E20B-6D92-4C4B-BD74-411917946E1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35844" y="1826419"/>
              <a:ext cx="154698" cy="7145"/>
            </a:xfrm>
            <a:custGeom>
              <a:avLst/>
              <a:gdLst/>
              <a:ahLst/>
              <a:cxnLst/>
              <a:rect l="0" t="0" r="0" b="0"/>
              <a:pathLst>
                <a:path w="154698" h="7145">
                  <a:moveTo>
                    <a:pt x="0" y="7144"/>
                  </a:moveTo>
                  <a:lnTo>
                    <a:pt x="0" y="7144"/>
                  </a:lnTo>
                  <a:lnTo>
                    <a:pt x="32857" y="4983"/>
                  </a:lnTo>
                  <a:lnTo>
                    <a:pt x="65747" y="4775"/>
                  </a:lnTo>
                  <a:lnTo>
                    <a:pt x="100953" y="2879"/>
                  </a:lnTo>
                  <a:lnTo>
                    <a:pt x="133788" y="1146"/>
                  </a:lnTo>
                  <a:lnTo>
                    <a:pt x="154697" y="1"/>
                  </a:lnTo>
                  <a:lnTo>
                    <a:pt x="15240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7" name="SMARTInkShape-215">
              <a:extLst>
                <a:ext uri="{FF2B5EF4-FFF2-40B4-BE49-F238E27FC236}">
                  <a16:creationId xmlns:a16="http://schemas.microsoft.com/office/drawing/2014/main" xmlns="" id="{521D8D8D-8EE8-48B8-ACBB-1617BBC623A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19837" y="1985963"/>
              <a:ext cx="127927" cy="14190"/>
            </a:xfrm>
            <a:custGeom>
              <a:avLst/>
              <a:gdLst/>
              <a:ahLst/>
              <a:cxnLst/>
              <a:rect l="0" t="0" r="0" b="0"/>
              <a:pathLst>
                <a:path w="127927" h="14190">
                  <a:moveTo>
                    <a:pt x="4101" y="11906"/>
                  </a:moveTo>
                  <a:lnTo>
                    <a:pt x="4101" y="11906"/>
                  </a:lnTo>
                  <a:lnTo>
                    <a:pt x="0" y="11906"/>
                  </a:lnTo>
                  <a:lnTo>
                    <a:pt x="3922" y="14189"/>
                  </a:lnTo>
                  <a:lnTo>
                    <a:pt x="37151" y="14021"/>
                  </a:lnTo>
                  <a:lnTo>
                    <a:pt x="71582" y="11244"/>
                  </a:lnTo>
                  <a:lnTo>
                    <a:pt x="106810" y="6979"/>
                  </a:lnTo>
                  <a:lnTo>
                    <a:pt x="127926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8" name="SMARTInkShape-216">
              <a:extLst>
                <a:ext uri="{FF2B5EF4-FFF2-40B4-BE49-F238E27FC236}">
                  <a16:creationId xmlns:a16="http://schemas.microsoft.com/office/drawing/2014/main" xmlns="" id="{0BEC0B04-282B-4253-8D3F-1DB8A70C99B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05218" y="1835944"/>
              <a:ext cx="152071" cy="352136"/>
            </a:xfrm>
            <a:custGeom>
              <a:avLst/>
              <a:gdLst/>
              <a:ahLst/>
              <a:cxnLst/>
              <a:rect l="0" t="0" r="0" b="0"/>
              <a:pathLst>
                <a:path w="152071" h="352136">
                  <a:moveTo>
                    <a:pt x="21101" y="0"/>
                  </a:moveTo>
                  <a:lnTo>
                    <a:pt x="21101" y="0"/>
                  </a:lnTo>
                  <a:lnTo>
                    <a:pt x="21101" y="1264"/>
                  </a:lnTo>
                  <a:lnTo>
                    <a:pt x="21365" y="1636"/>
                  </a:lnTo>
                  <a:lnTo>
                    <a:pt x="21806" y="1885"/>
                  </a:lnTo>
                  <a:lnTo>
                    <a:pt x="22365" y="2050"/>
                  </a:lnTo>
                  <a:lnTo>
                    <a:pt x="22737" y="2425"/>
                  </a:lnTo>
                  <a:lnTo>
                    <a:pt x="23384" y="4402"/>
                  </a:lnTo>
                  <a:lnTo>
                    <a:pt x="23479" y="7036"/>
                  </a:lnTo>
                  <a:lnTo>
                    <a:pt x="24853" y="12032"/>
                  </a:lnTo>
                  <a:lnTo>
                    <a:pt x="24661" y="12784"/>
                  </a:lnTo>
                  <a:lnTo>
                    <a:pt x="24268" y="13285"/>
                  </a:lnTo>
                  <a:lnTo>
                    <a:pt x="17905" y="34368"/>
                  </a:lnTo>
                  <a:lnTo>
                    <a:pt x="13103" y="69072"/>
                  </a:lnTo>
                  <a:lnTo>
                    <a:pt x="8832" y="101029"/>
                  </a:lnTo>
                  <a:lnTo>
                    <a:pt x="5579" y="135657"/>
                  </a:lnTo>
                  <a:lnTo>
                    <a:pt x="2748" y="166202"/>
                  </a:lnTo>
                  <a:lnTo>
                    <a:pt x="2143" y="195982"/>
                  </a:lnTo>
                  <a:lnTo>
                    <a:pt x="2056" y="231075"/>
                  </a:lnTo>
                  <a:lnTo>
                    <a:pt x="2051" y="263530"/>
                  </a:lnTo>
                  <a:lnTo>
                    <a:pt x="1786" y="297015"/>
                  </a:lnTo>
                  <a:lnTo>
                    <a:pt x="0" y="309530"/>
                  </a:lnTo>
                  <a:lnTo>
                    <a:pt x="4421" y="339125"/>
                  </a:lnTo>
                  <a:lnTo>
                    <a:pt x="5133" y="340605"/>
                  </a:lnTo>
                  <a:lnTo>
                    <a:pt x="6481" y="342446"/>
                  </a:lnTo>
                  <a:lnTo>
                    <a:pt x="4734" y="346961"/>
                  </a:lnTo>
                  <a:lnTo>
                    <a:pt x="4898" y="347194"/>
                  </a:lnTo>
                  <a:lnTo>
                    <a:pt x="5786" y="347454"/>
                  </a:lnTo>
                  <a:lnTo>
                    <a:pt x="6128" y="347259"/>
                  </a:lnTo>
                  <a:lnTo>
                    <a:pt x="6356" y="346864"/>
                  </a:lnTo>
                  <a:lnTo>
                    <a:pt x="6723" y="345594"/>
                  </a:lnTo>
                  <a:lnTo>
                    <a:pt x="13434" y="347359"/>
                  </a:lnTo>
                  <a:lnTo>
                    <a:pt x="45993" y="347654"/>
                  </a:lnTo>
                  <a:lnTo>
                    <a:pt x="80238" y="349562"/>
                  </a:lnTo>
                  <a:lnTo>
                    <a:pt x="114061" y="351996"/>
                  </a:lnTo>
                  <a:lnTo>
                    <a:pt x="144029" y="352135"/>
                  </a:lnTo>
                  <a:lnTo>
                    <a:pt x="152070" y="35004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0" name="SMARTInkShape-217">
            <a:extLst>
              <a:ext uri="{FF2B5EF4-FFF2-40B4-BE49-F238E27FC236}">
                <a16:creationId xmlns:a16="http://schemas.microsoft.com/office/drawing/2014/main" xmlns="" id="{58CA2037-A18E-4FD7-A552-755BE2F58D9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903244" y="1696210"/>
            <a:ext cx="26195" cy="6385"/>
          </a:xfrm>
          <a:custGeom>
            <a:avLst/>
            <a:gdLst/>
            <a:ahLst/>
            <a:cxnLst/>
            <a:rect l="0" t="0" r="0" b="0"/>
            <a:pathLst>
              <a:path w="26195" h="6385">
                <a:moveTo>
                  <a:pt x="0" y="6384"/>
                </a:moveTo>
                <a:lnTo>
                  <a:pt x="0" y="6384"/>
                </a:lnTo>
                <a:lnTo>
                  <a:pt x="1264" y="5120"/>
                </a:lnTo>
                <a:lnTo>
                  <a:pt x="14954" y="380"/>
                </a:lnTo>
                <a:lnTo>
                  <a:pt x="17113" y="0"/>
                </a:lnTo>
                <a:lnTo>
                  <a:pt x="19082" y="276"/>
                </a:lnTo>
                <a:lnTo>
                  <a:pt x="26194" y="4003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SMARTInkShape-218">
            <a:extLst>
              <a:ext uri="{FF2B5EF4-FFF2-40B4-BE49-F238E27FC236}">
                <a16:creationId xmlns:a16="http://schemas.microsoft.com/office/drawing/2014/main" xmlns="" id="{4F82D844-F974-4ACA-AD8B-094961F6C85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676900" y="1693069"/>
            <a:ext cx="2382" cy="7145"/>
          </a:xfrm>
          <a:custGeom>
            <a:avLst/>
            <a:gdLst/>
            <a:ahLst/>
            <a:cxnLst/>
            <a:rect l="0" t="0" r="0" b="0"/>
            <a:pathLst>
              <a:path w="2382" h="7145">
                <a:moveTo>
                  <a:pt x="0" y="0"/>
                </a:moveTo>
                <a:lnTo>
                  <a:pt x="0" y="0"/>
                </a:lnTo>
                <a:lnTo>
                  <a:pt x="2283" y="2283"/>
                </a:lnTo>
                <a:lnTo>
                  <a:pt x="2381" y="714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2" name="SMARTInkShape-219">
            <a:extLst>
              <a:ext uri="{FF2B5EF4-FFF2-40B4-BE49-F238E27FC236}">
                <a16:creationId xmlns:a16="http://schemas.microsoft.com/office/drawing/2014/main" xmlns="" id="{C23C55FD-DAB4-4781-8AEA-3D4C32B96D1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500563" y="1688306"/>
            <a:ext cx="18041" cy="7144"/>
          </a:xfrm>
          <a:custGeom>
            <a:avLst/>
            <a:gdLst/>
            <a:ahLst/>
            <a:cxnLst/>
            <a:rect l="0" t="0" r="0" b="0"/>
            <a:pathLst>
              <a:path w="18041" h="7144">
                <a:moveTo>
                  <a:pt x="16668" y="0"/>
                </a:moveTo>
                <a:lnTo>
                  <a:pt x="16668" y="0"/>
                </a:lnTo>
                <a:lnTo>
                  <a:pt x="17932" y="1264"/>
                </a:lnTo>
                <a:lnTo>
                  <a:pt x="18040" y="1901"/>
                </a:lnTo>
                <a:lnTo>
                  <a:pt x="17847" y="2591"/>
                </a:lnTo>
                <a:lnTo>
                  <a:pt x="17454" y="3315"/>
                </a:lnTo>
                <a:lnTo>
                  <a:pt x="12122" y="7008"/>
                </a:lnTo>
                <a:lnTo>
                  <a:pt x="422" y="7143"/>
                </a:lnTo>
                <a:lnTo>
                  <a:pt x="282" y="6879"/>
                </a:lnTo>
                <a:lnTo>
                  <a:pt x="0" y="238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5" name="SMARTInkShape-Group145">
            <a:extLst>
              <a:ext uri="{FF2B5EF4-FFF2-40B4-BE49-F238E27FC236}">
                <a16:creationId xmlns:a16="http://schemas.microsoft.com/office/drawing/2014/main" xmlns="" id="{FBBF5EAA-EC4E-43F4-B28B-1BE7D4962BE3}"/>
              </a:ext>
            </a:extLst>
          </p:cNvPr>
          <p:cNvGrpSpPr/>
          <p:nvPr/>
        </p:nvGrpSpPr>
        <p:grpSpPr>
          <a:xfrm>
            <a:off x="2951378" y="1467708"/>
            <a:ext cx="193150" cy="227731"/>
            <a:chOff x="2951378" y="1467708"/>
            <a:chExt cx="193150" cy="227731"/>
          </a:xfrm>
        </p:grpSpPr>
        <p:sp>
          <p:nvSpPr>
            <p:cNvPr id="223" name="SMARTInkShape-220">
              <a:extLst>
                <a:ext uri="{FF2B5EF4-FFF2-40B4-BE49-F238E27FC236}">
                  <a16:creationId xmlns:a16="http://schemas.microsoft.com/office/drawing/2014/main" xmlns="" id="{42B849C9-4631-4CCE-B849-E4B3500E744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062288" y="1512094"/>
              <a:ext cx="82240" cy="4763"/>
            </a:xfrm>
            <a:custGeom>
              <a:avLst/>
              <a:gdLst/>
              <a:ahLst/>
              <a:cxnLst/>
              <a:rect l="0" t="0" r="0" b="0"/>
              <a:pathLst>
                <a:path w="82240" h="4763">
                  <a:moveTo>
                    <a:pt x="4762" y="2381"/>
                  </a:moveTo>
                  <a:lnTo>
                    <a:pt x="4762" y="2381"/>
                  </a:lnTo>
                  <a:lnTo>
                    <a:pt x="0" y="4762"/>
                  </a:lnTo>
                  <a:lnTo>
                    <a:pt x="33467" y="4762"/>
                  </a:lnTo>
                  <a:lnTo>
                    <a:pt x="48839" y="4498"/>
                  </a:lnTo>
                  <a:lnTo>
                    <a:pt x="80481" y="37"/>
                  </a:lnTo>
                  <a:lnTo>
                    <a:pt x="82239" y="7"/>
                  </a:lnTo>
                  <a:lnTo>
                    <a:pt x="80962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" name="SMARTInkShape-221">
              <a:extLst>
                <a:ext uri="{FF2B5EF4-FFF2-40B4-BE49-F238E27FC236}">
                  <a16:creationId xmlns:a16="http://schemas.microsoft.com/office/drawing/2014/main" xmlns="" id="{3F43ED8A-75C9-4F1A-84FA-BC0620B6225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951378" y="1467708"/>
              <a:ext cx="179967" cy="227731"/>
            </a:xfrm>
            <a:custGeom>
              <a:avLst/>
              <a:gdLst/>
              <a:ahLst/>
              <a:cxnLst/>
              <a:rect l="0" t="0" r="0" b="0"/>
              <a:pathLst>
                <a:path w="179967" h="227731">
                  <a:moveTo>
                    <a:pt x="1372" y="225361"/>
                  </a:moveTo>
                  <a:lnTo>
                    <a:pt x="1372" y="225361"/>
                  </a:lnTo>
                  <a:lnTo>
                    <a:pt x="1372" y="224097"/>
                  </a:lnTo>
                  <a:lnTo>
                    <a:pt x="1107" y="223724"/>
                  </a:lnTo>
                  <a:lnTo>
                    <a:pt x="666" y="223476"/>
                  </a:lnTo>
                  <a:lnTo>
                    <a:pt x="108" y="223310"/>
                  </a:lnTo>
                  <a:lnTo>
                    <a:pt x="0" y="223200"/>
                  </a:lnTo>
                  <a:lnTo>
                    <a:pt x="193" y="223127"/>
                  </a:lnTo>
                  <a:lnTo>
                    <a:pt x="9642" y="222980"/>
                  </a:lnTo>
                  <a:lnTo>
                    <a:pt x="11045" y="222274"/>
                  </a:lnTo>
                  <a:lnTo>
                    <a:pt x="11789" y="221715"/>
                  </a:lnTo>
                  <a:lnTo>
                    <a:pt x="26282" y="218052"/>
                  </a:lnTo>
                  <a:lnTo>
                    <a:pt x="45526" y="204921"/>
                  </a:lnTo>
                  <a:lnTo>
                    <a:pt x="55758" y="197369"/>
                  </a:lnTo>
                  <a:lnTo>
                    <a:pt x="64943" y="189934"/>
                  </a:lnTo>
                  <a:lnTo>
                    <a:pt x="85090" y="165881"/>
                  </a:lnTo>
                  <a:lnTo>
                    <a:pt x="89974" y="156854"/>
                  </a:lnTo>
                  <a:lnTo>
                    <a:pt x="96930" y="140002"/>
                  </a:lnTo>
                  <a:lnTo>
                    <a:pt x="101769" y="130183"/>
                  </a:lnTo>
                  <a:lnTo>
                    <a:pt x="108671" y="95590"/>
                  </a:lnTo>
                  <a:lnTo>
                    <a:pt x="112948" y="62132"/>
                  </a:lnTo>
                  <a:lnTo>
                    <a:pt x="113020" y="36402"/>
                  </a:lnTo>
                  <a:lnTo>
                    <a:pt x="110910" y="1074"/>
                  </a:lnTo>
                  <a:lnTo>
                    <a:pt x="110910" y="0"/>
                  </a:lnTo>
                  <a:lnTo>
                    <a:pt x="110910" y="4582"/>
                  </a:lnTo>
                  <a:lnTo>
                    <a:pt x="113225" y="18487"/>
                  </a:lnTo>
                  <a:lnTo>
                    <a:pt x="113026" y="52481"/>
                  </a:lnTo>
                  <a:lnTo>
                    <a:pt x="110939" y="86691"/>
                  </a:lnTo>
                  <a:lnTo>
                    <a:pt x="111616" y="107510"/>
                  </a:lnTo>
                  <a:lnTo>
                    <a:pt x="112960" y="116063"/>
                  </a:lnTo>
                  <a:lnTo>
                    <a:pt x="110936" y="149891"/>
                  </a:lnTo>
                  <a:lnTo>
                    <a:pt x="110205" y="166704"/>
                  </a:lnTo>
                  <a:lnTo>
                    <a:pt x="108626" y="177971"/>
                  </a:lnTo>
                  <a:lnTo>
                    <a:pt x="108793" y="211621"/>
                  </a:lnTo>
                  <a:lnTo>
                    <a:pt x="110413" y="216336"/>
                  </a:lnTo>
                  <a:lnTo>
                    <a:pt x="110811" y="219756"/>
                  </a:lnTo>
                  <a:lnTo>
                    <a:pt x="112277" y="220930"/>
                  </a:lnTo>
                  <a:lnTo>
                    <a:pt x="118498" y="224611"/>
                  </a:lnTo>
                  <a:lnTo>
                    <a:pt x="119574" y="226174"/>
                  </a:lnTo>
                  <a:lnTo>
                    <a:pt x="120390" y="226697"/>
                  </a:lnTo>
                  <a:lnTo>
                    <a:pt x="124067" y="227432"/>
                  </a:lnTo>
                  <a:lnTo>
                    <a:pt x="140906" y="227730"/>
                  </a:lnTo>
                  <a:lnTo>
                    <a:pt x="146202" y="226325"/>
                  </a:lnTo>
                  <a:lnTo>
                    <a:pt x="179966" y="21107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6" name="SMARTInkShape-222">
            <a:extLst>
              <a:ext uri="{FF2B5EF4-FFF2-40B4-BE49-F238E27FC236}">
                <a16:creationId xmlns:a16="http://schemas.microsoft.com/office/drawing/2014/main" xmlns="" id="{FC2DCA70-AE80-46C5-ABF3-7F67DB266CE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657475" y="1582097"/>
            <a:ext cx="316707" cy="113246"/>
          </a:xfrm>
          <a:custGeom>
            <a:avLst/>
            <a:gdLst/>
            <a:ahLst/>
            <a:cxnLst/>
            <a:rect l="0" t="0" r="0" b="0"/>
            <a:pathLst>
              <a:path w="316707" h="113246">
                <a:moveTo>
                  <a:pt x="0" y="108591"/>
                </a:moveTo>
                <a:lnTo>
                  <a:pt x="0" y="108591"/>
                </a:lnTo>
                <a:lnTo>
                  <a:pt x="0" y="107218"/>
                </a:lnTo>
                <a:lnTo>
                  <a:pt x="0" y="107804"/>
                </a:lnTo>
                <a:lnTo>
                  <a:pt x="265" y="108066"/>
                </a:lnTo>
                <a:lnTo>
                  <a:pt x="1264" y="108358"/>
                </a:lnTo>
                <a:lnTo>
                  <a:pt x="11108" y="108589"/>
                </a:lnTo>
                <a:lnTo>
                  <a:pt x="42391" y="98974"/>
                </a:lnTo>
                <a:lnTo>
                  <a:pt x="77252" y="78830"/>
                </a:lnTo>
                <a:lnTo>
                  <a:pt x="103078" y="55506"/>
                </a:lnTo>
                <a:lnTo>
                  <a:pt x="113679" y="38056"/>
                </a:lnTo>
                <a:lnTo>
                  <a:pt x="115792" y="31541"/>
                </a:lnTo>
                <a:lnTo>
                  <a:pt x="116603" y="21343"/>
                </a:lnTo>
                <a:lnTo>
                  <a:pt x="115941" y="18837"/>
                </a:lnTo>
                <a:lnTo>
                  <a:pt x="113375" y="15234"/>
                </a:lnTo>
                <a:lnTo>
                  <a:pt x="111243" y="12594"/>
                </a:lnTo>
                <a:lnTo>
                  <a:pt x="109514" y="9621"/>
                </a:lnTo>
                <a:lnTo>
                  <a:pt x="106150" y="7329"/>
                </a:lnTo>
                <a:lnTo>
                  <a:pt x="103360" y="6532"/>
                </a:lnTo>
                <a:lnTo>
                  <a:pt x="101677" y="6346"/>
                </a:lnTo>
                <a:lnTo>
                  <a:pt x="100046" y="5557"/>
                </a:lnTo>
                <a:lnTo>
                  <a:pt x="99241" y="4977"/>
                </a:lnTo>
                <a:lnTo>
                  <a:pt x="98440" y="4854"/>
                </a:lnTo>
                <a:lnTo>
                  <a:pt x="97641" y="5037"/>
                </a:lnTo>
                <a:lnTo>
                  <a:pt x="96048" y="5681"/>
                </a:lnTo>
                <a:lnTo>
                  <a:pt x="90812" y="7393"/>
                </a:lnTo>
                <a:lnTo>
                  <a:pt x="82979" y="13839"/>
                </a:lnTo>
                <a:lnTo>
                  <a:pt x="77825" y="22185"/>
                </a:lnTo>
                <a:lnTo>
                  <a:pt x="74379" y="36661"/>
                </a:lnTo>
                <a:lnTo>
                  <a:pt x="71467" y="62854"/>
                </a:lnTo>
                <a:lnTo>
                  <a:pt x="72156" y="65156"/>
                </a:lnTo>
                <a:lnTo>
                  <a:pt x="73080" y="67326"/>
                </a:lnTo>
                <a:lnTo>
                  <a:pt x="75655" y="77489"/>
                </a:lnTo>
                <a:lnTo>
                  <a:pt x="86520" y="94731"/>
                </a:lnTo>
                <a:lnTo>
                  <a:pt x="88900" y="97370"/>
                </a:lnTo>
                <a:lnTo>
                  <a:pt x="90488" y="98312"/>
                </a:lnTo>
                <a:lnTo>
                  <a:pt x="93663" y="98917"/>
                </a:lnTo>
                <a:lnTo>
                  <a:pt x="118336" y="98801"/>
                </a:lnTo>
                <a:lnTo>
                  <a:pt x="130431" y="95518"/>
                </a:lnTo>
                <a:lnTo>
                  <a:pt x="148106" y="85366"/>
                </a:lnTo>
                <a:lnTo>
                  <a:pt x="157582" y="74891"/>
                </a:lnTo>
                <a:lnTo>
                  <a:pt x="179352" y="39333"/>
                </a:lnTo>
                <a:lnTo>
                  <a:pt x="197613" y="13502"/>
                </a:lnTo>
                <a:lnTo>
                  <a:pt x="210124" y="1126"/>
                </a:lnTo>
                <a:lnTo>
                  <a:pt x="210726" y="964"/>
                </a:lnTo>
                <a:lnTo>
                  <a:pt x="211128" y="1121"/>
                </a:lnTo>
                <a:lnTo>
                  <a:pt x="211660" y="961"/>
                </a:lnTo>
                <a:lnTo>
                  <a:pt x="212957" y="77"/>
                </a:lnTo>
                <a:lnTo>
                  <a:pt x="213674" y="0"/>
                </a:lnTo>
                <a:lnTo>
                  <a:pt x="217508" y="1193"/>
                </a:lnTo>
                <a:lnTo>
                  <a:pt x="219084" y="2738"/>
                </a:lnTo>
                <a:lnTo>
                  <a:pt x="223133" y="8483"/>
                </a:lnTo>
                <a:lnTo>
                  <a:pt x="223789" y="10123"/>
                </a:lnTo>
                <a:lnTo>
                  <a:pt x="225381" y="12799"/>
                </a:lnTo>
                <a:lnTo>
                  <a:pt x="227584" y="32862"/>
                </a:lnTo>
                <a:lnTo>
                  <a:pt x="224334" y="68408"/>
                </a:lnTo>
                <a:lnTo>
                  <a:pt x="223592" y="82972"/>
                </a:lnTo>
                <a:lnTo>
                  <a:pt x="222207" y="86595"/>
                </a:lnTo>
                <a:lnTo>
                  <a:pt x="219435" y="99320"/>
                </a:lnTo>
                <a:lnTo>
                  <a:pt x="218529" y="101207"/>
                </a:lnTo>
                <a:lnTo>
                  <a:pt x="217510" y="102928"/>
                </a:lnTo>
                <a:lnTo>
                  <a:pt x="216855" y="106188"/>
                </a:lnTo>
                <a:lnTo>
                  <a:pt x="216694" y="113245"/>
                </a:lnTo>
                <a:lnTo>
                  <a:pt x="217399" y="90894"/>
                </a:lnTo>
                <a:lnTo>
                  <a:pt x="223643" y="55423"/>
                </a:lnTo>
                <a:lnTo>
                  <a:pt x="225090" y="48859"/>
                </a:lnTo>
                <a:lnTo>
                  <a:pt x="238248" y="20983"/>
                </a:lnTo>
                <a:lnTo>
                  <a:pt x="240296" y="18854"/>
                </a:lnTo>
                <a:lnTo>
                  <a:pt x="246668" y="14586"/>
                </a:lnTo>
                <a:lnTo>
                  <a:pt x="256096" y="10860"/>
                </a:lnTo>
                <a:lnTo>
                  <a:pt x="262638" y="7242"/>
                </a:lnTo>
                <a:lnTo>
                  <a:pt x="269846" y="4387"/>
                </a:lnTo>
                <a:lnTo>
                  <a:pt x="272806" y="2427"/>
                </a:lnTo>
                <a:lnTo>
                  <a:pt x="275359" y="1728"/>
                </a:lnTo>
                <a:lnTo>
                  <a:pt x="278564" y="1438"/>
                </a:lnTo>
                <a:lnTo>
                  <a:pt x="279858" y="2699"/>
                </a:lnTo>
                <a:lnTo>
                  <a:pt x="287039" y="17283"/>
                </a:lnTo>
                <a:lnTo>
                  <a:pt x="287808" y="24592"/>
                </a:lnTo>
                <a:lnTo>
                  <a:pt x="287282" y="28307"/>
                </a:lnTo>
                <a:lnTo>
                  <a:pt x="286431" y="31634"/>
                </a:lnTo>
                <a:lnTo>
                  <a:pt x="283867" y="50842"/>
                </a:lnTo>
                <a:lnTo>
                  <a:pt x="281025" y="60769"/>
                </a:lnTo>
                <a:lnTo>
                  <a:pt x="281252" y="95803"/>
                </a:lnTo>
                <a:lnTo>
                  <a:pt x="282889" y="99804"/>
                </a:lnTo>
                <a:lnTo>
                  <a:pt x="288937" y="106970"/>
                </a:lnTo>
                <a:lnTo>
                  <a:pt x="291224" y="107870"/>
                </a:lnTo>
                <a:lnTo>
                  <a:pt x="293739" y="108535"/>
                </a:lnTo>
                <a:lnTo>
                  <a:pt x="296907" y="110132"/>
                </a:lnTo>
                <a:lnTo>
                  <a:pt x="308801" y="110939"/>
                </a:lnTo>
                <a:lnTo>
                  <a:pt x="316706" y="108591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9" name="SMARTInkShape-Group147">
            <a:extLst>
              <a:ext uri="{FF2B5EF4-FFF2-40B4-BE49-F238E27FC236}">
                <a16:creationId xmlns:a16="http://schemas.microsoft.com/office/drawing/2014/main" xmlns="" id="{A81A1BBC-4862-4FD3-B2E5-E249F3069810}"/>
              </a:ext>
            </a:extLst>
          </p:cNvPr>
          <p:cNvGrpSpPr/>
          <p:nvPr/>
        </p:nvGrpSpPr>
        <p:grpSpPr>
          <a:xfrm>
            <a:off x="1443038" y="1471614"/>
            <a:ext cx="535782" cy="223837"/>
            <a:chOff x="1443038" y="1471614"/>
            <a:chExt cx="535782" cy="223837"/>
          </a:xfrm>
        </p:grpSpPr>
        <p:sp>
          <p:nvSpPr>
            <p:cNvPr id="227" name="SMARTInkShape-223">
              <a:extLst>
                <a:ext uri="{FF2B5EF4-FFF2-40B4-BE49-F238E27FC236}">
                  <a16:creationId xmlns:a16="http://schemas.microsoft.com/office/drawing/2014/main" xmlns="" id="{F30D33A5-4788-485B-8997-8C593AF75BD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885950" y="1521619"/>
              <a:ext cx="71439" cy="7057"/>
            </a:xfrm>
            <a:custGeom>
              <a:avLst/>
              <a:gdLst/>
              <a:ahLst/>
              <a:cxnLst/>
              <a:rect l="0" t="0" r="0" b="0"/>
              <a:pathLst>
                <a:path w="71439" h="7057">
                  <a:moveTo>
                    <a:pt x="0" y="0"/>
                  </a:moveTo>
                  <a:lnTo>
                    <a:pt x="0" y="0"/>
                  </a:lnTo>
                  <a:lnTo>
                    <a:pt x="2050" y="6150"/>
                  </a:lnTo>
                  <a:lnTo>
                    <a:pt x="2690" y="6481"/>
                  </a:lnTo>
                  <a:lnTo>
                    <a:pt x="6453" y="7056"/>
                  </a:lnTo>
                  <a:lnTo>
                    <a:pt x="7542" y="6399"/>
                  </a:lnTo>
                  <a:lnTo>
                    <a:pt x="9133" y="5086"/>
                  </a:lnTo>
                  <a:lnTo>
                    <a:pt x="43136" y="4766"/>
                  </a:lnTo>
                  <a:lnTo>
                    <a:pt x="57749" y="4057"/>
                  </a:lnTo>
                  <a:lnTo>
                    <a:pt x="71438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" name="SMARTInkShape-224">
              <a:extLst>
                <a:ext uri="{FF2B5EF4-FFF2-40B4-BE49-F238E27FC236}">
                  <a16:creationId xmlns:a16="http://schemas.microsoft.com/office/drawing/2014/main" xmlns="" id="{F300038E-452E-4459-8D3E-4B0E019FD54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443038" y="1471614"/>
              <a:ext cx="535782" cy="223837"/>
            </a:xfrm>
            <a:custGeom>
              <a:avLst/>
              <a:gdLst/>
              <a:ahLst/>
              <a:cxnLst/>
              <a:rect l="0" t="0" r="0" b="0"/>
              <a:pathLst>
                <a:path w="535782" h="223837">
                  <a:moveTo>
                    <a:pt x="0" y="223836"/>
                  </a:moveTo>
                  <a:lnTo>
                    <a:pt x="0" y="223836"/>
                  </a:lnTo>
                  <a:lnTo>
                    <a:pt x="10083" y="221670"/>
                  </a:lnTo>
                  <a:lnTo>
                    <a:pt x="18446" y="216917"/>
                  </a:lnTo>
                  <a:lnTo>
                    <a:pt x="21047" y="216712"/>
                  </a:lnTo>
                  <a:lnTo>
                    <a:pt x="23845" y="217962"/>
                  </a:lnTo>
                  <a:lnTo>
                    <a:pt x="27266" y="217874"/>
                  </a:lnTo>
                  <a:lnTo>
                    <a:pt x="59231" y="214111"/>
                  </a:lnTo>
                  <a:lnTo>
                    <a:pt x="94169" y="206603"/>
                  </a:lnTo>
                  <a:lnTo>
                    <a:pt x="122716" y="192141"/>
                  </a:lnTo>
                  <a:lnTo>
                    <a:pt x="156936" y="166702"/>
                  </a:lnTo>
                  <a:lnTo>
                    <a:pt x="159972" y="163253"/>
                  </a:lnTo>
                  <a:lnTo>
                    <a:pt x="167980" y="146908"/>
                  </a:lnTo>
                  <a:lnTo>
                    <a:pt x="169026" y="134145"/>
                  </a:lnTo>
                  <a:lnTo>
                    <a:pt x="167792" y="129381"/>
                  </a:lnTo>
                  <a:lnTo>
                    <a:pt x="165004" y="124931"/>
                  </a:lnTo>
                  <a:lnTo>
                    <a:pt x="161118" y="120690"/>
                  </a:lnTo>
                  <a:lnTo>
                    <a:pt x="158127" y="119785"/>
                  </a:lnTo>
                  <a:lnTo>
                    <a:pt x="140438" y="117193"/>
                  </a:lnTo>
                  <a:lnTo>
                    <a:pt x="128296" y="119634"/>
                  </a:lnTo>
                  <a:lnTo>
                    <a:pt x="124444" y="121612"/>
                  </a:lnTo>
                  <a:lnTo>
                    <a:pt x="120772" y="124651"/>
                  </a:lnTo>
                  <a:lnTo>
                    <a:pt x="113509" y="142404"/>
                  </a:lnTo>
                  <a:lnTo>
                    <a:pt x="112128" y="150948"/>
                  </a:lnTo>
                  <a:lnTo>
                    <a:pt x="112625" y="179758"/>
                  </a:lnTo>
                  <a:lnTo>
                    <a:pt x="118497" y="204463"/>
                  </a:lnTo>
                  <a:lnTo>
                    <a:pt x="120982" y="208453"/>
                  </a:lnTo>
                  <a:lnTo>
                    <a:pt x="127314" y="215628"/>
                  </a:lnTo>
                  <a:lnTo>
                    <a:pt x="128021" y="217366"/>
                  </a:lnTo>
                  <a:lnTo>
                    <a:pt x="129268" y="217935"/>
                  </a:lnTo>
                  <a:lnTo>
                    <a:pt x="153287" y="219060"/>
                  </a:lnTo>
                  <a:lnTo>
                    <a:pt x="175314" y="214145"/>
                  </a:lnTo>
                  <a:lnTo>
                    <a:pt x="179253" y="212121"/>
                  </a:lnTo>
                  <a:lnTo>
                    <a:pt x="201480" y="191406"/>
                  </a:lnTo>
                  <a:lnTo>
                    <a:pt x="222056" y="155986"/>
                  </a:lnTo>
                  <a:lnTo>
                    <a:pt x="234612" y="136632"/>
                  </a:lnTo>
                  <a:lnTo>
                    <a:pt x="235240" y="133838"/>
                  </a:lnTo>
                  <a:lnTo>
                    <a:pt x="236202" y="132616"/>
                  </a:lnTo>
                  <a:lnTo>
                    <a:pt x="247158" y="125444"/>
                  </a:lnTo>
                  <a:lnTo>
                    <a:pt x="250444" y="124304"/>
                  </a:lnTo>
                  <a:lnTo>
                    <a:pt x="256818" y="123866"/>
                  </a:lnTo>
                  <a:lnTo>
                    <a:pt x="259044" y="124548"/>
                  </a:lnTo>
                  <a:lnTo>
                    <a:pt x="261181" y="125468"/>
                  </a:lnTo>
                  <a:lnTo>
                    <a:pt x="265094" y="126251"/>
                  </a:lnTo>
                  <a:lnTo>
                    <a:pt x="267132" y="127372"/>
                  </a:lnTo>
                  <a:lnTo>
                    <a:pt x="269768" y="130754"/>
                  </a:lnTo>
                  <a:lnTo>
                    <a:pt x="273124" y="137482"/>
                  </a:lnTo>
                  <a:lnTo>
                    <a:pt x="276370" y="148472"/>
                  </a:lnTo>
                  <a:lnTo>
                    <a:pt x="277116" y="149781"/>
                  </a:lnTo>
                  <a:lnTo>
                    <a:pt x="278594" y="175888"/>
                  </a:lnTo>
                  <a:lnTo>
                    <a:pt x="276253" y="205144"/>
                  </a:lnTo>
                  <a:lnTo>
                    <a:pt x="276943" y="208296"/>
                  </a:lnTo>
                  <a:lnTo>
                    <a:pt x="278113" y="211559"/>
                  </a:lnTo>
                  <a:lnTo>
                    <a:pt x="278597" y="214263"/>
                  </a:lnTo>
                  <a:lnTo>
                    <a:pt x="278603" y="213033"/>
                  </a:lnTo>
                  <a:lnTo>
                    <a:pt x="277233" y="208610"/>
                  </a:lnTo>
                  <a:lnTo>
                    <a:pt x="279208" y="198673"/>
                  </a:lnTo>
                  <a:lnTo>
                    <a:pt x="279801" y="197536"/>
                  </a:lnTo>
                  <a:lnTo>
                    <a:pt x="287301" y="163281"/>
                  </a:lnTo>
                  <a:lnTo>
                    <a:pt x="288414" y="157122"/>
                  </a:lnTo>
                  <a:lnTo>
                    <a:pt x="300217" y="140855"/>
                  </a:lnTo>
                  <a:lnTo>
                    <a:pt x="309155" y="130209"/>
                  </a:lnTo>
                  <a:lnTo>
                    <a:pt x="315185" y="127642"/>
                  </a:lnTo>
                  <a:lnTo>
                    <a:pt x="320747" y="126489"/>
                  </a:lnTo>
                  <a:lnTo>
                    <a:pt x="328684" y="126242"/>
                  </a:lnTo>
                  <a:lnTo>
                    <a:pt x="340078" y="129753"/>
                  </a:lnTo>
                  <a:lnTo>
                    <a:pt x="342351" y="131839"/>
                  </a:lnTo>
                  <a:lnTo>
                    <a:pt x="348963" y="139640"/>
                  </a:lnTo>
                  <a:lnTo>
                    <a:pt x="351585" y="146622"/>
                  </a:lnTo>
                  <a:lnTo>
                    <a:pt x="352424" y="180582"/>
                  </a:lnTo>
                  <a:lnTo>
                    <a:pt x="352160" y="187148"/>
                  </a:lnTo>
                  <a:lnTo>
                    <a:pt x="350141" y="203577"/>
                  </a:lnTo>
                  <a:lnTo>
                    <a:pt x="352102" y="212217"/>
                  </a:lnTo>
                  <a:lnTo>
                    <a:pt x="352987" y="214086"/>
                  </a:lnTo>
                  <a:lnTo>
                    <a:pt x="353593" y="214955"/>
                  </a:lnTo>
                  <a:lnTo>
                    <a:pt x="354972" y="215920"/>
                  </a:lnTo>
                  <a:lnTo>
                    <a:pt x="371850" y="220909"/>
                  </a:lnTo>
                  <a:lnTo>
                    <a:pt x="375610" y="220947"/>
                  </a:lnTo>
                  <a:lnTo>
                    <a:pt x="376613" y="220587"/>
                  </a:lnTo>
                  <a:lnTo>
                    <a:pt x="377281" y="220083"/>
                  </a:lnTo>
                  <a:lnTo>
                    <a:pt x="387966" y="215848"/>
                  </a:lnTo>
                  <a:lnTo>
                    <a:pt x="397715" y="207031"/>
                  </a:lnTo>
                  <a:lnTo>
                    <a:pt x="409957" y="188290"/>
                  </a:lnTo>
                  <a:lnTo>
                    <a:pt x="421356" y="154395"/>
                  </a:lnTo>
                  <a:lnTo>
                    <a:pt x="431179" y="123011"/>
                  </a:lnTo>
                  <a:lnTo>
                    <a:pt x="438239" y="88145"/>
                  </a:lnTo>
                  <a:lnTo>
                    <a:pt x="439852" y="79562"/>
                  </a:lnTo>
                  <a:lnTo>
                    <a:pt x="444748" y="45066"/>
                  </a:lnTo>
                  <a:lnTo>
                    <a:pt x="445293" y="9639"/>
                  </a:lnTo>
                  <a:lnTo>
                    <a:pt x="445293" y="7282"/>
                  </a:lnTo>
                  <a:lnTo>
                    <a:pt x="445999" y="5176"/>
                  </a:lnTo>
                  <a:lnTo>
                    <a:pt x="446930" y="3358"/>
                  </a:lnTo>
                  <a:lnTo>
                    <a:pt x="447645" y="145"/>
                  </a:lnTo>
                  <a:lnTo>
                    <a:pt x="446297" y="27"/>
                  </a:lnTo>
                  <a:lnTo>
                    <a:pt x="447605" y="0"/>
                  </a:lnTo>
                  <a:lnTo>
                    <a:pt x="447410" y="29245"/>
                  </a:lnTo>
                  <a:lnTo>
                    <a:pt x="441516" y="63959"/>
                  </a:lnTo>
                  <a:lnTo>
                    <a:pt x="436322" y="98293"/>
                  </a:lnTo>
                  <a:lnTo>
                    <a:pt x="431560" y="133046"/>
                  </a:lnTo>
                  <a:lnTo>
                    <a:pt x="428669" y="167071"/>
                  </a:lnTo>
                  <a:lnTo>
                    <a:pt x="429331" y="184008"/>
                  </a:lnTo>
                  <a:lnTo>
                    <a:pt x="432841" y="197580"/>
                  </a:lnTo>
                  <a:lnTo>
                    <a:pt x="439014" y="206856"/>
                  </a:lnTo>
                  <a:lnTo>
                    <a:pt x="443611" y="210458"/>
                  </a:lnTo>
                  <a:lnTo>
                    <a:pt x="453937" y="213275"/>
                  </a:lnTo>
                  <a:lnTo>
                    <a:pt x="472566" y="213956"/>
                  </a:lnTo>
                  <a:lnTo>
                    <a:pt x="492080" y="209977"/>
                  </a:lnTo>
                  <a:lnTo>
                    <a:pt x="511786" y="199254"/>
                  </a:lnTo>
                  <a:lnTo>
                    <a:pt x="535781" y="1762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2" name="SMARTInkShape-Group148">
            <a:extLst>
              <a:ext uri="{FF2B5EF4-FFF2-40B4-BE49-F238E27FC236}">
                <a16:creationId xmlns:a16="http://schemas.microsoft.com/office/drawing/2014/main" xmlns="" id="{1AD01EBB-BEBA-4757-9D9F-029D39BCA5E5}"/>
              </a:ext>
            </a:extLst>
          </p:cNvPr>
          <p:cNvGrpSpPr/>
          <p:nvPr/>
        </p:nvGrpSpPr>
        <p:grpSpPr>
          <a:xfrm>
            <a:off x="3814763" y="2321862"/>
            <a:ext cx="454819" cy="594897"/>
            <a:chOff x="3814763" y="2321862"/>
            <a:chExt cx="454819" cy="594897"/>
          </a:xfrm>
        </p:grpSpPr>
        <p:sp>
          <p:nvSpPr>
            <p:cNvPr id="230" name="SMARTInkShape-225">
              <a:extLst>
                <a:ext uri="{FF2B5EF4-FFF2-40B4-BE49-F238E27FC236}">
                  <a16:creationId xmlns:a16="http://schemas.microsoft.com/office/drawing/2014/main" xmlns="" id="{D1EE4132-DD99-4BB8-8E04-B0BA282F387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814763" y="2321862"/>
              <a:ext cx="454819" cy="594897"/>
            </a:xfrm>
            <a:custGeom>
              <a:avLst/>
              <a:gdLst/>
              <a:ahLst/>
              <a:cxnLst/>
              <a:rect l="0" t="0" r="0" b="0"/>
              <a:pathLst>
                <a:path w="454819" h="594897">
                  <a:moveTo>
                    <a:pt x="0" y="337994"/>
                  </a:moveTo>
                  <a:lnTo>
                    <a:pt x="0" y="337994"/>
                  </a:lnTo>
                  <a:lnTo>
                    <a:pt x="0" y="340045"/>
                  </a:lnTo>
                  <a:lnTo>
                    <a:pt x="2283" y="342650"/>
                  </a:lnTo>
                  <a:lnTo>
                    <a:pt x="4880" y="342725"/>
                  </a:lnTo>
                  <a:lnTo>
                    <a:pt x="5634" y="343000"/>
                  </a:lnTo>
                  <a:lnTo>
                    <a:pt x="6137" y="343448"/>
                  </a:lnTo>
                  <a:lnTo>
                    <a:pt x="6472" y="344012"/>
                  </a:lnTo>
                  <a:lnTo>
                    <a:pt x="6961" y="344122"/>
                  </a:lnTo>
                  <a:lnTo>
                    <a:pt x="7551" y="343932"/>
                  </a:lnTo>
                  <a:lnTo>
                    <a:pt x="8209" y="343540"/>
                  </a:lnTo>
                  <a:lnTo>
                    <a:pt x="23117" y="341376"/>
                  </a:lnTo>
                  <a:lnTo>
                    <a:pt x="34974" y="334290"/>
                  </a:lnTo>
                  <a:lnTo>
                    <a:pt x="52314" y="320833"/>
                  </a:lnTo>
                  <a:lnTo>
                    <a:pt x="83233" y="287741"/>
                  </a:lnTo>
                  <a:lnTo>
                    <a:pt x="104920" y="252564"/>
                  </a:lnTo>
                  <a:lnTo>
                    <a:pt x="117344" y="220344"/>
                  </a:lnTo>
                  <a:lnTo>
                    <a:pt x="127813" y="185517"/>
                  </a:lnTo>
                  <a:lnTo>
                    <a:pt x="134367" y="152393"/>
                  </a:lnTo>
                  <a:lnTo>
                    <a:pt x="137912" y="117932"/>
                  </a:lnTo>
                  <a:lnTo>
                    <a:pt x="136222" y="82616"/>
                  </a:lnTo>
                  <a:lnTo>
                    <a:pt x="133300" y="67857"/>
                  </a:lnTo>
                  <a:lnTo>
                    <a:pt x="119042" y="32762"/>
                  </a:lnTo>
                  <a:lnTo>
                    <a:pt x="110831" y="17183"/>
                  </a:lnTo>
                  <a:lnTo>
                    <a:pt x="110399" y="15376"/>
                  </a:lnTo>
                  <a:lnTo>
                    <a:pt x="107804" y="11958"/>
                  </a:lnTo>
                  <a:lnTo>
                    <a:pt x="104798" y="8939"/>
                  </a:lnTo>
                  <a:lnTo>
                    <a:pt x="102577" y="5752"/>
                  </a:lnTo>
                  <a:lnTo>
                    <a:pt x="95805" y="340"/>
                  </a:lnTo>
                  <a:lnTo>
                    <a:pt x="94791" y="72"/>
                  </a:lnTo>
                  <a:lnTo>
                    <a:pt x="94150" y="0"/>
                  </a:lnTo>
                  <a:lnTo>
                    <a:pt x="93722" y="217"/>
                  </a:lnTo>
                  <a:lnTo>
                    <a:pt x="93438" y="626"/>
                  </a:lnTo>
                  <a:lnTo>
                    <a:pt x="88650" y="16200"/>
                  </a:lnTo>
                  <a:lnTo>
                    <a:pt x="83296" y="38693"/>
                  </a:lnTo>
                  <a:lnTo>
                    <a:pt x="81999" y="43576"/>
                  </a:lnTo>
                  <a:lnTo>
                    <a:pt x="80970" y="77448"/>
                  </a:lnTo>
                  <a:lnTo>
                    <a:pt x="81668" y="99091"/>
                  </a:lnTo>
                  <a:lnTo>
                    <a:pt x="82599" y="104021"/>
                  </a:lnTo>
                  <a:lnTo>
                    <a:pt x="85485" y="137609"/>
                  </a:lnTo>
                  <a:lnTo>
                    <a:pt x="88005" y="172755"/>
                  </a:lnTo>
                  <a:lnTo>
                    <a:pt x="90153" y="208056"/>
                  </a:lnTo>
                  <a:lnTo>
                    <a:pt x="88320" y="240755"/>
                  </a:lnTo>
                  <a:lnTo>
                    <a:pt x="88109" y="276263"/>
                  </a:lnTo>
                  <a:lnTo>
                    <a:pt x="88106" y="309231"/>
                  </a:lnTo>
                  <a:lnTo>
                    <a:pt x="88106" y="342582"/>
                  </a:lnTo>
                  <a:lnTo>
                    <a:pt x="89370" y="378085"/>
                  </a:lnTo>
                  <a:lnTo>
                    <a:pt x="90474" y="410298"/>
                  </a:lnTo>
                  <a:lnTo>
                    <a:pt x="90487" y="445294"/>
                  </a:lnTo>
                  <a:lnTo>
                    <a:pt x="86535" y="478611"/>
                  </a:lnTo>
                  <a:lnTo>
                    <a:pt x="83835" y="511019"/>
                  </a:lnTo>
                  <a:lnTo>
                    <a:pt x="85971" y="546403"/>
                  </a:lnTo>
                  <a:lnTo>
                    <a:pt x="90652" y="570381"/>
                  </a:lnTo>
                  <a:lnTo>
                    <a:pt x="95472" y="584543"/>
                  </a:lnTo>
                  <a:lnTo>
                    <a:pt x="100574" y="592058"/>
                  </a:lnTo>
                  <a:lnTo>
                    <a:pt x="101974" y="593095"/>
                  </a:lnTo>
                  <a:lnTo>
                    <a:pt x="105647" y="594247"/>
                  </a:lnTo>
                  <a:lnTo>
                    <a:pt x="112177" y="594896"/>
                  </a:lnTo>
                  <a:lnTo>
                    <a:pt x="116795" y="593637"/>
                  </a:lnTo>
                  <a:lnTo>
                    <a:pt x="139532" y="584041"/>
                  </a:lnTo>
                  <a:lnTo>
                    <a:pt x="159506" y="562995"/>
                  </a:lnTo>
                  <a:lnTo>
                    <a:pt x="169249" y="541496"/>
                  </a:lnTo>
                  <a:lnTo>
                    <a:pt x="173481" y="514095"/>
                  </a:lnTo>
                  <a:lnTo>
                    <a:pt x="173557" y="482478"/>
                  </a:lnTo>
                  <a:lnTo>
                    <a:pt x="170891" y="448712"/>
                  </a:lnTo>
                  <a:lnTo>
                    <a:pt x="166900" y="433154"/>
                  </a:lnTo>
                  <a:lnTo>
                    <a:pt x="154809" y="397814"/>
                  </a:lnTo>
                  <a:lnTo>
                    <a:pt x="145949" y="373080"/>
                  </a:lnTo>
                  <a:lnTo>
                    <a:pt x="129182" y="348562"/>
                  </a:lnTo>
                  <a:lnTo>
                    <a:pt x="102366" y="325702"/>
                  </a:lnTo>
                  <a:lnTo>
                    <a:pt x="99647" y="324594"/>
                  </a:lnTo>
                  <a:lnTo>
                    <a:pt x="92193" y="323759"/>
                  </a:lnTo>
                  <a:lnTo>
                    <a:pt x="90539" y="324435"/>
                  </a:lnTo>
                  <a:lnTo>
                    <a:pt x="89728" y="324986"/>
                  </a:lnTo>
                  <a:lnTo>
                    <a:pt x="88827" y="326304"/>
                  </a:lnTo>
                  <a:lnTo>
                    <a:pt x="88319" y="328533"/>
                  </a:lnTo>
                  <a:lnTo>
                    <a:pt x="88118" y="335293"/>
                  </a:lnTo>
                  <a:lnTo>
                    <a:pt x="90157" y="343122"/>
                  </a:lnTo>
                  <a:lnTo>
                    <a:pt x="91752" y="344948"/>
                  </a:lnTo>
                  <a:lnTo>
                    <a:pt x="93695" y="346641"/>
                  </a:lnTo>
                  <a:lnTo>
                    <a:pt x="95318" y="349082"/>
                  </a:lnTo>
                  <a:lnTo>
                    <a:pt x="98651" y="351216"/>
                  </a:lnTo>
                  <a:lnTo>
                    <a:pt x="101696" y="351966"/>
                  </a:lnTo>
                  <a:lnTo>
                    <a:pt x="112276" y="352270"/>
                  </a:lnTo>
                  <a:lnTo>
                    <a:pt x="145770" y="346287"/>
                  </a:lnTo>
                  <a:lnTo>
                    <a:pt x="179140" y="326862"/>
                  </a:lnTo>
                  <a:lnTo>
                    <a:pt x="185688" y="320459"/>
                  </a:lnTo>
                  <a:lnTo>
                    <a:pt x="194552" y="306962"/>
                  </a:lnTo>
                  <a:lnTo>
                    <a:pt x="201320" y="289357"/>
                  </a:lnTo>
                  <a:lnTo>
                    <a:pt x="202364" y="267435"/>
                  </a:lnTo>
                  <a:lnTo>
                    <a:pt x="200496" y="258009"/>
                  </a:lnTo>
                  <a:lnTo>
                    <a:pt x="191241" y="242145"/>
                  </a:lnTo>
                  <a:lnTo>
                    <a:pt x="186981" y="236344"/>
                  </a:lnTo>
                  <a:lnTo>
                    <a:pt x="186566" y="235303"/>
                  </a:lnTo>
                  <a:lnTo>
                    <a:pt x="183989" y="233440"/>
                  </a:lnTo>
                  <a:lnTo>
                    <a:pt x="179039" y="231181"/>
                  </a:lnTo>
                  <a:lnTo>
                    <a:pt x="176338" y="230851"/>
                  </a:lnTo>
                  <a:lnTo>
                    <a:pt x="178274" y="234940"/>
                  </a:lnTo>
                  <a:lnTo>
                    <a:pt x="185061" y="241784"/>
                  </a:lnTo>
                  <a:lnTo>
                    <a:pt x="189182" y="244018"/>
                  </a:lnTo>
                  <a:lnTo>
                    <a:pt x="224239" y="249749"/>
                  </a:lnTo>
                  <a:lnTo>
                    <a:pt x="246475" y="249620"/>
                  </a:lnTo>
                  <a:lnTo>
                    <a:pt x="252240" y="247986"/>
                  </a:lnTo>
                  <a:lnTo>
                    <a:pt x="257156" y="245137"/>
                  </a:lnTo>
                  <a:lnTo>
                    <a:pt x="257175" y="237996"/>
                  </a:lnTo>
                  <a:lnTo>
                    <a:pt x="256910" y="248946"/>
                  </a:lnTo>
                  <a:lnTo>
                    <a:pt x="255273" y="254548"/>
                  </a:lnTo>
                  <a:lnTo>
                    <a:pt x="253377" y="258912"/>
                  </a:lnTo>
                  <a:lnTo>
                    <a:pt x="246749" y="292213"/>
                  </a:lnTo>
                  <a:lnTo>
                    <a:pt x="245307" y="314168"/>
                  </a:lnTo>
                  <a:lnTo>
                    <a:pt x="247177" y="324811"/>
                  </a:lnTo>
                  <a:lnTo>
                    <a:pt x="249597" y="329473"/>
                  </a:lnTo>
                  <a:lnTo>
                    <a:pt x="257738" y="339682"/>
                  </a:lnTo>
                  <a:lnTo>
                    <a:pt x="264079" y="344253"/>
                  </a:lnTo>
                  <a:lnTo>
                    <a:pt x="283049" y="349060"/>
                  </a:lnTo>
                  <a:lnTo>
                    <a:pt x="289888" y="349387"/>
                  </a:lnTo>
                  <a:lnTo>
                    <a:pt x="303728" y="344293"/>
                  </a:lnTo>
                  <a:lnTo>
                    <a:pt x="319305" y="330582"/>
                  </a:lnTo>
                  <a:lnTo>
                    <a:pt x="326838" y="316734"/>
                  </a:lnTo>
                  <a:lnTo>
                    <a:pt x="328086" y="311146"/>
                  </a:lnTo>
                  <a:lnTo>
                    <a:pt x="329162" y="305168"/>
                  </a:lnTo>
                  <a:lnTo>
                    <a:pt x="330451" y="299340"/>
                  </a:lnTo>
                  <a:lnTo>
                    <a:pt x="330886" y="294052"/>
                  </a:lnTo>
                  <a:lnTo>
                    <a:pt x="331651" y="292624"/>
                  </a:lnTo>
                  <a:lnTo>
                    <a:pt x="332609" y="291107"/>
                  </a:lnTo>
                  <a:lnTo>
                    <a:pt x="333147" y="289294"/>
                  </a:lnTo>
                  <a:lnTo>
                    <a:pt x="333223" y="289388"/>
                  </a:lnTo>
                  <a:lnTo>
                    <a:pt x="333345" y="290175"/>
                  </a:lnTo>
                  <a:lnTo>
                    <a:pt x="337434" y="290358"/>
                  </a:lnTo>
                  <a:lnTo>
                    <a:pt x="356360" y="289664"/>
                  </a:lnTo>
                  <a:lnTo>
                    <a:pt x="373976" y="282879"/>
                  </a:lnTo>
                  <a:lnTo>
                    <a:pt x="383814" y="275304"/>
                  </a:lnTo>
                  <a:lnTo>
                    <a:pt x="386219" y="271679"/>
                  </a:lnTo>
                  <a:lnTo>
                    <a:pt x="390081" y="259442"/>
                  </a:lnTo>
                  <a:lnTo>
                    <a:pt x="389129" y="253953"/>
                  </a:lnTo>
                  <a:lnTo>
                    <a:pt x="383798" y="244064"/>
                  </a:lnTo>
                  <a:lnTo>
                    <a:pt x="382865" y="242830"/>
                  </a:lnTo>
                  <a:lnTo>
                    <a:pt x="373748" y="237265"/>
                  </a:lnTo>
                  <a:lnTo>
                    <a:pt x="365523" y="235747"/>
                  </a:lnTo>
                  <a:lnTo>
                    <a:pt x="355756" y="235613"/>
                  </a:lnTo>
                  <a:lnTo>
                    <a:pt x="352494" y="237017"/>
                  </a:lnTo>
                  <a:lnTo>
                    <a:pt x="342580" y="243482"/>
                  </a:lnTo>
                  <a:lnTo>
                    <a:pt x="341434" y="245806"/>
                  </a:lnTo>
                  <a:lnTo>
                    <a:pt x="340661" y="248338"/>
                  </a:lnTo>
                  <a:lnTo>
                    <a:pt x="337258" y="255492"/>
                  </a:lnTo>
                  <a:lnTo>
                    <a:pt x="333539" y="278990"/>
                  </a:lnTo>
                  <a:lnTo>
                    <a:pt x="333639" y="311994"/>
                  </a:lnTo>
                  <a:lnTo>
                    <a:pt x="336689" y="321717"/>
                  </a:lnTo>
                  <a:lnTo>
                    <a:pt x="339610" y="325556"/>
                  </a:lnTo>
                  <a:lnTo>
                    <a:pt x="362280" y="348173"/>
                  </a:lnTo>
                  <a:lnTo>
                    <a:pt x="373123" y="353596"/>
                  </a:lnTo>
                  <a:lnTo>
                    <a:pt x="390552" y="355941"/>
                  </a:lnTo>
                  <a:lnTo>
                    <a:pt x="417870" y="351752"/>
                  </a:lnTo>
                  <a:lnTo>
                    <a:pt x="435574" y="344902"/>
                  </a:lnTo>
                  <a:lnTo>
                    <a:pt x="454818" y="33085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1" name="SMARTInkShape-226">
              <a:extLst>
                <a:ext uri="{FF2B5EF4-FFF2-40B4-BE49-F238E27FC236}">
                  <a16:creationId xmlns:a16="http://schemas.microsoft.com/office/drawing/2014/main" xmlns="" id="{0E245B67-653A-4F7C-ABEF-2BA5F8B600F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121944" y="2428875"/>
              <a:ext cx="91434" cy="78582"/>
            </a:xfrm>
            <a:custGeom>
              <a:avLst/>
              <a:gdLst/>
              <a:ahLst/>
              <a:cxnLst/>
              <a:rect l="0" t="0" r="0" b="0"/>
              <a:pathLst>
                <a:path w="91434" h="78582">
                  <a:moveTo>
                    <a:pt x="0" y="0"/>
                  </a:moveTo>
                  <a:lnTo>
                    <a:pt x="0" y="0"/>
                  </a:lnTo>
                  <a:lnTo>
                    <a:pt x="3314" y="0"/>
                  </a:lnTo>
                  <a:lnTo>
                    <a:pt x="9291" y="4566"/>
                  </a:lnTo>
                  <a:lnTo>
                    <a:pt x="43495" y="34516"/>
                  </a:lnTo>
                  <a:lnTo>
                    <a:pt x="79059" y="61334"/>
                  </a:lnTo>
                  <a:lnTo>
                    <a:pt x="88332" y="69398"/>
                  </a:lnTo>
                  <a:lnTo>
                    <a:pt x="91113" y="73362"/>
                  </a:lnTo>
                  <a:lnTo>
                    <a:pt x="91433" y="74308"/>
                  </a:lnTo>
                  <a:lnTo>
                    <a:pt x="91383" y="74938"/>
                  </a:lnTo>
                  <a:lnTo>
                    <a:pt x="91084" y="75359"/>
                  </a:lnTo>
                  <a:lnTo>
                    <a:pt x="90487" y="7858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3" name="SMARTInkShape-227">
            <a:extLst>
              <a:ext uri="{FF2B5EF4-FFF2-40B4-BE49-F238E27FC236}">
                <a16:creationId xmlns:a16="http://schemas.microsoft.com/office/drawing/2014/main" xmlns="" id="{78752898-B63A-4045-9580-F13D3524260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257675" y="2557984"/>
            <a:ext cx="309564" cy="120305"/>
          </a:xfrm>
          <a:custGeom>
            <a:avLst/>
            <a:gdLst/>
            <a:ahLst/>
            <a:cxnLst/>
            <a:rect l="0" t="0" r="0" b="0"/>
            <a:pathLst>
              <a:path w="309564" h="120305">
                <a:moveTo>
                  <a:pt x="2381" y="92347"/>
                </a:moveTo>
                <a:lnTo>
                  <a:pt x="2381" y="92347"/>
                </a:lnTo>
                <a:lnTo>
                  <a:pt x="0" y="89966"/>
                </a:lnTo>
                <a:lnTo>
                  <a:pt x="1264" y="88702"/>
                </a:lnTo>
                <a:lnTo>
                  <a:pt x="1885" y="86670"/>
                </a:lnTo>
                <a:lnTo>
                  <a:pt x="2425" y="84268"/>
                </a:lnTo>
                <a:lnTo>
                  <a:pt x="4928" y="80570"/>
                </a:lnTo>
                <a:lnTo>
                  <a:pt x="19484" y="60054"/>
                </a:lnTo>
                <a:lnTo>
                  <a:pt x="25114" y="42483"/>
                </a:lnTo>
                <a:lnTo>
                  <a:pt x="28202" y="24561"/>
                </a:lnTo>
                <a:lnTo>
                  <a:pt x="27704" y="21827"/>
                </a:lnTo>
                <a:lnTo>
                  <a:pt x="26865" y="19465"/>
                </a:lnTo>
                <a:lnTo>
                  <a:pt x="26128" y="15425"/>
                </a:lnTo>
                <a:lnTo>
                  <a:pt x="24348" y="11556"/>
                </a:lnTo>
                <a:lnTo>
                  <a:pt x="24169" y="10705"/>
                </a:lnTo>
                <a:lnTo>
                  <a:pt x="22654" y="8243"/>
                </a:lnTo>
                <a:lnTo>
                  <a:pt x="21269" y="7343"/>
                </a:lnTo>
                <a:lnTo>
                  <a:pt x="19488" y="6765"/>
                </a:lnTo>
                <a:lnTo>
                  <a:pt x="19607" y="6717"/>
                </a:lnTo>
                <a:lnTo>
                  <a:pt x="23667" y="6635"/>
                </a:lnTo>
                <a:lnTo>
                  <a:pt x="25776" y="7333"/>
                </a:lnTo>
                <a:lnTo>
                  <a:pt x="27596" y="8261"/>
                </a:lnTo>
                <a:lnTo>
                  <a:pt x="38703" y="11025"/>
                </a:lnTo>
                <a:lnTo>
                  <a:pt x="74163" y="6728"/>
                </a:lnTo>
                <a:lnTo>
                  <a:pt x="90304" y="6622"/>
                </a:lnTo>
                <a:lnTo>
                  <a:pt x="89169" y="6622"/>
                </a:lnTo>
                <a:lnTo>
                  <a:pt x="87873" y="7328"/>
                </a:lnTo>
                <a:lnTo>
                  <a:pt x="75327" y="19404"/>
                </a:lnTo>
                <a:lnTo>
                  <a:pt x="68933" y="29598"/>
                </a:lnTo>
                <a:lnTo>
                  <a:pt x="64922" y="49785"/>
                </a:lnTo>
                <a:lnTo>
                  <a:pt x="64641" y="66075"/>
                </a:lnTo>
                <a:lnTo>
                  <a:pt x="69829" y="87316"/>
                </a:lnTo>
                <a:lnTo>
                  <a:pt x="72575" y="93021"/>
                </a:lnTo>
                <a:lnTo>
                  <a:pt x="75559" y="96439"/>
                </a:lnTo>
                <a:lnTo>
                  <a:pt x="91096" y="106638"/>
                </a:lnTo>
                <a:lnTo>
                  <a:pt x="105538" y="110588"/>
                </a:lnTo>
                <a:lnTo>
                  <a:pt x="110406" y="110773"/>
                </a:lnTo>
                <a:lnTo>
                  <a:pt x="128441" y="108411"/>
                </a:lnTo>
                <a:lnTo>
                  <a:pt x="143754" y="99098"/>
                </a:lnTo>
                <a:lnTo>
                  <a:pt x="155311" y="85955"/>
                </a:lnTo>
                <a:lnTo>
                  <a:pt x="170692" y="63886"/>
                </a:lnTo>
                <a:lnTo>
                  <a:pt x="170945" y="63054"/>
                </a:lnTo>
                <a:lnTo>
                  <a:pt x="171378" y="62500"/>
                </a:lnTo>
                <a:lnTo>
                  <a:pt x="172564" y="61884"/>
                </a:lnTo>
                <a:lnTo>
                  <a:pt x="198798" y="57747"/>
                </a:lnTo>
                <a:lnTo>
                  <a:pt x="210133" y="52278"/>
                </a:lnTo>
                <a:lnTo>
                  <a:pt x="222797" y="40818"/>
                </a:lnTo>
                <a:lnTo>
                  <a:pt x="226021" y="36284"/>
                </a:lnTo>
                <a:lnTo>
                  <a:pt x="229355" y="26534"/>
                </a:lnTo>
                <a:lnTo>
                  <a:pt x="229553" y="21998"/>
                </a:lnTo>
                <a:lnTo>
                  <a:pt x="228494" y="17954"/>
                </a:lnTo>
                <a:lnTo>
                  <a:pt x="223503" y="9596"/>
                </a:lnTo>
                <a:lnTo>
                  <a:pt x="218976" y="5122"/>
                </a:lnTo>
                <a:lnTo>
                  <a:pt x="215327" y="3045"/>
                </a:lnTo>
                <a:lnTo>
                  <a:pt x="205120" y="0"/>
                </a:lnTo>
                <a:lnTo>
                  <a:pt x="195867" y="1483"/>
                </a:lnTo>
                <a:lnTo>
                  <a:pt x="190121" y="3835"/>
                </a:lnTo>
                <a:lnTo>
                  <a:pt x="185331" y="7766"/>
                </a:lnTo>
                <a:lnTo>
                  <a:pt x="183088" y="10747"/>
                </a:lnTo>
                <a:lnTo>
                  <a:pt x="177846" y="24230"/>
                </a:lnTo>
                <a:lnTo>
                  <a:pt x="177961" y="33241"/>
                </a:lnTo>
                <a:lnTo>
                  <a:pt x="185278" y="66884"/>
                </a:lnTo>
                <a:lnTo>
                  <a:pt x="190086" y="80909"/>
                </a:lnTo>
                <a:lnTo>
                  <a:pt x="211829" y="110835"/>
                </a:lnTo>
                <a:lnTo>
                  <a:pt x="221161" y="115435"/>
                </a:lnTo>
                <a:lnTo>
                  <a:pt x="250322" y="120304"/>
                </a:lnTo>
                <a:lnTo>
                  <a:pt x="270854" y="118940"/>
                </a:lnTo>
                <a:lnTo>
                  <a:pt x="288636" y="114050"/>
                </a:lnTo>
                <a:lnTo>
                  <a:pt x="309563" y="10187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4" name="SMARTInkShape-228">
            <a:extLst>
              <a:ext uri="{FF2B5EF4-FFF2-40B4-BE49-F238E27FC236}">
                <a16:creationId xmlns:a16="http://schemas.microsoft.com/office/drawing/2014/main" xmlns="" id="{FE722B34-1E2C-4029-8FCD-3D9AC60FD9D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459706" y="3052765"/>
            <a:ext cx="157164" cy="354768"/>
          </a:xfrm>
          <a:custGeom>
            <a:avLst/>
            <a:gdLst/>
            <a:ahLst/>
            <a:cxnLst/>
            <a:rect l="0" t="0" r="0" b="0"/>
            <a:pathLst>
              <a:path w="157164" h="354768">
                <a:moveTo>
                  <a:pt x="0" y="85723"/>
                </a:moveTo>
                <a:lnTo>
                  <a:pt x="0" y="85723"/>
                </a:lnTo>
                <a:lnTo>
                  <a:pt x="0" y="84350"/>
                </a:lnTo>
                <a:lnTo>
                  <a:pt x="0" y="85722"/>
                </a:lnTo>
                <a:lnTo>
                  <a:pt x="1264" y="85722"/>
                </a:lnTo>
                <a:lnTo>
                  <a:pt x="2591" y="85017"/>
                </a:lnTo>
                <a:lnTo>
                  <a:pt x="4062" y="84086"/>
                </a:lnTo>
                <a:lnTo>
                  <a:pt x="8573" y="82077"/>
                </a:lnTo>
                <a:lnTo>
                  <a:pt x="43246" y="56586"/>
                </a:lnTo>
                <a:lnTo>
                  <a:pt x="63600" y="30809"/>
                </a:lnTo>
                <a:lnTo>
                  <a:pt x="68861" y="20208"/>
                </a:lnTo>
                <a:lnTo>
                  <a:pt x="71380" y="13659"/>
                </a:lnTo>
                <a:lnTo>
                  <a:pt x="72735" y="10832"/>
                </a:lnTo>
                <a:lnTo>
                  <a:pt x="76199" y="0"/>
                </a:lnTo>
                <a:lnTo>
                  <a:pt x="76200" y="1262"/>
                </a:lnTo>
                <a:lnTo>
                  <a:pt x="76465" y="1634"/>
                </a:lnTo>
                <a:lnTo>
                  <a:pt x="76906" y="1882"/>
                </a:lnTo>
                <a:lnTo>
                  <a:pt x="77464" y="2048"/>
                </a:lnTo>
                <a:lnTo>
                  <a:pt x="77837" y="2423"/>
                </a:lnTo>
                <a:lnTo>
                  <a:pt x="78251" y="3545"/>
                </a:lnTo>
                <a:lnTo>
                  <a:pt x="79837" y="13087"/>
                </a:lnTo>
                <a:lnTo>
                  <a:pt x="92060" y="45664"/>
                </a:lnTo>
                <a:lnTo>
                  <a:pt x="94041" y="51540"/>
                </a:lnTo>
                <a:lnTo>
                  <a:pt x="108333" y="86429"/>
                </a:lnTo>
                <a:lnTo>
                  <a:pt x="118851" y="121931"/>
                </a:lnTo>
                <a:lnTo>
                  <a:pt x="131406" y="156206"/>
                </a:lnTo>
                <a:lnTo>
                  <a:pt x="138099" y="188761"/>
                </a:lnTo>
                <a:lnTo>
                  <a:pt x="147490" y="224162"/>
                </a:lnTo>
                <a:lnTo>
                  <a:pt x="153723" y="257887"/>
                </a:lnTo>
                <a:lnTo>
                  <a:pt x="156988" y="291639"/>
                </a:lnTo>
                <a:lnTo>
                  <a:pt x="154731" y="325248"/>
                </a:lnTo>
                <a:lnTo>
                  <a:pt x="150739" y="340666"/>
                </a:lnTo>
                <a:lnTo>
                  <a:pt x="148145" y="345882"/>
                </a:lnTo>
                <a:lnTo>
                  <a:pt x="145570" y="349163"/>
                </a:lnTo>
                <a:lnTo>
                  <a:pt x="142662" y="350974"/>
                </a:lnTo>
                <a:lnTo>
                  <a:pt x="128914" y="354388"/>
                </a:lnTo>
                <a:lnTo>
                  <a:pt x="116979" y="354767"/>
                </a:lnTo>
                <a:lnTo>
                  <a:pt x="111027" y="352895"/>
                </a:lnTo>
                <a:lnTo>
                  <a:pt x="106863" y="350740"/>
                </a:lnTo>
                <a:lnTo>
                  <a:pt x="100278" y="341953"/>
                </a:lnTo>
                <a:lnTo>
                  <a:pt x="92103" y="314347"/>
                </a:lnTo>
                <a:lnTo>
                  <a:pt x="89144" y="282892"/>
                </a:lnTo>
                <a:lnTo>
                  <a:pt x="93782" y="247241"/>
                </a:lnTo>
                <a:lnTo>
                  <a:pt x="105335" y="212145"/>
                </a:lnTo>
                <a:lnTo>
                  <a:pt x="113700" y="177243"/>
                </a:lnTo>
                <a:lnTo>
                  <a:pt x="130187" y="142081"/>
                </a:lnTo>
                <a:lnTo>
                  <a:pt x="149458" y="107664"/>
                </a:lnTo>
                <a:lnTo>
                  <a:pt x="157163" y="9048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7" name="SMARTInkShape-Group151">
            <a:extLst>
              <a:ext uri="{FF2B5EF4-FFF2-40B4-BE49-F238E27FC236}">
                <a16:creationId xmlns:a16="http://schemas.microsoft.com/office/drawing/2014/main" xmlns="" id="{B8030236-A7ED-4D04-8464-089CEF39F8B6}"/>
              </a:ext>
            </a:extLst>
          </p:cNvPr>
          <p:cNvGrpSpPr/>
          <p:nvPr/>
        </p:nvGrpSpPr>
        <p:grpSpPr>
          <a:xfrm>
            <a:off x="1528763" y="2957513"/>
            <a:ext cx="419101" cy="206796"/>
            <a:chOff x="1528763" y="2957513"/>
            <a:chExt cx="419101" cy="206796"/>
          </a:xfrm>
        </p:grpSpPr>
        <p:sp>
          <p:nvSpPr>
            <p:cNvPr id="235" name="SMARTInkShape-229">
              <a:extLst>
                <a:ext uri="{FF2B5EF4-FFF2-40B4-BE49-F238E27FC236}">
                  <a16:creationId xmlns:a16="http://schemas.microsoft.com/office/drawing/2014/main" xmlns="" id="{9E320D63-5B59-4DAE-AFC7-9C227526BFC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607628" y="3036207"/>
              <a:ext cx="340236" cy="128102"/>
            </a:xfrm>
            <a:custGeom>
              <a:avLst/>
              <a:gdLst/>
              <a:ahLst/>
              <a:cxnLst/>
              <a:rect l="0" t="0" r="0" b="0"/>
              <a:pathLst>
                <a:path w="340236" h="128102">
                  <a:moveTo>
                    <a:pt x="54485" y="18937"/>
                  </a:moveTo>
                  <a:lnTo>
                    <a:pt x="54485" y="18937"/>
                  </a:lnTo>
                  <a:lnTo>
                    <a:pt x="48262" y="12979"/>
                  </a:lnTo>
                  <a:lnTo>
                    <a:pt x="45104" y="11839"/>
                  </a:lnTo>
                  <a:lnTo>
                    <a:pt x="22153" y="10265"/>
                  </a:lnTo>
                  <a:lnTo>
                    <a:pt x="14996" y="12755"/>
                  </a:lnTo>
                  <a:lnTo>
                    <a:pt x="11357" y="15018"/>
                  </a:lnTo>
                  <a:lnTo>
                    <a:pt x="4499" y="24260"/>
                  </a:lnTo>
                  <a:lnTo>
                    <a:pt x="3698" y="25660"/>
                  </a:lnTo>
                  <a:lnTo>
                    <a:pt x="2308" y="37043"/>
                  </a:lnTo>
                  <a:lnTo>
                    <a:pt x="0" y="64576"/>
                  </a:lnTo>
                  <a:lnTo>
                    <a:pt x="2407" y="76101"/>
                  </a:lnTo>
                  <a:lnTo>
                    <a:pt x="16585" y="99502"/>
                  </a:lnTo>
                  <a:lnTo>
                    <a:pt x="19913" y="102633"/>
                  </a:lnTo>
                  <a:lnTo>
                    <a:pt x="45298" y="115544"/>
                  </a:lnTo>
                  <a:lnTo>
                    <a:pt x="53497" y="117558"/>
                  </a:lnTo>
                  <a:lnTo>
                    <a:pt x="64647" y="116425"/>
                  </a:lnTo>
                  <a:lnTo>
                    <a:pt x="72720" y="113270"/>
                  </a:lnTo>
                  <a:lnTo>
                    <a:pt x="75201" y="111045"/>
                  </a:lnTo>
                  <a:lnTo>
                    <a:pt x="89115" y="91909"/>
                  </a:lnTo>
                  <a:lnTo>
                    <a:pt x="92075" y="83266"/>
                  </a:lnTo>
                  <a:lnTo>
                    <a:pt x="92311" y="58066"/>
                  </a:lnTo>
                  <a:lnTo>
                    <a:pt x="88367" y="36537"/>
                  </a:lnTo>
                  <a:lnTo>
                    <a:pt x="82086" y="26589"/>
                  </a:lnTo>
                  <a:lnTo>
                    <a:pt x="72441" y="12930"/>
                  </a:lnTo>
                  <a:lnTo>
                    <a:pt x="72012" y="11757"/>
                  </a:lnTo>
                  <a:lnTo>
                    <a:pt x="67615" y="7578"/>
                  </a:lnTo>
                  <a:lnTo>
                    <a:pt x="59548" y="3591"/>
                  </a:lnTo>
                  <a:lnTo>
                    <a:pt x="48140" y="142"/>
                  </a:lnTo>
                  <a:lnTo>
                    <a:pt x="45403" y="0"/>
                  </a:lnTo>
                  <a:lnTo>
                    <a:pt x="44461" y="227"/>
                  </a:lnTo>
                  <a:lnTo>
                    <a:pt x="43834" y="643"/>
                  </a:lnTo>
                  <a:lnTo>
                    <a:pt x="41107" y="3955"/>
                  </a:lnTo>
                  <a:lnTo>
                    <a:pt x="40601" y="5487"/>
                  </a:lnTo>
                  <a:lnTo>
                    <a:pt x="41082" y="7756"/>
                  </a:lnTo>
                  <a:lnTo>
                    <a:pt x="42841" y="11302"/>
                  </a:lnTo>
                  <a:lnTo>
                    <a:pt x="47111" y="17334"/>
                  </a:lnTo>
                  <a:lnTo>
                    <a:pt x="60941" y="23269"/>
                  </a:lnTo>
                  <a:lnTo>
                    <a:pt x="87764" y="30090"/>
                  </a:lnTo>
                  <a:lnTo>
                    <a:pt x="96624" y="29914"/>
                  </a:lnTo>
                  <a:lnTo>
                    <a:pt x="121118" y="25909"/>
                  </a:lnTo>
                  <a:lnTo>
                    <a:pt x="131860" y="22008"/>
                  </a:lnTo>
                  <a:lnTo>
                    <a:pt x="137267" y="20190"/>
                  </a:lnTo>
                  <a:lnTo>
                    <a:pt x="138248" y="19508"/>
                  </a:lnTo>
                  <a:lnTo>
                    <a:pt x="141674" y="14948"/>
                  </a:lnTo>
                  <a:lnTo>
                    <a:pt x="142319" y="12581"/>
                  </a:lnTo>
                  <a:lnTo>
                    <a:pt x="142591" y="9415"/>
                  </a:lnTo>
                  <a:lnTo>
                    <a:pt x="142855" y="24730"/>
                  </a:lnTo>
                  <a:lnTo>
                    <a:pt x="144825" y="34914"/>
                  </a:lnTo>
                  <a:lnTo>
                    <a:pt x="148769" y="70445"/>
                  </a:lnTo>
                  <a:lnTo>
                    <a:pt x="152268" y="85017"/>
                  </a:lnTo>
                  <a:lnTo>
                    <a:pt x="161320" y="102973"/>
                  </a:lnTo>
                  <a:lnTo>
                    <a:pt x="170615" y="114663"/>
                  </a:lnTo>
                  <a:lnTo>
                    <a:pt x="177139" y="118333"/>
                  </a:lnTo>
                  <a:lnTo>
                    <a:pt x="196250" y="118944"/>
                  </a:lnTo>
                  <a:lnTo>
                    <a:pt x="198895" y="118242"/>
                  </a:lnTo>
                  <a:lnTo>
                    <a:pt x="208562" y="113352"/>
                  </a:lnTo>
                  <a:lnTo>
                    <a:pt x="210981" y="110376"/>
                  </a:lnTo>
                  <a:lnTo>
                    <a:pt x="221623" y="88987"/>
                  </a:lnTo>
                  <a:lnTo>
                    <a:pt x="223384" y="75843"/>
                  </a:lnTo>
                  <a:lnTo>
                    <a:pt x="222841" y="54313"/>
                  </a:lnTo>
                  <a:lnTo>
                    <a:pt x="218891" y="19132"/>
                  </a:lnTo>
                  <a:lnTo>
                    <a:pt x="218791" y="9422"/>
                  </a:lnTo>
                  <a:lnTo>
                    <a:pt x="221319" y="11943"/>
                  </a:lnTo>
                  <a:lnTo>
                    <a:pt x="222560" y="14594"/>
                  </a:lnTo>
                  <a:lnTo>
                    <a:pt x="224172" y="24915"/>
                  </a:lnTo>
                  <a:lnTo>
                    <a:pt x="224759" y="26097"/>
                  </a:lnTo>
                  <a:lnTo>
                    <a:pt x="228215" y="60155"/>
                  </a:lnTo>
                  <a:lnTo>
                    <a:pt x="229008" y="74668"/>
                  </a:lnTo>
                  <a:lnTo>
                    <a:pt x="237320" y="99122"/>
                  </a:lnTo>
                  <a:lnTo>
                    <a:pt x="245595" y="110952"/>
                  </a:lnTo>
                  <a:lnTo>
                    <a:pt x="260035" y="122188"/>
                  </a:lnTo>
                  <a:lnTo>
                    <a:pt x="265432" y="124622"/>
                  </a:lnTo>
                  <a:lnTo>
                    <a:pt x="287210" y="128101"/>
                  </a:lnTo>
                  <a:lnTo>
                    <a:pt x="311709" y="127161"/>
                  </a:lnTo>
                  <a:lnTo>
                    <a:pt x="329387" y="120865"/>
                  </a:lnTo>
                  <a:lnTo>
                    <a:pt x="340235" y="11418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6" name="SMARTInkShape-230">
              <a:extLst>
                <a:ext uri="{FF2B5EF4-FFF2-40B4-BE49-F238E27FC236}">
                  <a16:creationId xmlns:a16="http://schemas.microsoft.com/office/drawing/2014/main" xmlns="" id="{DB9CD681-21BE-4A58-BD3F-3E1FB4323AF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528763" y="2957513"/>
              <a:ext cx="4763" cy="7144"/>
            </a:xfrm>
            <a:custGeom>
              <a:avLst/>
              <a:gdLst/>
              <a:ahLst/>
              <a:cxnLst/>
              <a:rect l="0" t="0" r="0" b="0"/>
              <a:pathLst>
                <a:path w="4763" h="7144">
                  <a:moveTo>
                    <a:pt x="0" y="0"/>
                  </a:moveTo>
                  <a:lnTo>
                    <a:pt x="0" y="0"/>
                  </a:lnTo>
                  <a:lnTo>
                    <a:pt x="0" y="5364"/>
                  </a:lnTo>
                  <a:lnTo>
                    <a:pt x="264" y="5957"/>
                  </a:lnTo>
                  <a:lnTo>
                    <a:pt x="705" y="6353"/>
                  </a:lnTo>
                  <a:lnTo>
                    <a:pt x="2050" y="6987"/>
                  </a:lnTo>
                  <a:lnTo>
                    <a:pt x="4762" y="714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0" name="SMARTInkShape-Group152">
            <a:extLst>
              <a:ext uri="{FF2B5EF4-FFF2-40B4-BE49-F238E27FC236}">
                <a16:creationId xmlns:a16="http://schemas.microsoft.com/office/drawing/2014/main" xmlns="" id="{F47EBE30-C29A-47C9-BBF8-A321A58DB047}"/>
              </a:ext>
            </a:extLst>
          </p:cNvPr>
          <p:cNvGrpSpPr/>
          <p:nvPr/>
        </p:nvGrpSpPr>
        <p:grpSpPr>
          <a:xfrm>
            <a:off x="1950252" y="2931358"/>
            <a:ext cx="421474" cy="240437"/>
            <a:chOff x="1950252" y="2931358"/>
            <a:chExt cx="421474" cy="240437"/>
          </a:xfrm>
        </p:grpSpPr>
        <p:sp>
          <p:nvSpPr>
            <p:cNvPr id="238" name="SMARTInkShape-231">
              <a:extLst>
                <a:ext uri="{FF2B5EF4-FFF2-40B4-BE49-F238E27FC236}">
                  <a16:creationId xmlns:a16="http://schemas.microsoft.com/office/drawing/2014/main" xmlns="" id="{2B08B580-0F08-4DD5-ACDC-EBD3A37BCBA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950252" y="2931358"/>
              <a:ext cx="421474" cy="240437"/>
            </a:xfrm>
            <a:custGeom>
              <a:avLst/>
              <a:gdLst/>
              <a:ahLst/>
              <a:cxnLst/>
              <a:rect l="0" t="0" r="0" b="0"/>
              <a:pathLst>
                <a:path w="421474" h="240437">
                  <a:moveTo>
                    <a:pt x="2373" y="147598"/>
                  </a:moveTo>
                  <a:lnTo>
                    <a:pt x="2373" y="147598"/>
                  </a:lnTo>
                  <a:lnTo>
                    <a:pt x="0" y="147598"/>
                  </a:lnTo>
                  <a:lnTo>
                    <a:pt x="5432" y="150871"/>
                  </a:lnTo>
                  <a:lnTo>
                    <a:pt x="12206" y="152165"/>
                  </a:lnTo>
                  <a:lnTo>
                    <a:pt x="27493" y="151648"/>
                  </a:lnTo>
                  <a:lnTo>
                    <a:pt x="41704" y="146662"/>
                  </a:lnTo>
                  <a:lnTo>
                    <a:pt x="50065" y="142128"/>
                  </a:lnTo>
                  <a:lnTo>
                    <a:pt x="56832" y="135346"/>
                  </a:lnTo>
                  <a:lnTo>
                    <a:pt x="58327" y="131922"/>
                  </a:lnTo>
                  <a:lnTo>
                    <a:pt x="59169" y="127020"/>
                  </a:lnTo>
                  <a:lnTo>
                    <a:pt x="57552" y="118986"/>
                  </a:lnTo>
                  <a:lnTo>
                    <a:pt x="56177" y="115391"/>
                  </a:lnTo>
                  <a:lnTo>
                    <a:pt x="51388" y="110392"/>
                  </a:lnTo>
                  <a:lnTo>
                    <a:pt x="41287" y="104491"/>
                  </a:lnTo>
                  <a:lnTo>
                    <a:pt x="35128" y="102987"/>
                  </a:lnTo>
                  <a:lnTo>
                    <a:pt x="28659" y="102807"/>
                  </a:lnTo>
                  <a:lnTo>
                    <a:pt x="16372" y="106695"/>
                  </a:lnTo>
                  <a:lnTo>
                    <a:pt x="14504" y="108341"/>
                  </a:lnTo>
                  <a:lnTo>
                    <a:pt x="11149" y="112445"/>
                  </a:lnTo>
                  <a:lnTo>
                    <a:pt x="5300" y="136873"/>
                  </a:lnTo>
                  <a:lnTo>
                    <a:pt x="2439" y="171975"/>
                  </a:lnTo>
                  <a:lnTo>
                    <a:pt x="2638" y="188553"/>
                  </a:lnTo>
                  <a:lnTo>
                    <a:pt x="5063" y="198836"/>
                  </a:lnTo>
                  <a:lnTo>
                    <a:pt x="12979" y="209536"/>
                  </a:lnTo>
                  <a:lnTo>
                    <a:pt x="14231" y="212697"/>
                  </a:lnTo>
                  <a:lnTo>
                    <a:pt x="19568" y="219361"/>
                  </a:lnTo>
                  <a:lnTo>
                    <a:pt x="23402" y="222072"/>
                  </a:lnTo>
                  <a:lnTo>
                    <a:pt x="27889" y="223287"/>
                  </a:lnTo>
                  <a:lnTo>
                    <a:pt x="38094" y="223753"/>
                  </a:lnTo>
                  <a:lnTo>
                    <a:pt x="57212" y="218972"/>
                  </a:lnTo>
                  <a:lnTo>
                    <a:pt x="76605" y="207896"/>
                  </a:lnTo>
                  <a:lnTo>
                    <a:pt x="83270" y="202195"/>
                  </a:lnTo>
                  <a:lnTo>
                    <a:pt x="86256" y="196848"/>
                  </a:lnTo>
                  <a:lnTo>
                    <a:pt x="94533" y="170469"/>
                  </a:lnTo>
                  <a:lnTo>
                    <a:pt x="101398" y="136128"/>
                  </a:lnTo>
                  <a:lnTo>
                    <a:pt x="105624" y="118677"/>
                  </a:lnTo>
                  <a:lnTo>
                    <a:pt x="109544" y="108806"/>
                  </a:lnTo>
                  <a:lnTo>
                    <a:pt x="118209" y="101055"/>
                  </a:lnTo>
                  <a:lnTo>
                    <a:pt x="120958" y="100116"/>
                  </a:lnTo>
                  <a:lnTo>
                    <a:pt x="123822" y="101280"/>
                  </a:lnTo>
                  <a:lnTo>
                    <a:pt x="129181" y="105509"/>
                  </a:lnTo>
                  <a:lnTo>
                    <a:pt x="140779" y="119108"/>
                  </a:lnTo>
                  <a:lnTo>
                    <a:pt x="155553" y="152381"/>
                  </a:lnTo>
                  <a:lnTo>
                    <a:pt x="159571" y="186317"/>
                  </a:lnTo>
                  <a:lnTo>
                    <a:pt x="163172" y="221895"/>
                  </a:lnTo>
                  <a:lnTo>
                    <a:pt x="166844" y="233427"/>
                  </a:lnTo>
                  <a:lnTo>
                    <a:pt x="168340" y="236015"/>
                  </a:lnTo>
                  <a:lnTo>
                    <a:pt x="170981" y="237813"/>
                  </a:lnTo>
                  <a:lnTo>
                    <a:pt x="171237" y="238670"/>
                  </a:lnTo>
                  <a:lnTo>
                    <a:pt x="171438" y="240436"/>
                  </a:lnTo>
                  <a:lnTo>
                    <a:pt x="171442" y="205554"/>
                  </a:lnTo>
                  <a:lnTo>
                    <a:pt x="170736" y="189166"/>
                  </a:lnTo>
                  <a:lnTo>
                    <a:pt x="169391" y="179416"/>
                  </a:lnTo>
                  <a:lnTo>
                    <a:pt x="169344" y="161412"/>
                  </a:lnTo>
                  <a:lnTo>
                    <a:pt x="173278" y="143132"/>
                  </a:lnTo>
                  <a:lnTo>
                    <a:pt x="180653" y="129607"/>
                  </a:lnTo>
                  <a:lnTo>
                    <a:pt x="182856" y="127696"/>
                  </a:lnTo>
                  <a:lnTo>
                    <a:pt x="183814" y="127186"/>
                  </a:lnTo>
                  <a:lnTo>
                    <a:pt x="184452" y="126582"/>
                  </a:lnTo>
                  <a:lnTo>
                    <a:pt x="185880" y="124467"/>
                  </a:lnTo>
                  <a:lnTo>
                    <a:pt x="195191" y="118435"/>
                  </a:lnTo>
                  <a:lnTo>
                    <a:pt x="198999" y="117173"/>
                  </a:lnTo>
                  <a:lnTo>
                    <a:pt x="201857" y="116878"/>
                  </a:lnTo>
                  <a:lnTo>
                    <a:pt x="206442" y="117976"/>
                  </a:lnTo>
                  <a:lnTo>
                    <a:pt x="217219" y="123024"/>
                  </a:lnTo>
                  <a:lnTo>
                    <a:pt x="219392" y="124594"/>
                  </a:lnTo>
                  <a:lnTo>
                    <a:pt x="222943" y="129658"/>
                  </a:lnTo>
                  <a:lnTo>
                    <a:pt x="227525" y="138895"/>
                  </a:lnTo>
                  <a:lnTo>
                    <a:pt x="230963" y="174521"/>
                  </a:lnTo>
                  <a:lnTo>
                    <a:pt x="232237" y="199343"/>
                  </a:lnTo>
                  <a:lnTo>
                    <a:pt x="235035" y="207218"/>
                  </a:lnTo>
                  <a:lnTo>
                    <a:pt x="239977" y="214984"/>
                  </a:lnTo>
                  <a:lnTo>
                    <a:pt x="243460" y="217982"/>
                  </a:lnTo>
                  <a:lnTo>
                    <a:pt x="244460" y="219714"/>
                  </a:lnTo>
                  <a:lnTo>
                    <a:pt x="247021" y="221366"/>
                  </a:lnTo>
                  <a:lnTo>
                    <a:pt x="260858" y="225620"/>
                  </a:lnTo>
                  <a:lnTo>
                    <a:pt x="264893" y="226069"/>
                  </a:lnTo>
                  <a:lnTo>
                    <a:pt x="273949" y="224120"/>
                  </a:lnTo>
                  <a:lnTo>
                    <a:pt x="282835" y="218702"/>
                  </a:lnTo>
                  <a:lnTo>
                    <a:pt x="289460" y="212061"/>
                  </a:lnTo>
                  <a:lnTo>
                    <a:pt x="298050" y="198739"/>
                  </a:lnTo>
                  <a:lnTo>
                    <a:pt x="301837" y="175938"/>
                  </a:lnTo>
                  <a:lnTo>
                    <a:pt x="304684" y="142501"/>
                  </a:lnTo>
                  <a:lnTo>
                    <a:pt x="307072" y="107146"/>
                  </a:lnTo>
                  <a:lnTo>
                    <a:pt x="306464" y="80831"/>
                  </a:lnTo>
                  <a:lnTo>
                    <a:pt x="305799" y="75326"/>
                  </a:lnTo>
                  <a:lnTo>
                    <a:pt x="306364" y="53966"/>
                  </a:lnTo>
                  <a:lnTo>
                    <a:pt x="304533" y="20083"/>
                  </a:lnTo>
                  <a:lnTo>
                    <a:pt x="302411" y="50"/>
                  </a:lnTo>
                  <a:lnTo>
                    <a:pt x="302411" y="0"/>
                  </a:lnTo>
                  <a:lnTo>
                    <a:pt x="304939" y="2501"/>
                  </a:lnTo>
                  <a:lnTo>
                    <a:pt x="306180" y="5147"/>
                  </a:lnTo>
                  <a:lnTo>
                    <a:pt x="307165" y="28127"/>
                  </a:lnTo>
                  <a:lnTo>
                    <a:pt x="306465" y="36529"/>
                  </a:lnTo>
                  <a:lnTo>
                    <a:pt x="305012" y="50706"/>
                  </a:lnTo>
                  <a:lnTo>
                    <a:pt x="305510" y="69766"/>
                  </a:lnTo>
                  <a:lnTo>
                    <a:pt x="309314" y="101597"/>
                  </a:lnTo>
                  <a:lnTo>
                    <a:pt x="310212" y="112857"/>
                  </a:lnTo>
                  <a:lnTo>
                    <a:pt x="311425" y="121429"/>
                  </a:lnTo>
                  <a:lnTo>
                    <a:pt x="316671" y="153258"/>
                  </a:lnTo>
                  <a:lnTo>
                    <a:pt x="318525" y="161720"/>
                  </a:lnTo>
                  <a:lnTo>
                    <a:pt x="319620" y="169951"/>
                  </a:lnTo>
                  <a:lnTo>
                    <a:pt x="327049" y="194393"/>
                  </a:lnTo>
                  <a:lnTo>
                    <a:pt x="339443" y="215703"/>
                  </a:lnTo>
                  <a:lnTo>
                    <a:pt x="339799" y="216814"/>
                  </a:lnTo>
                  <a:lnTo>
                    <a:pt x="342311" y="218754"/>
                  </a:lnTo>
                  <a:lnTo>
                    <a:pt x="360192" y="227499"/>
                  </a:lnTo>
                  <a:lnTo>
                    <a:pt x="374312" y="228519"/>
                  </a:lnTo>
                  <a:lnTo>
                    <a:pt x="392704" y="225868"/>
                  </a:lnTo>
                  <a:lnTo>
                    <a:pt x="397574" y="223748"/>
                  </a:lnTo>
                  <a:lnTo>
                    <a:pt x="412688" y="209952"/>
                  </a:lnTo>
                  <a:lnTo>
                    <a:pt x="421473" y="19760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9" name="SMARTInkShape-232">
              <a:extLst>
                <a:ext uri="{FF2B5EF4-FFF2-40B4-BE49-F238E27FC236}">
                  <a16:creationId xmlns:a16="http://schemas.microsoft.com/office/drawing/2014/main" xmlns="" id="{3C8A6955-48E8-4D1F-9657-399435FCFEB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256053" y="2976563"/>
              <a:ext cx="84343" cy="6879"/>
            </a:xfrm>
            <a:custGeom>
              <a:avLst/>
              <a:gdLst/>
              <a:ahLst/>
              <a:cxnLst/>
              <a:rect l="0" t="0" r="0" b="0"/>
              <a:pathLst>
                <a:path w="84343" h="6879">
                  <a:moveTo>
                    <a:pt x="1372" y="0"/>
                  </a:moveTo>
                  <a:lnTo>
                    <a:pt x="1372" y="0"/>
                  </a:lnTo>
                  <a:lnTo>
                    <a:pt x="108" y="2528"/>
                  </a:lnTo>
                  <a:lnTo>
                    <a:pt x="0" y="3273"/>
                  </a:lnTo>
                  <a:lnTo>
                    <a:pt x="193" y="3769"/>
                  </a:lnTo>
                  <a:lnTo>
                    <a:pt x="1366" y="4757"/>
                  </a:lnTo>
                  <a:lnTo>
                    <a:pt x="5472" y="4761"/>
                  </a:lnTo>
                  <a:lnTo>
                    <a:pt x="10177" y="6812"/>
                  </a:lnTo>
                  <a:lnTo>
                    <a:pt x="41573" y="6878"/>
                  </a:lnTo>
                  <a:lnTo>
                    <a:pt x="77244" y="4763"/>
                  </a:lnTo>
                  <a:lnTo>
                    <a:pt x="81845" y="4762"/>
                  </a:lnTo>
                  <a:lnTo>
                    <a:pt x="84342" y="2712"/>
                  </a:lnTo>
                  <a:lnTo>
                    <a:pt x="84202" y="2601"/>
                  </a:lnTo>
                  <a:lnTo>
                    <a:pt x="82335" y="238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1" name="SMARTInkShape-233">
            <a:extLst>
              <a:ext uri="{FF2B5EF4-FFF2-40B4-BE49-F238E27FC236}">
                <a16:creationId xmlns:a16="http://schemas.microsoft.com/office/drawing/2014/main" xmlns="" id="{794C01E5-E3A1-472F-BB74-270D31EC5AD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2440781" y="3157538"/>
            <a:ext cx="4433" cy="30957"/>
          </a:xfrm>
          <a:custGeom>
            <a:avLst/>
            <a:gdLst/>
            <a:ahLst/>
            <a:cxnLst/>
            <a:rect l="0" t="0" r="0" b="0"/>
            <a:pathLst>
              <a:path w="4433" h="30957">
                <a:moveTo>
                  <a:pt x="2382" y="0"/>
                </a:moveTo>
                <a:lnTo>
                  <a:pt x="2382" y="0"/>
                </a:lnTo>
                <a:lnTo>
                  <a:pt x="2382" y="1264"/>
                </a:lnTo>
                <a:lnTo>
                  <a:pt x="4432" y="8912"/>
                </a:lnTo>
                <a:lnTo>
                  <a:pt x="0" y="3095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SMARTInkShape-234">
            <a:extLst>
              <a:ext uri="{FF2B5EF4-FFF2-40B4-BE49-F238E27FC236}">
                <a16:creationId xmlns:a16="http://schemas.microsoft.com/office/drawing/2014/main" xmlns="" id="{3C941D08-CE11-493A-AA3E-A44651A3E3A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2528888" y="3126581"/>
            <a:ext cx="33338" cy="16670"/>
          </a:xfrm>
          <a:custGeom>
            <a:avLst/>
            <a:gdLst/>
            <a:ahLst/>
            <a:cxnLst/>
            <a:rect l="0" t="0" r="0" b="0"/>
            <a:pathLst>
              <a:path w="33338" h="16670">
                <a:moveTo>
                  <a:pt x="0" y="16669"/>
                </a:moveTo>
                <a:lnTo>
                  <a:pt x="0" y="16669"/>
                </a:lnTo>
                <a:lnTo>
                  <a:pt x="5364" y="16669"/>
                </a:lnTo>
                <a:lnTo>
                  <a:pt x="7058" y="15963"/>
                </a:lnTo>
                <a:lnTo>
                  <a:pt x="33337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SMARTInkShape-235">
            <a:extLst>
              <a:ext uri="{FF2B5EF4-FFF2-40B4-BE49-F238E27FC236}">
                <a16:creationId xmlns:a16="http://schemas.microsoft.com/office/drawing/2014/main" xmlns="" id="{E6592B33-7D06-460F-B88D-DD232ECAB51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571781" y="2795765"/>
            <a:ext cx="295245" cy="361650"/>
          </a:xfrm>
          <a:custGeom>
            <a:avLst/>
            <a:gdLst/>
            <a:ahLst/>
            <a:cxnLst/>
            <a:rect l="0" t="0" r="0" b="0"/>
            <a:pathLst>
              <a:path w="295245" h="361650">
                <a:moveTo>
                  <a:pt x="42832" y="252235"/>
                </a:moveTo>
                <a:lnTo>
                  <a:pt x="42832" y="252235"/>
                </a:lnTo>
                <a:lnTo>
                  <a:pt x="41567" y="250971"/>
                </a:lnTo>
                <a:lnTo>
                  <a:pt x="40241" y="250350"/>
                </a:lnTo>
                <a:lnTo>
                  <a:pt x="36454" y="249655"/>
                </a:lnTo>
                <a:lnTo>
                  <a:pt x="33773" y="247812"/>
                </a:lnTo>
                <a:lnTo>
                  <a:pt x="21662" y="247502"/>
                </a:lnTo>
                <a:lnTo>
                  <a:pt x="13923" y="248745"/>
                </a:lnTo>
                <a:lnTo>
                  <a:pt x="9542" y="250790"/>
                </a:lnTo>
                <a:lnTo>
                  <a:pt x="5304" y="256863"/>
                </a:lnTo>
                <a:lnTo>
                  <a:pt x="3226" y="261573"/>
                </a:lnTo>
                <a:lnTo>
                  <a:pt x="0" y="295356"/>
                </a:lnTo>
                <a:lnTo>
                  <a:pt x="4897" y="328767"/>
                </a:lnTo>
                <a:lnTo>
                  <a:pt x="10297" y="345315"/>
                </a:lnTo>
                <a:lnTo>
                  <a:pt x="15366" y="352769"/>
                </a:lnTo>
                <a:lnTo>
                  <a:pt x="18365" y="356096"/>
                </a:lnTo>
                <a:lnTo>
                  <a:pt x="22168" y="357926"/>
                </a:lnTo>
                <a:lnTo>
                  <a:pt x="48062" y="361649"/>
                </a:lnTo>
                <a:lnTo>
                  <a:pt x="66023" y="358447"/>
                </a:lnTo>
                <a:lnTo>
                  <a:pt x="87430" y="345657"/>
                </a:lnTo>
                <a:lnTo>
                  <a:pt x="108212" y="327989"/>
                </a:lnTo>
                <a:lnTo>
                  <a:pt x="138892" y="293277"/>
                </a:lnTo>
                <a:lnTo>
                  <a:pt x="156944" y="260511"/>
                </a:lnTo>
                <a:lnTo>
                  <a:pt x="167664" y="227403"/>
                </a:lnTo>
                <a:lnTo>
                  <a:pt x="175985" y="194831"/>
                </a:lnTo>
                <a:lnTo>
                  <a:pt x="178412" y="161849"/>
                </a:lnTo>
                <a:lnTo>
                  <a:pt x="178554" y="129912"/>
                </a:lnTo>
                <a:lnTo>
                  <a:pt x="175972" y="97007"/>
                </a:lnTo>
                <a:lnTo>
                  <a:pt x="169823" y="61374"/>
                </a:lnTo>
                <a:lnTo>
                  <a:pt x="157518" y="26965"/>
                </a:lnTo>
                <a:lnTo>
                  <a:pt x="153180" y="17727"/>
                </a:lnTo>
                <a:lnTo>
                  <a:pt x="147443" y="9739"/>
                </a:lnTo>
                <a:lnTo>
                  <a:pt x="138005" y="1845"/>
                </a:lnTo>
                <a:lnTo>
                  <a:pt x="133902" y="721"/>
                </a:lnTo>
                <a:lnTo>
                  <a:pt x="126437" y="0"/>
                </a:lnTo>
                <a:lnTo>
                  <a:pt x="122049" y="1139"/>
                </a:lnTo>
                <a:lnTo>
                  <a:pt x="121043" y="1759"/>
                </a:lnTo>
                <a:lnTo>
                  <a:pt x="119926" y="3152"/>
                </a:lnTo>
                <a:lnTo>
                  <a:pt x="117572" y="10270"/>
                </a:lnTo>
                <a:lnTo>
                  <a:pt x="116939" y="38810"/>
                </a:lnTo>
                <a:lnTo>
                  <a:pt x="120198" y="70247"/>
                </a:lnTo>
                <a:lnTo>
                  <a:pt x="125885" y="104203"/>
                </a:lnTo>
                <a:lnTo>
                  <a:pt x="132114" y="137052"/>
                </a:lnTo>
                <a:lnTo>
                  <a:pt x="139964" y="167511"/>
                </a:lnTo>
                <a:lnTo>
                  <a:pt x="145119" y="197945"/>
                </a:lnTo>
                <a:lnTo>
                  <a:pt x="151523" y="232804"/>
                </a:lnTo>
                <a:lnTo>
                  <a:pt x="155873" y="265238"/>
                </a:lnTo>
                <a:lnTo>
                  <a:pt x="159149" y="298686"/>
                </a:lnTo>
                <a:lnTo>
                  <a:pt x="163914" y="332818"/>
                </a:lnTo>
                <a:lnTo>
                  <a:pt x="169582" y="351618"/>
                </a:lnTo>
                <a:lnTo>
                  <a:pt x="171419" y="354629"/>
                </a:lnTo>
                <a:lnTo>
                  <a:pt x="171684" y="345981"/>
                </a:lnTo>
                <a:lnTo>
                  <a:pt x="173469" y="339924"/>
                </a:lnTo>
                <a:lnTo>
                  <a:pt x="174064" y="306145"/>
                </a:lnTo>
                <a:lnTo>
                  <a:pt x="179108" y="274738"/>
                </a:lnTo>
                <a:lnTo>
                  <a:pt x="188251" y="262022"/>
                </a:lnTo>
                <a:lnTo>
                  <a:pt x="197242" y="253367"/>
                </a:lnTo>
                <a:lnTo>
                  <a:pt x="205154" y="249284"/>
                </a:lnTo>
                <a:lnTo>
                  <a:pt x="209490" y="248009"/>
                </a:lnTo>
                <a:lnTo>
                  <a:pt x="212240" y="248417"/>
                </a:lnTo>
                <a:lnTo>
                  <a:pt x="216058" y="250134"/>
                </a:lnTo>
                <a:lnTo>
                  <a:pt x="220276" y="252318"/>
                </a:lnTo>
                <a:lnTo>
                  <a:pt x="222247" y="253084"/>
                </a:lnTo>
                <a:lnTo>
                  <a:pt x="223560" y="254124"/>
                </a:lnTo>
                <a:lnTo>
                  <a:pt x="225020" y="256691"/>
                </a:lnTo>
                <a:lnTo>
                  <a:pt x="230261" y="271157"/>
                </a:lnTo>
                <a:lnTo>
                  <a:pt x="230910" y="284440"/>
                </a:lnTo>
                <a:lnTo>
                  <a:pt x="228898" y="309870"/>
                </a:lnTo>
                <a:lnTo>
                  <a:pt x="231892" y="324122"/>
                </a:lnTo>
                <a:lnTo>
                  <a:pt x="236849" y="333022"/>
                </a:lnTo>
                <a:lnTo>
                  <a:pt x="245753" y="343065"/>
                </a:lnTo>
                <a:lnTo>
                  <a:pt x="253798" y="347439"/>
                </a:lnTo>
                <a:lnTo>
                  <a:pt x="259802" y="348082"/>
                </a:lnTo>
                <a:lnTo>
                  <a:pt x="279073" y="344947"/>
                </a:lnTo>
                <a:lnTo>
                  <a:pt x="286572" y="341265"/>
                </a:lnTo>
                <a:lnTo>
                  <a:pt x="295244" y="335579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7" name="SMARTInkShape-Group157">
            <a:extLst>
              <a:ext uri="{FF2B5EF4-FFF2-40B4-BE49-F238E27FC236}">
                <a16:creationId xmlns:a16="http://schemas.microsoft.com/office/drawing/2014/main" xmlns="" id="{6F2639AA-B0E2-4C66-BF85-6082E7570E30}"/>
              </a:ext>
            </a:extLst>
          </p:cNvPr>
          <p:cNvGrpSpPr/>
          <p:nvPr/>
        </p:nvGrpSpPr>
        <p:grpSpPr>
          <a:xfrm>
            <a:off x="2876899" y="2910486"/>
            <a:ext cx="797371" cy="258815"/>
            <a:chOff x="2876899" y="2910486"/>
            <a:chExt cx="797371" cy="258815"/>
          </a:xfrm>
        </p:grpSpPr>
        <p:sp>
          <p:nvSpPr>
            <p:cNvPr id="244" name="SMARTInkShape-236">
              <a:extLst>
                <a:ext uri="{FF2B5EF4-FFF2-40B4-BE49-F238E27FC236}">
                  <a16:creationId xmlns:a16="http://schemas.microsoft.com/office/drawing/2014/main" xmlns="" id="{16C97BFB-CB19-4F54-A86B-78BF9F627AC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876899" y="2910486"/>
              <a:ext cx="797371" cy="258815"/>
            </a:xfrm>
            <a:custGeom>
              <a:avLst/>
              <a:gdLst/>
              <a:ahLst/>
              <a:cxnLst/>
              <a:rect l="0" t="0" r="0" b="0"/>
              <a:pathLst>
                <a:path w="797371" h="258815">
                  <a:moveTo>
                    <a:pt x="61564" y="154183"/>
                  </a:moveTo>
                  <a:lnTo>
                    <a:pt x="61564" y="154183"/>
                  </a:lnTo>
                  <a:lnTo>
                    <a:pt x="59513" y="152132"/>
                  </a:lnTo>
                  <a:lnTo>
                    <a:pt x="54712" y="144750"/>
                  </a:lnTo>
                  <a:lnTo>
                    <a:pt x="54549" y="143552"/>
                  </a:lnTo>
                  <a:lnTo>
                    <a:pt x="49402" y="138862"/>
                  </a:lnTo>
                  <a:lnTo>
                    <a:pt x="38974" y="134233"/>
                  </a:lnTo>
                  <a:lnTo>
                    <a:pt x="31427" y="133044"/>
                  </a:lnTo>
                  <a:lnTo>
                    <a:pt x="23707" y="133544"/>
                  </a:lnTo>
                  <a:lnTo>
                    <a:pt x="17803" y="135367"/>
                  </a:lnTo>
                  <a:lnTo>
                    <a:pt x="13438" y="138354"/>
                  </a:lnTo>
                  <a:lnTo>
                    <a:pt x="6755" y="146930"/>
                  </a:lnTo>
                  <a:lnTo>
                    <a:pt x="3549" y="154151"/>
                  </a:lnTo>
                  <a:lnTo>
                    <a:pt x="0" y="186760"/>
                  </a:lnTo>
                  <a:lnTo>
                    <a:pt x="7826" y="218171"/>
                  </a:lnTo>
                  <a:lnTo>
                    <a:pt x="16761" y="238094"/>
                  </a:lnTo>
                  <a:lnTo>
                    <a:pt x="23183" y="244838"/>
                  </a:lnTo>
                  <a:lnTo>
                    <a:pt x="27996" y="248071"/>
                  </a:lnTo>
                  <a:lnTo>
                    <a:pt x="39919" y="251138"/>
                  </a:lnTo>
                  <a:lnTo>
                    <a:pt x="44535" y="251249"/>
                  </a:lnTo>
                  <a:lnTo>
                    <a:pt x="48351" y="250416"/>
                  </a:lnTo>
                  <a:lnTo>
                    <a:pt x="53474" y="247196"/>
                  </a:lnTo>
                  <a:lnTo>
                    <a:pt x="57079" y="242890"/>
                  </a:lnTo>
                  <a:lnTo>
                    <a:pt x="64362" y="229440"/>
                  </a:lnTo>
                  <a:lnTo>
                    <a:pt x="66067" y="213172"/>
                  </a:lnTo>
                  <a:lnTo>
                    <a:pt x="65618" y="179561"/>
                  </a:lnTo>
                  <a:lnTo>
                    <a:pt x="61566" y="149575"/>
                  </a:lnTo>
                  <a:lnTo>
                    <a:pt x="61564" y="150730"/>
                  </a:lnTo>
                  <a:lnTo>
                    <a:pt x="62269" y="152031"/>
                  </a:lnTo>
                  <a:lnTo>
                    <a:pt x="63200" y="153491"/>
                  </a:lnTo>
                  <a:lnTo>
                    <a:pt x="67891" y="173095"/>
                  </a:lnTo>
                  <a:lnTo>
                    <a:pt x="71283" y="200555"/>
                  </a:lnTo>
                  <a:lnTo>
                    <a:pt x="86879" y="235020"/>
                  </a:lnTo>
                  <a:lnTo>
                    <a:pt x="90025" y="239312"/>
                  </a:lnTo>
                  <a:lnTo>
                    <a:pt x="92117" y="240966"/>
                  </a:lnTo>
                  <a:lnTo>
                    <a:pt x="94193" y="241701"/>
                  </a:lnTo>
                  <a:lnTo>
                    <a:pt x="100103" y="242212"/>
                  </a:lnTo>
                  <a:lnTo>
                    <a:pt x="103998" y="241002"/>
                  </a:lnTo>
                  <a:lnTo>
                    <a:pt x="107239" y="238968"/>
                  </a:lnTo>
                  <a:lnTo>
                    <a:pt x="114112" y="229240"/>
                  </a:lnTo>
                  <a:lnTo>
                    <a:pt x="118372" y="219267"/>
                  </a:lnTo>
                  <a:lnTo>
                    <a:pt x="123275" y="193855"/>
                  </a:lnTo>
                  <a:lnTo>
                    <a:pt x="123475" y="158812"/>
                  </a:lnTo>
                  <a:lnTo>
                    <a:pt x="123741" y="155143"/>
                  </a:lnTo>
                  <a:lnTo>
                    <a:pt x="126166" y="146190"/>
                  </a:lnTo>
                  <a:lnTo>
                    <a:pt x="128288" y="143046"/>
                  </a:lnTo>
                  <a:lnTo>
                    <a:pt x="134515" y="138122"/>
                  </a:lnTo>
                  <a:lnTo>
                    <a:pt x="141457" y="139618"/>
                  </a:lnTo>
                  <a:lnTo>
                    <a:pt x="148745" y="142449"/>
                  </a:lnTo>
                  <a:lnTo>
                    <a:pt x="156525" y="147904"/>
                  </a:lnTo>
                  <a:lnTo>
                    <a:pt x="159373" y="152364"/>
                  </a:lnTo>
                  <a:lnTo>
                    <a:pt x="162334" y="156731"/>
                  </a:lnTo>
                  <a:lnTo>
                    <a:pt x="164559" y="159549"/>
                  </a:lnTo>
                  <a:lnTo>
                    <a:pt x="170004" y="173570"/>
                  </a:lnTo>
                  <a:lnTo>
                    <a:pt x="177019" y="209230"/>
                  </a:lnTo>
                  <a:lnTo>
                    <a:pt x="178137" y="219949"/>
                  </a:lnTo>
                  <a:lnTo>
                    <a:pt x="175872" y="240815"/>
                  </a:lnTo>
                  <a:lnTo>
                    <a:pt x="178216" y="246982"/>
                  </a:lnTo>
                  <a:lnTo>
                    <a:pt x="178245" y="239334"/>
                  </a:lnTo>
                  <a:lnTo>
                    <a:pt x="175893" y="220610"/>
                  </a:lnTo>
                  <a:lnTo>
                    <a:pt x="175933" y="186500"/>
                  </a:lnTo>
                  <a:lnTo>
                    <a:pt x="178290" y="163142"/>
                  </a:lnTo>
                  <a:lnTo>
                    <a:pt x="180081" y="156925"/>
                  </a:lnTo>
                  <a:lnTo>
                    <a:pt x="186192" y="146652"/>
                  </a:lnTo>
                  <a:lnTo>
                    <a:pt x="192743" y="140445"/>
                  </a:lnTo>
                  <a:lnTo>
                    <a:pt x="196652" y="138383"/>
                  </a:lnTo>
                  <a:lnTo>
                    <a:pt x="200343" y="137686"/>
                  </a:lnTo>
                  <a:lnTo>
                    <a:pt x="207157" y="137812"/>
                  </a:lnTo>
                  <a:lnTo>
                    <a:pt x="215491" y="140833"/>
                  </a:lnTo>
                  <a:lnTo>
                    <a:pt x="226290" y="147836"/>
                  </a:lnTo>
                  <a:lnTo>
                    <a:pt x="228934" y="151479"/>
                  </a:lnTo>
                  <a:lnTo>
                    <a:pt x="230129" y="154646"/>
                  </a:lnTo>
                  <a:lnTo>
                    <a:pt x="232269" y="189715"/>
                  </a:lnTo>
                  <a:lnTo>
                    <a:pt x="236319" y="211694"/>
                  </a:lnTo>
                  <a:lnTo>
                    <a:pt x="242765" y="224466"/>
                  </a:lnTo>
                  <a:lnTo>
                    <a:pt x="251614" y="234615"/>
                  </a:lnTo>
                  <a:lnTo>
                    <a:pt x="253892" y="236232"/>
                  </a:lnTo>
                  <a:lnTo>
                    <a:pt x="256051" y="237481"/>
                  </a:lnTo>
                  <a:lnTo>
                    <a:pt x="265616" y="244275"/>
                  </a:lnTo>
                  <a:lnTo>
                    <a:pt x="277527" y="241113"/>
                  </a:lnTo>
                  <a:lnTo>
                    <a:pt x="282245" y="239001"/>
                  </a:lnTo>
                  <a:lnTo>
                    <a:pt x="284704" y="236771"/>
                  </a:lnTo>
                  <a:lnTo>
                    <a:pt x="293884" y="224532"/>
                  </a:lnTo>
                  <a:lnTo>
                    <a:pt x="298968" y="208414"/>
                  </a:lnTo>
                  <a:lnTo>
                    <a:pt x="301996" y="174885"/>
                  </a:lnTo>
                  <a:lnTo>
                    <a:pt x="304117" y="142254"/>
                  </a:lnTo>
                  <a:lnTo>
                    <a:pt x="304431" y="111098"/>
                  </a:lnTo>
                  <a:lnTo>
                    <a:pt x="303186" y="76526"/>
                  </a:lnTo>
                  <a:lnTo>
                    <a:pt x="302113" y="44650"/>
                  </a:lnTo>
                  <a:lnTo>
                    <a:pt x="300175" y="25861"/>
                  </a:lnTo>
                  <a:lnTo>
                    <a:pt x="297952" y="17171"/>
                  </a:lnTo>
                  <a:lnTo>
                    <a:pt x="297345" y="4830"/>
                  </a:lnTo>
                  <a:lnTo>
                    <a:pt x="298029" y="2432"/>
                  </a:lnTo>
                  <a:lnTo>
                    <a:pt x="298583" y="1422"/>
                  </a:lnTo>
                  <a:lnTo>
                    <a:pt x="299216" y="748"/>
                  </a:lnTo>
                  <a:lnTo>
                    <a:pt x="300625" y="0"/>
                  </a:lnTo>
                  <a:lnTo>
                    <a:pt x="301106" y="65"/>
                  </a:lnTo>
                  <a:lnTo>
                    <a:pt x="301428" y="373"/>
                  </a:lnTo>
                  <a:lnTo>
                    <a:pt x="303938" y="8106"/>
                  </a:lnTo>
                  <a:lnTo>
                    <a:pt x="307860" y="33126"/>
                  </a:lnTo>
                  <a:lnTo>
                    <a:pt x="306859" y="66622"/>
                  </a:lnTo>
                  <a:lnTo>
                    <a:pt x="306833" y="101600"/>
                  </a:lnTo>
                  <a:lnTo>
                    <a:pt x="309257" y="135571"/>
                  </a:lnTo>
                  <a:lnTo>
                    <a:pt x="311488" y="169595"/>
                  </a:lnTo>
                  <a:lnTo>
                    <a:pt x="315545" y="203728"/>
                  </a:lnTo>
                  <a:lnTo>
                    <a:pt x="317514" y="216786"/>
                  </a:lnTo>
                  <a:lnTo>
                    <a:pt x="323996" y="231229"/>
                  </a:lnTo>
                  <a:lnTo>
                    <a:pt x="331213" y="239810"/>
                  </a:lnTo>
                  <a:lnTo>
                    <a:pt x="341709" y="248247"/>
                  </a:lnTo>
                  <a:lnTo>
                    <a:pt x="348034" y="250639"/>
                  </a:lnTo>
                  <a:lnTo>
                    <a:pt x="356494" y="251201"/>
                  </a:lnTo>
                  <a:lnTo>
                    <a:pt x="371597" y="249094"/>
                  </a:lnTo>
                  <a:lnTo>
                    <a:pt x="389408" y="239031"/>
                  </a:lnTo>
                  <a:lnTo>
                    <a:pt x="399020" y="230210"/>
                  </a:lnTo>
                  <a:lnTo>
                    <a:pt x="404958" y="218454"/>
                  </a:lnTo>
                  <a:lnTo>
                    <a:pt x="408109" y="208682"/>
                  </a:lnTo>
                  <a:lnTo>
                    <a:pt x="411098" y="184945"/>
                  </a:lnTo>
                  <a:lnTo>
                    <a:pt x="414502" y="175858"/>
                  </a:lnTo>
                  <a:lnTo>
                    <a:pt x="417265" y="172487"/>
                  </a:lnTo>
                  <a:lnTo>
                    <a:pt x="419502" y="171578"/>
                  </a:lnTo>
                  <a:lnTo>
                    <a:pt x="430386" y="170894"/>
                  </a:lnTo>
                  <a:lnTo>
                    <a:pt x="433888" y="171576"/>
                  </a:lnTo>
                  <a:lnTo>
                    <a:pt x="436591" y="172496"/>
                  </a:lnTo>
                  <a:lnTo>
                    <a:pt x="446729" y="173136"/>
                  </a:lnTo>
                  <a:lnTo>
                    <a:pt x="459511" y="169910"/>
                  </a:lnTo>
                  <a:lnTo>
                    <a:pt x="462708" y="167699"/>
                  </a:lnTo>
                  <a:lnTo>
                    <a:pt x="465010" y="164688"/>
                  </a:lnTo>
                  <a:lnTo>
                    <a:pt x="466916" y="160704"/>
                  </a:lnTo>
                  <a:lnTo>
                    <a:pt x="466545" y="144148"/>
                  </a:lnTo>
                  <a:lnTo>
                    <a:pt x="463898" y="137363"/>
                  </a:lnTo>
                  <a:lnTo>
                    <a:pt x="461218" y="134095"/>
                  </a:lnTo>
                  <a:lnTo>
                    <a:pt x="450875" y="125043"/>
                  </a:lnTo>
                  <a:lnTo>
                    <a:pt x="445499" y="122321"/>
                  </a:lnTo>
                  <a:lnTo>
                    <a:pt x="444256" y="122094"/>
                  </a:lnTo>
                  <a:lnTo>
                    <a:pt x="443162" y="122207"/>
                  </a:lnTo>
                  <a:lnTo>
                    <a:pt x="436979" y="124289"/>
                  </a:lnTo>
                  <a:lnTo>
                    <a:pt x="434084" y="127138"/>
                  </a:lnTo>
                  <a:lnTo>
                    <a:pt x="429207" y="136608"/>
                  </a:lnTo>
                  <a:lnTo>
                    <a:pt x="426628" y="152142"/>
                  </a:lnTo>
                  <a:lnTo>
                    <a:pt x="427892" y="175296"/>
                  </a:lnTo>
                  <a:lnTo>
                    <a:pt x="436132" y="207990"/>
                  </a:lnTo>
                  <a:lnTo>
                    <a:pt x="445250" y="235696"/>
                  </a:lnTo>
                  <a:lnTo>
                    <a:pt x="449974" y="241658"/>
                  </a:lnTo>
                  <a:lnTo>
                    <a:pt x="458882" y="246802"/>
                  </a:lnTo>
                  <a:lnTo>
                    <a:pt x="463744" y="248653"/>
                  </a:lnTo>
                  <a:lnTo>
                    <a:pt x="469389" y="247938"/>
                  </a:lnTo>
                  <a:lnTo>
                    <a:pt x="479336" y="244578"/>
                  </a:lnTo>
                  <a:lnTo>
                    <a:pt x="484840" y="240213"/>
                  </a:lnTo>
                  <a:lnTo>
                    <a:pt x="497428" y="223565"/>
                  </a:lnTo>
                  <a:lnTo>
                    <a:pt x="508734" y="195298"/>
                  </a:lnTo>
                  <a:lnTo>
                    <a:pt x="516018" y="160033"/>
                  </a:lnTo>
                  <a:lnTo>
                    <a:pt x="516575" y="153712"/>
                  </a:lnTo>
                  <a:lnTo>
                    <a:pt x="518262" y="150545"/>
                  </a:lnTo>
                  <a:lnTo>
                    <a:pt x="520438" y="147402"/>
                  </a:lnTo>
                  <a:lnTo>
                    <a:pt x="522758" y="142472"/>
                  </a:lnTo>
                  <a:lnTo>
                    <a:pt x="524331" y="141041"/>
                  </a:lnTo>
                  <a:lnTo>
                    <a:pt x="529133" y="138485"/>
                  </a:lnTo>
                  <a:lnTo>
                    <a:pt x="532483" y="137642"/>
                  </a:lnTo>
                  <a:lnTo>
                    <a:pt x="535411" y="138816"/>
                  </a:lnTo>
                  <a:lnTo>
                    <a:pt x="538366" y="140840"/>
                  </a:lnTo>
                  <a:lnTo>
                    <a:pt x="546540" y="152846"/>
                  </a:lnTo>
                  <a:lnTo>
                    <a:pt x="550513" y="160566"/>
                  </a:lnTo>
                  <a:lnTo>
                    <a:pt x="556667" y="193627"/>
                  </a:lnTo>
                  <a:lnTo>
                    <a:pt x="556862" y="228701"/>
                  </a:lnTo>
                  <a:lnTo>
                    <a:pt x="556864" y="258814"/>
                  </a:lnTo>
                  <a:lnTo>
                    <a:pt x="556599" y="255127"/>
                  </a:lnTo>
                  <a:lnTo>
                    <a:pt x="554979" y="248598"/>
                  </a:lnTo>
                  <a:lnTo>
                    <a:pt x="552132" y="214937"/>
                  </a:lnTo>
                  <a:lnTo>
                    <a:pt x="557107" y="182256"/>
                  </a:lnTo>
                  <a:lnTo>
                    <a:pt x="565831" y="151137"/>
                  </a:lnTo>
                  <a:lnTo>
                    <a:pt x="569595" y="146367"/>
                  </a:lnTo>
                  <a:lnTo>
                    <a:pt x="571870" y="145417"/>
                  </a:lnTo>
                  <a:lnTo>
                    <a:pt x="576379" y="144808"/>
                  </a:lnTo>
                  <a:lnTo>
                    <a:pt x="578854" y="146136"/>
                  </a:lnTo>
                  <a:lnTo>
                    <a:pt x="596368" y="162999"/>
                  </a:lnTo>
                  <a:lnTo>
                    <a:pt x="603435" y="172752"/>
                  </a:lnTo>
                  <a:lnTo>
                    <a:pt x="606113" y="181879"/>
                  </a:lnTo>
                  <a:lnTo>
                    <a:pt x="609458" y="215074"/>
                  </a:lnTo>
                  <a:lnTo>
                    <a:pt x="622699" y="247463"/>
                  </a:lnTo>
                  <a:lnTo>
                    <a:pt x="624312" y="249704"/>
                  </a:lnTo>
                  <a:lnTo>
                    <a:pt x="627972" y="252453"/>
                  </a:lnTo>
                  <a:lnTo>
                    <a:pt x="633672" y="253679"/>
                  </a:lnTo>
                  <a:lnTo>
                    <a:pt x="637859" y="254042"/>
                  </a:lnTo>
                  <a:lnTo>
                    <a:pt x="642040" y="252886"/>
                  </a:lnTo>
                  <a:lnTo>
                    <a:pt x="645365" y="250867"/>
                  </a:lnTo>
                  <a:lnTo>
                    <a:pt x="653805" y="242930"/>
                  </a:lnTo>
                  <a:lnTo>
                    <a:pt x="659767" y="231124"/>
                  </a:lnTo>
                  <a:lnTo>
                    <a:pt x="673383" y="196382"/>
                  </a:lnTo>
                  <a:lnTo>
                    <a:pt x="677463" y="161863"/>
                  </a:lnTo>
                  <a:lnTo>
                    <a:pt x="680142" y="130750"/>
                  </a:lnTo>
                  <a:lnTo>
                    <a:pt x="679969" y="96935"/>
                  </a:lnTo>
                  <a:lnTo>
                    <a:pt x="677140" y="63690"/>
                  </a:lnTo>
                  <a:lnTo>
                    <a:pt x="672388" y="28664"/>
                  </a:lnTo>
                  <a:lnTo>
                    <a:pt x="671166" y="16451"/>
                  </a:lnTo>
                  <a:lnTo>
                    <a:pt x="671870" y="16945"/>
                  </a:lnTo>
                  <a:lnTo>
                    <a:pt x="674478" y="19418"/>
                  </a:lnTo>
                  <a:lnTo>
                    <a:pt x="675283" y="21615"/>
                  </a:lnTo>
                  <a:lnTo>
                    <a:pt x="677100" y="51526"/>
                  </a:lnTo>
                  <a:lnTo>
                    <a:pt x="675957" y="84708"/>
                  </a:lnTo>
                  <a:lnTo>
                    <a:pt x="676192" y="118565"/>
                  </a:lnTo>
                  <a:lnTo>
                    <a:pt x="679473" y="150402"/>
                  </a:lnTo>
                  <a:lnTo>
                    <a:pt x="684944" y="175216"/>
                  </a:lnTo>
                  <a:lnTo>
                    <a:pt x="699204" y="207485"/>
                  </a:lnTo>
                  <a:lnTo>
                    <a:pt x="709628" y="218805"/>
                  </a:lnTo>
                  <a:lnTo>
                    <a:pt x="721286" y="227808"/>
                  </a:lnTo>
                  <a:lnTo>
                    <a:pt x="728180" y="231285"/>
                  </a:lnTo>
                  <a:lnTo>
                    <a:pt x="729812" y="232572"/>
                  </a:lnTo>
                  <a:lnTo>
                    <a:pt x="747250" y="236691"/>
                  </a:lnTo>
                  <a:lnTo>
                    <a:pt x="755885" y="236573"/>
                  </a:lnTo>
                  <a:lnTo>
                    <a:pt x="781105" y="229864"/>
                  </a:lnTo>
                  <a:lnTo>
                    <a:pt x="797370" y="22085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5" name="SMARTInkShape-237">
              <a:extLst>
                <a:ext uri="{FF2B5EF4-FFF2-40B4-BE49-F238E27FC236}">
                  <a16:creationId xmlns:a16="http://schemas.microsoft.com/office/drawing/2014/main" xmlns="" id="{65D28F21-8D56-4D6B-9AC3-5617624D37F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562350" y="2983706"/>
              <a:ext cx="57151" cy="2383"/>
            </a:xfrm>
            <a:custGeom>
              <a:avLst/>
              <a:gdLst/>
              <a:ahLst/>
              <a:cxnLst/>
              <a:rect l="0" t="0" r="0" b="0"/>
              <a:pathLst>
                <a:path w="57151" h="2383">
                  <a:moveTo>
                    <a:pt x="0" y="0"/>
                  </a:moveTo>
                  <a:lnTo>
                    <a:pt x="0" y="0"/>
                  </a:lnTo>
                  <a:lnTo>
                    <a:pt x="1264" y="0"/>
                  </a:lnTo>
                  <a:lnTo>
                    <a:pt x="5698" y="1372"/>
                  </a:lnTo>
                  <a:lnTo>
                    <a:pt x="8538" y="789"/>
                  </a:lnTo>
                  <a:lnTo>
                    <a:pt x="11411" y="2120"/>
                  </a:lnTo>
                  <a:lnTo>
                    <a:pt x="12391" y="1559"/>
                  </a:lnTo>
                  <a:lnTo>
                    <a:pt x="13024" y="1040"/>
                  </a:lnTo>
                  <a:lnTo>
                    <a:pt x="47327" y="2375"/>
                  </a:lnTo>
                  <a:lnTo>
                    <a:pt x="57150" y="238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6" name="SMARTInkShape-238">
              <a:extLst>
                <a:ext uri="{FF2B5EF4-FFF2-40B4-BE49-F238E27FC236}">
                  <a16:creationId xmlns:a16="http://schemas.microsoft.com/office/drawing/2014/main" xmlns="" id="{B2FD7316-7B10-4121-A5D7-19E260051E8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186113" y="2962275"/>
              <a:ext cx="61913" cy="2382"/>
            </a:xfrm>
            <a:custGeom>
              <a:avLst/>
              <a:gdLst/>
              <a:ahLst/>
              <a:cxnLst/>
              <a:rect l="0" t="0" r="0" b="0"/>
              <a:pathLst>
                <a:path w="61913" h="2382">
                  <a:moveTo>
                    <a:pt x="0" y="2381"/>
                  </a:moveTo>
                  <a:lnTo>
                    <a:pt x="0" y="2381"/>
                  </a:lnTo>
                  <a:lnTo>
                    <a:pt x="7007" y="2381"/>
                  </a:lnTo>
                  <a:lnTo>
                    <a:pt x="8367" y="1117"/>
                  </a:lnTo>
                  <a:lnTo>
                    <a:pt x="10421" y="496"/>
                  </a:lnTo>
                  <a:lnTo>
                    <a:pt x="22490" y="330"/>
                  </a:lnTo>
                  <a:lnTo>
                    <a:pt x="52672" y="2373"/>
                  </a:lnTo>
                  <a:lnTo>
                    <a:pt x="61912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0" name="SMARTInkShape-Group158">
            <a:extLst>
              <a:ext uri="{FF2B5EF4-FFF2-40B4-BE49-F238E27FC236}">
                <a16:creationId xmlns:a16="http://schemas.microsoft.com/office/drawing/2014/main" xmlns="" id="{1D145A12-D25C-4B5B-920D-056FB172859A}"/>
              </a:ext>
            </a:extLst>
          </p:cNvPr>
          <p:cNvGrpSpPr/>
          <p:nvPr/>
        </p:nvGrpSpPr>
        <p:grpSpPr>
          <a:xfrm>
            <a:off x="3895725" y="2929495"/>
            <a:ext cx="390526" cy="231428"/>
            <a:chOff x="3895725" y="2929495"/>
            <a:chExt cx="390526" cy="231428"/>
          </a:xfrm>
        </p:grpSpPr>
        <p:sp>
          <p:nvSpPr>
            <p:cNvPr id="248" name="SMARTInkShape-239">
              <a:extLst>
                <a:ext uri="{FF2B5EF4-FFF2-40B4-BE49-F238E27FC236}">
                  <a16:creationId xmlns:a16="http://schemas.microsoft.com/office/drawing/2014/main" xmlns="" id="{90DC7AB9-D1DA-42C4-BAF9-C154AE3B6C0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895725" y="2929495"/>
              <a:ext cx="390526" cy="231428"/>
            </a:xfrm>
            <a:custGeom>
              <a:avLst/>
              <a:gdLst/>
              <a:ahLst/>
              <a:cxnLst/>
              <a:rect l="0" t="0" r="0" b="0"/>
              <a:pathLst>
                <a:path w="390526" h="231428">
                  <a:moveTo>
                    <a:pt x="0" y="216136"/>
                  </a:moveTo>
                  <a:lnTo>
                    <a:pt x="0" y="216136"/>
                  </a:lnTo>
                  <a:lnTo>
                    <a:pt x="0" y="218509"/>
                  </a:lnTo>
                  <a:lnTo>
                    <a:pt x="22527" y="223089"/>
                  </a:lnTo>
                  <a:lnTo>
                    <a:pt x="43226" y="220714"/>
                  </a:lnTo>
                  <a:lnTo>
                    <a:pt x="78198" y="206461"/>
                  </a:lnTo>
                  <a:lnTo>
                    <a:pt x="90668" y="198894"/>
                  </a:lnTo>
                  <a:lnTo>
                    <a:pt x="122405" y="168802"/>
                  </a:lnTo>
                  <a:lnTo>
                    <a:pt x="127885" y="158611"/>
                  </a:lnTo>
                  <a:lnTo>
                    <a:pt x="129422" y="157497"/>
                  </a:lnTo>
                  <a:lnTo>
                    <a:pt x="131775" y="156869"/>
                  </a:lnTo>
                  <a:lnTo>
                    <a:pt x="145318" y="155903"/>
                  </a:lnTo>
                  <a:lnTo>
                    <a:pt x="158556" y="151075"/>
                  </a:lnTo>
                  <a:lnTo>
                    <a:pt x="166963" y="144077"/>
                  </a:lnTo>
                  <a:lnTo>
                    <a:pt x="169456" y="140365"/>
                  </a:lnTo>
                  <a:lnTo>
                    <a:pt x="170564" y="136687"/>
                  </a:lnTo>
                  <a:lnTo>
                    <a:pt x="171333" y="128063"/>
                  </a:lnTo>
                  <a:lnTo>
                    <a:pt x="167623" y="120043"/>
                  </a:lnTo>
                  <a:lnTo>
                    <a:pt x="162761" y="114345"/>
                  </a:lnTo>
                  <a:lnTo>
                    <a:pt x="155441" y="110981"/>
                  </a:lnTo>
                  <a:lnTo>
                    <a:pt x="141030" y="109156"/>
                  </a:lnTo>
                  <a:lnTo>
                    <a:pt x="133920" y="111560"/>
                  </a:lnTo>
                  <a:lnTo>
                    <a:pt x="128903" y="114360"/>
                  </a:lnTo>
                  <a:lnTo>
                    <a:pt x="124477" y="120658"/>
                  </a:lnTo>
                  <a:lnTo>
                    <a:pt x="122343" y="129226"/>
                  </a:lnTo>
                  <a:lnTo>
                    <a:pt x="121710" y="137204"/>
                  </a:lnTo>
                  <a:lnTo>
                    <a:pt x="129810" y="168600"/>
                  </a:lnTo>
                  <a:lnTo>
                    <a:pt x="146748" y="203029"/>
                  </a:lnTo>
                  <a:lnTo>
                    <a:pt x="158953" y="216867"/>
                  </a:lnTo>
                  <a:lnTo>
                    <a:pt x="167483" y="223055"/>
                  </a:lnTo>
                  <a:lnTo>
                    <a:pt x="178898" y="226411"/>
                  </a:lnTo>
                  <a:lnTo>
                    <a:pt x="187503" y="226295"/>
                  </a:lnTo>
                  <a:lnTo>
                    <a:pt x="200137" y="222057"/>
                  </a:lnTo>
                  <a:lnTo>
                    <a:pt x="206777" y="217974"/>
                  </a:lnTo>
                  <a:lnTo>
                    <a:pt x="226602" y="198770"/>
                  </a:lnTo>
                  <a:lnTo>
                    <a:pt x="238377" y="180897"/>
                  </a:lnTo>
                  <a:lnTo>
                    <a:pt x="247856" y="147120"/>
                  </a:lnTo>
                  <a:lnTo>
                    <a:pt x="251630" y="115260"/>
                  </a:lnTo>
                  <a:lnTo>
                    <a:pt x="250408" y="82957"/>
                  </a:lnTo>
                  <a:lnTo>
                    <a:pt x="247398" y="47885"/>
                  </a:lnTo>
                  <a:lnTo>
                    <a:pt x="241389" y="14113"/>
                  </a:lnTo>
                  <a:lnTo>
                    <a:pt x="240541" y="1324"/>
                  </a:lnTo>
                  <a:lnTo>
                    <a:pt x="240794" y="696"/>
                  </a:lnTo>
                  <a:lnTo>
                    <a:pt x="241227" y="278"/>
                  </a:lnTo>
                  <a:lnTo>
                    <a:pt x="241781" y="0"/>
                  </a:lnTo>
                  <a:lnTo>
                    <a:pt x="242414" y="79"/>
                  </a:lnTo>
                  <a:lnTo>
                    <a:pt x="243823" y="872"/>
                  </a:lnTo>
                  <a:lnTo>
                    <a:pt x="246105" y="2806"/>
                  </a:lnTo>
                  <a:lnTo>
                    <a:pt x="246963" y="6405"/>
                  </a:lnTo>
                  <a:lnTo>
                    <a:pt x="247609" y="10739"/>
                  </a:lnTo>
                  <a:lnTo>
                    <a:pt x="249196" y="15989"/>
                  </a:lnTo>
                  <a:lnTo>
                    <a:pt x="254071" y="49947"/>
                  </a:lnTo>
                  <a:lnTo>
                    <a:pt x="258302" y="84494"/>
                  </a:lnTo>
                  <a:lnTo>
                    <a:pt x="261119" y="117677"/>
                  </a:lnTo>
                  <a:lnTo>
                    <a:pt x="263502" y="147300"/>
                  </a:lnTo>
                  <a:lnTo>
                    <a:pt x="266861" y="181432"/>
                  </a:lnTo>
                  <a:lnTo>
                    <a:pt x="272182" y="202016"/>
                  </a:lnTo>
                  <a:lnTo>
                    <a:pt x="276690" y="212054"/>
                  </a:lnTo>
                  <a:lnTo>
                    <a:pt x="285303" y="220504"/>
                  </a:lnTo>
                  <a:lnTo>
                    <a:pt x="298110" y="227458"/>
                  </a:lnTo>
                  <a:lnTo>
                    <a:pt x="315898" y="231427"/>
                  </a:lnTo>
                  <a:lnTo>
                    <a:pt x="341774" y="229370"/>
                  </a:lnTo>
                  <a:lnTo>
                    <a:pt x="364625" y="221530"/>
                  </a:lnTo>
                  <a:lnTo>
                    <a:pt x="382113" y="211143"/>
                  </a:lnTo>
                  <a:lnTo>
                    <a:pt x="386786" y="206773"/>
                  </a:lnTo>
                  <a:lnTo>
                    <a:pt x="390525" y="19946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9" name="SMARTInkShape-240">
              <a:extLst>
                <a:ext uri="{FF2B5EF4-FFF2-40B4-BE49-F238E27FC236}">
                  <a16:creationId xmlns:a16="http://schemas.microsoft.com/office/drawing/2014/main" xmlns="" id="{C8C3793B-1360-4C92-B731-C21AA9AE6D5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152900" y="2993329"/>
              <a:ext cx="83345" cy="4380"/>
            </a:xfrm>
            <a:custGeom>
              <a:avLst/>
              <a:gdLst/>
              <a:ahLst/>
              <a:cxnLst/>
              <a:rect l="0" t="0" r="0" b="0"/>
              <a:pathLst>
                <a:path w="83345" h="4380">
                  <a:moveTo>
                    <a:pt x="0" y="2284"/>
                  </a:moveTo>
                  <a:lnTo>
                    <a:pt x="0" y="2284"/>
                  </a:lnTo>
                  <a:lnTo>
                    <a:pt x="4333" y="2284"/>
                  </a:lnTo>
                  <a:lnTo>
                    <a:pt x="6775" y="233"/>
                  </a:lnTo>
                  <a:lnTo>
                    <a:pt x="8299" y="0"/>
                  </a:lnTo>
                  <a:lnTo>
                    <a:pt x="20904" y="621"/>
                  </a:lnTo>
                  <a:lnTo>
                    <a:pt x="54147" y="4305"/>
                  </a:lnTo>
                  <a:lnTo>
                    <a:pt x="75539" y="4379"/>
                  </a:lnTo>
                  <a:lnTo>
                    <a:pt x="83344" y="228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5" name="SMARTInkShape-Group159">
            <a:extLst>
              <a:ext uri="{FF2B5EF4-FFF2-40B4-BE49-F238E27FC236}">
                <a16:creationId xmlns:a16="http://schemas.microsoft.com/office/drawing/2014/main" xmlns="" id="{49860546-B8D4-4367-93D7-E4E565F6FED7}"/>
              </a:ext>
            </a:extLst>
          </p:cNvPr>
          <p:cNvGrpSpPr/>
          <p:nvPr/>
        </p:nvGrpSpPr>
        <p:grpSpPr>
          <a:xfrm>
            <a:off x="1483519" y="3395957"/>
            <a:ext cx="197645" cy="242594"/>
            <a:chOff x="1483519" y="3395957"/>
            <a:chExt cx="197645" cy="242594"/>
          </a:xfrm>
        </p:grpSpPr>
        <p:sp>
          <p:nvSpPr>
            <p:cNvPr id="251" name="SMARTInkShape-241">
              <a:extLst>
                <a:ext uri="{FF2B5EF4-FFF2-40B4-BE49-F238E27FC236}">
                  <a16:creationId xmlns:a16="http://schemas.microsoft.com/office/drawing/2014/main" xmlns="" id="{960FD744-FD78-40C9-A86E-FD0671C171A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483519" y="3614738"/>
              <a:ext cx="50007" cy="16669"/>
            </a:xfrm>
            <a:custGeom>
              <a:avLst/>
              <a:gdLst/>
              <a:ahLst/>
              <a:cxnLst/>
              <a:rect l="0" t="0" r="0" b="0"/>
              <a:pathLst>
                <a:path w="50007" h="16669">
                  <a:moveTo>
                    <a:pt x="0" y="16668"/>
                  </a:moveTo>
                  <a:lnTo>
                    <a:pt x="0" y="16668"/>
                  </a:lnTo>
                  <a:lnTo>
                    <a:pt x="11184" y="15963"/>
                  </a:lnTo>
                  <a:lnTo>
                    <a:pt x="50006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2" name="SMARTInkShape-242">
              <a:extLst>
                <a:ext uri="{FF2B5EF4-FFF2-40B4-BE49-F238E27FC236}">
                  <a16:creationId xmlns:a16="http://schemas.microsoft.com/office/drawing/2014/main" xmlns="" id="{E5FC9693-F2F3-4BAA-8A7E-99AF6B1A480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533941" y="3526970"/>
              <a:ext cx="104029" cy="106742"/>
            </a:xfrm>
            <a:custGeom>
              <a:avLst/>
              <a:gdLst/>
              <a:ahLst/>
              <a:cxnLst/>
              <a:rect l="0" t="0" r="0" b="0"/>
              <a:pathLst>
                <a:path w="104029" h="106742">
                  <a:moveTo>
                    <a:pt x="101978" y="18711"/>
                  </a:moveTo>
                  <a:lnTo>
                    <a:pt x="101978" y="18711"/>
                  </a:lnTo>
                  <a:lnTo>
                    <a:pt x="101978" y="17447"/>
                  </a:lnTo>
                  <a:lnTo>
                    <a:pt x="102683" y="16121"/>
                  </a:lnTo>
                  <a:lnTo>
                    <a:pt x="104028" y="14378"/>
                  </a:lnTo>
                  <a:lnTo>
                    <a:pt x="102280" y="9886"/>
                  </a:lnTo>
                  <a:lnTo>
                    <a:pt x="98235" y="5787"/>
                  </a:lnTo>
                  <a:lnTo>
                    <a:pt x="95376" y="3883"/>
                  </a:lnTo>
                  <a:lnTo>
                    <a:pt x="81228" y="514"/>
                  </a:lnTo>
                  <a:lnTo>
                    <a:pt x="69299" y="0"/>
                  </a:lnTo>
                  <a:lnTo>
                    <a:pt x="47162" y="3994"/>
                  </a:lnTo>
                  <a:lnTo>
                    <a:pt x="26878" y="16845"/>
                  </a:lnTo>
                  <a:lnTo>
                    <a:pt x="10206" y="36278"/>
                  </a:lnTo>
                  <a:lnTo>
                    <a:pt x="4142" y="48090"/>
                  </a:lnTo>
                  <a:lnTo>
                    <a:pt x="0" y="67955"/>
                  </a:lnTo>
                  <a:lnTo>
                    <a:pt x="1671" y="84867"/>
                  </a:lnTo>
                  <a:lnTo>
                    <a:pt x="2298" y="86892"/>
                  </a:lnTo>
                  <a:lnTo>
                    <a:pt x="5974" y="91535"/>
                  </a:lnTo>
                  <a:lnTo>
                    <a:pt x="11972" y="97174"/>
                  </a:lnTo>
                  <a:lnTo>
                    <a:pt x="23933" y="102424"/>
                  </a:lnTo>
                  <a:lnTo>
                    <a:pt x="40024" y="105950"/>
                  </a:lnTo>
                  <a:lnTo>
                    <a:pt x="67559" y="106741"/>
                  </a:lnTo>
                  <a:lnTo>
                    <a:pt x="80547" y="10205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3" name="SMARTInkShape-243">
              <a:extLst>
                <a:ext uri="{FF2B5EF4-FFF2-40B4-BE49-F238E27FC236}">
                  <a16:creationId xmlns:a16="http://schemas.microsoft.com/office/drawing/2014/main" xmlns="" id="{337E7B7B-DCCD-45DC-88E5-7F78088C079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643063" y="3395957"/>
              <a:ext cx="38101" cy="242594"/>
            </a:xfrm>
            <a:custGeom>
              <a:avLst/>
              <a:gdLst/>
              <a:ahLst/>
              <a:cxnLst/>
              <a:rect l="0" t="0" r="0" b="0"/>
              <a:pathLst>
                <a:path w="38101" h="242594">
                  <a:moveTo>
                    <a:pt x="0" y="6849"/>
                  </a:moveTo>
                  <a:lnTo>
                    <a:pt x="0" y="6849"/>
                  </a:lnTo>
                  <a:lnTo>
                    <a:pt x="0" y="0"/>
                  </a:lnTo>
                  <a:lnTo>
                    <a:pt x="0" y="6330"/>
                  </a:lnTo>
                  <a:lnTo>
                    <a:pt x="1264" y="7960"/>
                  </a:lnTo>
                  <a:lnTo>
                    <a:pt x="4476" y="31356"/>
                  </a:lnTo>
                  <a:lnTo>
                    <a:pt x="6396" y="65519"/>
                  </a:lnTo>
                  <a:lnTo>
                    <a:pt x="7139" y="100680"/>
                  </a:lnTo>
                  <a:lnTo>
                    <a:pt x="6438" y="133212"/>
                  </a:lnTo>
                  <a:lnTo>
                    <a:pt x="4806" y="147432"/>
                  </a:lnTo>
                  <a:lnTo>
                    <a:pt x="4060" y="159466"/>
                  </a:lnTo>
                  <a:lnTo>
                    <a:pt x="2424" y="172572"/>
                  </a:lnTo>
                  <a:lnTo>
                    <a:pt x="2410" y="173688"/>
                  </a:lnTo>
                  <a:lnTo>
                    <a:pt x="1688" y="175632"/>
                  </a:lnTo>
                  <a:lnTo>
                    <a:pt x="1125" y="176521"/>
                  </a:lnTo>
                  <a:lnTo>
                    <a:pt x="333" y="180301"/>
                  </a:lnTo>
                  <a:lnTo>
                    <a:pt x="0" y="215196"/>
                  </a:lnTo>
                  <a:lnTo>
                    <a:pt x="264" y="217717"/>
                  </a:lnTo>
                  <a:lnTo>
                    <a:pt x="2689" y="225127"/>
                  </a:lnTo>
                  <a:lnTo>
                    <a:pt x="7716" y="231114"/>
                  </a:lnTo>
                  <a:lnTo>
                    <a:pt x="18045" y="238261"/>
                  </a:lnTo>
                  <a:lnTo>
                    <a:pt x="38100" y="24259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4" name="SMARTInkShape-244">
              <a:extLst>
                <a:ext uri="{FF2B5EF4-FFF2-40B4-BE49-F238E27FC236}">
                  <a16:creationId xmlns:a16="http://schemas.microsoft.com/office/drawing/2014/main" xmlns="" id="{7F00D9AF-3F52-456F-B54F-9997710F20B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607402" y="3617119"/>
              <a:ext cx="23755" cy="7145"/>
            </a:xfrm>
            <a:custGeom>
              <a:avLst/>
              <a:gdLst/>
              <a:ahLst/>
              <a:cxnLst/>
              <a:rect l="0" t="0" r="0" b="0"/>
              <a:pathLst>
                <a:path w="23755" h="7145">
                  <a:moveTo>
                    <a:pt x="4704" y="7144"/>
                  </a:moveTo>
                  <a:lnTo>
                    <a:pt x="4704" y="7144"/>
                  </a:lnTo>
                  <a:lnTo>
                    <a:pt x="0" y="7144"/>
                  </a:lnTo>
                  <a:lnTo>
                    <a:pt x="8194" y="7144"/>
                  </a:lnTo>
                  <a:lnTo>
                    <a:pt x="23754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8" name="SMARTInkShape-Group160">
            <a:extLst>
              <a:ext uri="{FF2B5EF4-FFF2-40B4-BE49-F238E27FC236}">
                <a16:creationId xmlns:a16="http://schemas.microsoft.com/office/drawing/2014/main" xmlns="" id="{8CD1FDD8-2A15-426C-9185-BCC4650DD250}"/>
              </a:ext>
            </a:extLst>
          </p:cNvPr>
          <p:cNvGrpSpPr/>
          <p:nvPr/>
        </p:nvGrpSpPr>
        <p:grpSpPr>
          <a:xfrm>
            <a:off x="1674590" y="3517109"/>
            <a:ext cx="449276" cy="126160"/>
            <a:chOff x="1674590" y="3517109"/>
            <a:chExt cx="449276" cy="126160"/>
          </a:xfrm>
        </p:grpSpPr>
        <p:sp>
          <p:nvSpPr>
            <p:cNvPr id="256" name="SMARTInkShape-245">
              <a:extLst>
                <a:ext uri="{FF2B5EF4-FFF2-40B4-BE49-F238E27FC236}">
                  <a16:creationId xmlns:a16="http://schemas.microsoft.com/office/drawing/2014/main" xmlns="" id="{FA8990C6-4E20-40B2-BA48-DF5E3F0D41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674590" y="3529461"/>
              <a:ext cx="306611" cy="111752"/>
            </a:xfrm>
            <a:custGeom>
              <a:avLst/>
              <a:gdLst/>
              <a:ahLst/>
              <a:cxnLst/>
              <a:rect l="0" t="0" r="0" b="0"/>
              <a:pathLst>
                <a:path w="306611" h="111752">
                  <a:moveTo>
                    <a:pt x="75629" y="11458"/>
                  </a:moveTo>
                  <a:lnTo>
                    <a:pt x="75629" y="11458"/>
                  </a:lnTo>
                  <a:lnTo>
                    <a:pt x="75629" y="2118"/>
                  </a:lnTo>
                  <a:lnTo>
                    <a:pt x="58465" y="1934"/>
                  </a:lnTo>
                  <a:lnTo>
                    <a:pt x="52934" y="3197"/>
                  </a:lnTo>
                  <a:lnTo>
                    <a:pt x="42125" y="7936"/>
                  </a:lnTo>
                  <a:lnTo>
                    <a:pt x="37455" y="9099"/>
                  </a:lnTo>
                  <a:lnTo>
                    <a:pt x="22128" y="17155"/>
                  </a:lnTo>
                  <a:lnTo>
                    <a:pt x="16397" y="22749"/>
                  </a:lnTo>
                  <a:lnTo>
                    <a:pt x="15084" y="23091"/>
                  </a:lnTo>
                  <a:lnTo>
                    <a:pt x="2321" y="42270"/>
                  </a:lnTo>
                  <a:lnTo>
                    <a:pt x="0" y="57085"/>
                  </a:lnTo>
                  <a:lnTo>
                    <a:pt x="168" y="79738"/>
                  </a:lnTo>
                  <a:lnTo>
                    <a:pt x="5028" y="97137"/>
                  </a:lnTo>
                  <a:lnTo>
                    <a:pt x="8643" y="103049"/>
                  </a:lnTo>
                  <a:lnTo>
                    <a:pt x="14330" y="108152"/>
                  </a:lnTo>
                  <a:lnTo>
                    <a:pt x="27363" y="111751"/>
                  </a:lnTo>
                  <a:lnTo>
                    <a:pt x="42101" y="110701"/>
                  </a:lnTo>
                  <a:lnTo>
                    <a:pt x="51466" y="108303"/>
                  </a:lnTo>
                  <a:lnTo>
                    <a:pt x="64856" y="99852"/>
                  </a:lnTo>
                  <a:lnTo>
                    <a:pt x="75879" y="87682"/>
                  </a:lnTo>
                  <a:lnTo>
                    <a:pt x="81127" y="77883"/>
                  </a:lnTo>
                  <a:lnTo>
                    <a:pt x="84571" y="63427"/>
                  </a:lnTo>
                  <a:lnTo>
                    <a:pt x="84855" y="46628"/>
                  </a:lnTo>
                  <a:lnTo>
                    <a:pt x="80936" y="31953"/>
                  </a:lnTo>
                  <a:lnTo>
                    <a:pt x="76089" y="22704"/>
                  </a:lnTo>
                  <a:lnTo>
                    <a:pt x="75630" y="16262"/>
                  </a:lnTo>
                  <a:lnTo>
                    <a:pt x="75629" y="18274"/>
                  </a:lnTo>
                  <a:lnTo>
                    <a:pt x="86744" y="51316"/>
                  </a:lnTo>
                  <a:lnTo>
                    <a:pt x="98787" y="85839"/>
                  </a:lnTo>
                  <a:lnTo>
                    <a:pt x="101885" y="90201"/>
                  </a:lnTo>
                  <a:lnTo>
                    <a:pt x="112939" y="99897"/>
                  </a:lnTo>
                  <a:lnTo>
                    <a:pt x="120167" y="103560"/>
                  </a:lnTo>
                  <a:lnTo>
                    <a:pt x="128163" y="104259"/>
                  </a:lnTo>
                  <a:lnTo>
                    <a:pt x="129702" y="104282"/>
                  </a:lnTo>
                  <a:lnTo>
                    <a:pt x="130992" y="103767"/>
                  </a:lnTo>
                  <a:lnTo>
                    <a:pt x="140347" y="94394"/>
                  </a:lnTo>
                  <a:lnTo>
                    <a:pt x="149991" y="77443"/>
                  </a:lnTo>
                  <a:lnTo>
                    <a:pt x="160634" y="43855"/>
                  </a:lnTo>
                  <a:lnTo>
                    <a:pt x="161563" y="39615"/>
                  </a:lnTo>
                  <a:lnTo>
                    <a:pt x="165060" y="30425"/>
                  </a:lnTo>
                  <a:lnTo>
                    <a:pt x="168614" y="16919"/>
                  </a:lnTo>
                  <a:lnTo>
                    <a:pt x="170839" y="11553"/>
                  </a:lnTo>
                  <a:lnTo>
                    <a:pt x="184822" y="1063"/>
                  </a:lnTo>
                  <a:lnTo>
                    <a:pt x="188004" y="0"/>
                  </a:lnTo>
                  <a:lnTo>
                    <a:pt x="189175" y="379"/>
                  </a:lnTo>
                  <a:lnTo>
                    <a:pt x="194445" y="4130"/>
                  </a:lnTo>
                  <a:lnTo>
                    <a:pt x="206185" y="17863"/>
                  </a:lnTo>
                  <a:lnTo>
                    <a:pt x="207737" y="23124"/>
                  </a:lnTo>
                  <a:lnTo>
                    <a:pt x="216131" y="55711"/>
                  </a:lnTo>
                  <a:lnTo>
                    <a:pt x="220370" y="90443"/>
                  </a:lnTo>
                  <a:lnTo>
                    <a:pt x="220884" y="104176"/>
                  </a:lnTo>
                  <a:lnTo>
                    <a:pt x="220179" y="87514"/>
                  </a:lnTo>
                  <a:lnTo>
                    <a:pt x="219513" y="82038"/>
                  </a:lnTo>
                  <a:lnTo>
                    <a:pt x="219203" y="48816"/>
                  </a:lnTo>
                  <a:lnTo>
                    <a:pt x="218975" y="39490"/>
                  </a:lnTo>
                  <a:lnTo>
                    <a:pt x="222845" y="23697"/>
                  </a:lnTo>
                  <a:lnTo>
                    <a:pt x="223515" y="22528"/>
                  </a:lnTo>
                  <a:lnTo>
                    <a:pt x="228594" y="17907"/>
                  </a:lnTo>
                  <a:lnTo>
                    <a:pt x="238951" y="12522"/>
                  </a:lnTo>
                  <a:lnTo>
                    <a:pt x="247925" y="11551"/>
                  </a:lnTo>
                  <a:lnTo>
                    <a:pt x="257260" y="11461"/>
                  </a:lnTo>
                  <a:lnTo>
                    <a:pt x="258924" y="12165"/>
                  </a:lnTo>
                  <a:lnTo>
                    <a:pt x="259738" y="12723"/>
                  </a:lnTo>
                  <a:lnTo>
                    <a:pt x="260643" y="14049"/>
                  </a:lnTo>
                  <a:lnTo>
                    <a:pt x="260884" y="14773"/>
                  </a:lnTo>
                  <a:lnTo>
                    <a:pt x="267296" y="23994"/>
                  </a:lnTo>
                  <a:lnTo>
                    <a:pt x="270304" y="32638"/>
                  </a:lnTo>
                  <a:lnTo>
                    <a:pt x="271777" y="34101"/>
                  </a:lnTo>
                  <a:lnTo>
                    <a:pt x="272608" y="36867"/>
                  </a:lnTo>
                  <a:lnTo>
                    <a:pt x="275640" y="71884"/>
                  </a:lnTo>
                  <a:lnTo>
                    <a:pt x="276358" y="86534"/>
                  </a:lnTo>
                  <a:lnTo>
                    <a:pt x="281320" y="103746"/>
                  </a:lnTo>
                  <a:lnTo>
                    <a:pt x="283552" y="106097"/>
                  </a:lnTo>
                  <a:lnTo>
                    <a:pt x="286043" y="107759"/>
                  </a:lnTo>
                  <a:lnTo>
                    <a:pt x="289798" y="109532"/>
                  </a:lnTo>
                  <a:lnTo>
                    <a:pt x="291465" y="110609"/>
                  </a:lnTo>
                  <a:lnTo>
                    <a:pt x="293088" y="111087"/>
                  </a:lnTo>
                  <a:lnTo>
                    <a:pt x="300713" y="111437"/>
                  </a:lnTo>
                  <a:lnTo>
                    <a:pt x="306610" y="10908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7" name="SMARTInkShape-246">
              <a:extLst>
                <a:ext uri="{FF2B5EF4-FFF2-40B4-BE49-F238E27FC236}">
                  <a16:creationId xmlns:a16="http://schemas.microsoft.com/office/drawing/2014/main" xmlns="" id="{CB1F2241-69B3-4DDF-9480-AD90A65D719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969320" y="3517109"/>
              <a:ext cx="154546" cy="126160"/>
            </a:xfrm>
            <a:custGeom>
              <a:avLst/>
              <a:gdLst/>
              <a:ahLst/>
              <a:cxnLst/>
              <a:rect l="0" t="0" r="0" b="0"/>
              <a:pathLst>
                <a:path w="154546" h="126160">
                  <a:moveTo>
                    <a:pt x="7118" y="121441"/>
                  </a:moveTo>
                  <a:lnTo>
                    <a:pt x="7118" y="121441"/>
                  </a:lnTo>
                  <a:lnTo>
                    <a:pt x="0" y="116696"/>
                  </a:lnTo>
                  <a:lnTo>
                    <a:pt x="9042" y="116414"/>
                  </a:lnTo>
                  <a:lnTo>
                    <a:pt x="14302" y="114777"/>
                  </a:lnTo>
                  <a:lnTo>
                    <a:pt x="28148" y="107632"/>
                  </a:lnTo>
                  <a:lnTo>
                    <a:pt x="62431" y="72802"/>
                  </a:lnTo>
                  <a:lnTo>
                    <a:pt x="72448" y="59203"/>
                  </a:lnTo>
                  <a:lnTo>
                    <a:pt x="95538" y="35725"/>
                  </a:lnTo>
                  <a:lnTo>
                    <a:pt x="98833" y="30269"/>
                  </a:lnTo>
                  <a:lnTo>
                    <a:pt x="99645" y="26723"/>
                  </a:lnTo>
                  <a:lnTo>
                    <a:pt x="100150" y="21410"/>
                  </a:lnTo>
                  <a:lnTo>
                    <a:pt x="102023" y="16079"/>
                  </a:lnTo>
                  <a:lnTo>
                    <a:pt x="103028" y="9340"/>
                  </a:lnTo>
                  <a:lnTo>
                    <a:pt x="104648" y="2978"/>
                  </a:lnTo>
                  <a:lnTo>
                    <a:pt x="104746" y="111"/>
                  </a:lnTo>
                  <a:lnTo>
                    <a:pt x="102466" y="0"/>
                  </a:lnTo>
                  <a:lnTo>
                    <a:pt x="102370" y="6381"/>
                  </a:lnTo>
                  <a:lnTo>
                    <a:pt x="104269" y="12165"/>
                  </a:lnTo>
                  <a:lnTo>
                    <a:pt x="109229" y="19813"/>
                  </a:lnTo>
                  <a:lnTo>
                    <a:pt x="138750" y="51904"/>
                  </a:lnTo>
                  <a:lnTo>
                    <a:pt x="140658" y="56102"/>
                  </a:lnTo>
                  <a:lnTo>
                    <a:pt x="143905" y="59189"/>
                  </a:lnTo>
                  <a:lnTo>
                    <a:pt x="153161" y="76270"/>
                  </a:lnTo>
                  <a:lnTo>
                    <a:pt x="154545" y="86519"/>
                  </a:lnTo>
                  <a:lnTo>
                    <a:pt x="154463" y="95666"/>
                  </a:lnTo>
                  <a:lnTo>
                    <a:pt x="150537" y="111839"/>
                  </a:lnTo>
                  <a:lnTo>
                    <a:pt x="145737" y="119756"/>
                  </a:lnTo>
                  <a:lnTo>
                    <a:pt x="138738" y="124499"/>
                  </a:lnTo>
                  <a:lnTo>
                    <a:pt x="110570" y="126159"/>
                  </a:lnTo>
                  <a:lnTo>
                    <a:pt x="98753" y="124149"/>
                  </a:lnTo>
                  <a:lnTo>
                    <a:pt x="95381" y="122556"/>
                  </a:lnTo>
                  <a:lnTo>
                    <a:pt x="88080" y="11667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3" name="SMARTInkShape-Group161">
            <a:extLst>
              <a:ext uri="{FF2B5EF4-FFF2-40B4-BE49-F238E27FC236}">
                <a16:creationId xmlns:a16="http://schemas.microsoft.com/office/drawing/2014/main" xmlns="" id="{D56E25FD-8656-480F-A2A7-48DA7F9B6C9F}"/>
              </a:ext>
            </a:extLst>
          </p:cNvPr>
          <p:cNvGrpSpPr/>
          <p:nvPr/>
        </p:nvGrpSpPr>
        <p:grpSpPr>
          <a:xfrm>
            <a:off x="2107407" y="3417094"/>
            <a:ext cx="569680" cy="230910"/>
            <a:chOff x="2107407" y="3417094"/>
            <a:chExt cx="569680" cy="230910"/>
          </a:xfrm>
        </p:grpSpPr>
        <p:sp>
          <p:nvSpPr>
            <p:cNvPr id="259" name="SMARTInkShape-247">
              <a:extLst>
                <a:ext uri="{FF2B5EF4-FFF2-40B4-BE49-F238E27FC236}">
                  <a16:creationId xmlns:a16="http://schemas.microsoft.com/office/drawing/2014/main" xmlns="" id="{546B5BBE-1ED6-41EE-8A2D-F7DA267EFD1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107407" y="3519644"/>
              <a:ext cx="340519" cy="123074"/>
            </a:xfrm>
            <a:custGeom>
              <a:avLst/>
              <a:gdLst/>
              <a:ahLst/>
              <a:cxnLst/>
              <a:rect l="0" t="0" r="0" b="0"/>
              <a:pathLst>
                <a:path w="340519" h="123074">
                  <a:moveTo>
                    <a:pt x="2381" y="104619"/>
                  </a:moveTo>
                  <a:lnTo>
                    <a:pt x="2381" y="104619"/>
                  </a:lnTo>
                  <a:lnTo>
                    <a:pt x="2" y="111754"/>
                  </a:lnTo>
                  <a:lnTo>
                    <a:pt x="0" y="113024"/>
                  </a:lnTo>
                  <a:lnTo>
                    <a:pt x="15257" y="116931"/>
                  </a:lnTo>
                  <a:lnTo>
                    <a:pt x="24570" y="116233"/>
                  </a:lnTo>
                  <a:lnTo>
                    <a:pt x="42615" y="111191"/>
                  </a:lnTo>
                  <a:lnTo>
                    <a:pt x="62014" y="98811"/>
                  </a:lnTo>
                  <a:lnTo>
                    <a:pt x="67822" y="92403"/>
                  </a:lnTo>
                  <a:lnTo>
                    <a:pt x="79343" y="68496"/>
                  </a:lnTo>
                  <a:lnTo>
                    <a:pt x="80960" y="52288"/>
                  </a:lnTo>
                  <a:lnTo>
                    <a:pt x="82225" y="53512"/>
                  </a:lnTo>
                  <a:lnTo>
                    <a:pt x="83552" y="54123"/>
                  </a:lnTo>
                  <a:lnTo>
                    <a:pt x="97668" y="54604"/>
                  </a:lnTo>
                  <a:lnTo>
                    <a:pt x="106769" y="52021"/>
                  </a:lnTo>
                  <a:lnTo>
                    <a:pt x="122301" y="44860"/>
                  </a:lnTo>
                  <a:lnTo>
                    <a:pt x="129873" y="38692"/>
                  </a:lnTo>
                  <a:lnTo>
                    <a:pt x="133584" y="32697"/>
                  </a:lnTo>
                  <a:lnTo>
                    <a:pt x="137592" y="21379"/>
                  </a:lnTo>
                  <a:lnTo>
                    <a:pt x="135430" y="14574"/>
                  </a:lnTo>
                  <a:lnTo>
                    <a:pt x="131437" y="8383"/>
                  </a:lnTo>
                  <a:lnTo>
                    <a:pt x="126903" y="4461"/>
                  </a:lnTo>
                  <a:lnTo>
                    <a:pt x="120630" y="1030"/>
                  </a:lnTo>
                  <a:lnTo>
                    <a:pt x="111445" y="0"/>
                  </a:lnTo>
                  <a:lnTo>
                    <a:pt x="108356" y="619"/>
                  </a:lnTo>
                  <a:lnTo>
                    <a:pt x="100614" y="4674"/>
                  </a:lnTo>
                  <a:lnTo>
                    <a:pt x="96541" y="8116"/>
                  </a:lnTo>
                  <a:lnTo>
                    <a:pt x="80786" y="38097"/>
                  </a:lnTo>
                  <a:lnTo>
                    <a:pt x="78774" y="56345"/>
                  </a:lnTo>
                  <a:lnTo>
                    <a:pt x="79902" y="63945"/>
                  </a:lnTo>
                  <a:lnTo>
                    <a:pt x="90079" y="87847"/>
                  </a:lnTo>
                  <a:lnTo>
                    <a:pt x="103991" y="105831"/>
                  </a:lnTo>
                  <a:lnTo>
                    <a:pt x="107160" y="107803"/>
                  </a:lnTo>
                  <a:lnTo>
                    <a:pt x="110862" y="108680"/>
                  </a:lnTo>
                  <a:lnTo>
                    <a:pt x="124971" y="109055"/>
                  </a:lnTo>
                  <a:lnTo>
                    <a:pt x="144150" y="105831"/>
                  </a:lnTo>
                  <a:lnTo>
                    <a:pt x="152358" y="102893"/>
                  </a:lnTo>
                  <a:lnTo>
                    <a:pt x="157150" y="101726"/>
                  </a:lnTo>
                  <a:lnTo>
                    <a:pt x="165980" y="97430"/>
                  </a:lnTo>
                  <a:lnTo>
                    <a:pt x="172250" y="91763"/>
                  </a:lnTo>
                  <a:lnTo>
                    <a:pt x="182766" y="72570"/>
                  </a:lnTo>
                  <a:lnTo>
                    <a:pt x="195260" y="38660"/>
                  </a:lnTo>
                  <a:lnTo>
                    <a:pt x="197643" y="32423"/>
                  </a:lnTo>
                  <a:lnTo>
                    <a:pt x="210081" y="16087"/>
                  </a:lnTo>
                  <a:lnTo>
                    <a:pt x="212647" y="13447"/>
                  </a:lnTo>
                  <a:lnTo>
                    <a:pt x="213466" y="13145"/>
                  </a:lnTo>
                  <a:lnTo>
                    <a:pt x="214277" y="13209"/>
                  </a:lnTo>
                  <a:lnTo>
                    <a:pt x="216683" y="13858"/>
                  </a:lnTo>
                  <a:lnTo>
                    <a:pt x="226349" y="16165"/>
                  </a:lnTo>
                  <a:lnTo>
                    <a:pt x="235816" y="25947"/>
                  </a:lnTo>
                  <a:lnTo>
                    <a:pt x="238705" y="32743"/>
                  </a:lnTo>
                  <a:lnTo>
                    <a:pt x="246941" y="67213"/>
                  </a:lnTo>
                  <a:lnTo>
                    <a:pt x="247648" y="102414"/>
                  </a:lnTo>
                  <a:lnTo>
                    <a:pt x="247649" y="109306"/>
                  </a:lnTo>
                  <a:lnTo>
                    <a:pt x="247713" y="76101"/>
                  </a:lnTo>
                  <a:lnTo>
                    <a:pt x="249673" y="63632"/>
                  </a:lnTo>
                  <a:lnTo>
                    <a:pt x="250028" y="28793"/>
                  </a:lnTo>
                  <a:lnTo>
                    <a:pt x="250295" y="22505"/>
                  </a:lnTo>
                  <a:lnTo>
                    <a:pt x="251294" y="19528"/>
                  </a:lnTo>
                  <a:lnTo>
                    <a:pt x="251931" y="18523"/>
                  </a:lnTo>
                  <a:lnTo>
                    <a:pt x="254855" y="15498"/>
                  </a:lnTo>
                  <a:lnTo>
                    <a:pt x="257980" y="11226"/>
                  </a:lnTo>
                  <a:lnTo>
                    <a:pt x="260267" y="10194"/>
                  </a:lnTo>
                  <a:lnTo>
                    <a:pt x="264782" y="9532"/>
                  </a:lnTo>
                  <a:lnTo>
                    <a:pt x="268659" y="10681"/>
                  </a:lnTo>
                  <a:lnTo>
                    <a:pt x="277844" y="17020"/>
                  </a:lnTo>
                  <a:lnTo>
                    <a:pt x="280296" y="20178"/>
                  </a:lnTo>
                  <a:lnTo>
                    <a:pt x="284983" y="29998"/>
                  </a:lnTo>
                  <a:lnTo>
                    <a:pt x="291056" y="64514"/>
                  </a:lnTo>
                  <a:lnTo>
                    <a:pt x="292530" y="72472"/>
                  </a:lnTo>
                  <a:lnTo>
                    <a:pt x="291666" y="84523"/>
                  </a:lnTo>
                  <a:lnTo>
                    <a:pt x="295400" y="104186"/>
                  </a:lnTo>
                  <a:lnTo>
                    <a:pt x="302822" y="116340"/>
                  </a:lnTo>
                  <a:lnTo>
                    <a:pt x="308006" y="119410"/>
                  </a:lnTo>
                  <a:lnTo>
                    <a:pt x="316868" y="122553"/>
                  </a:lnTo>
                  <a:lnTo>
                    <a:pt x="323633" y="123073"/>
                  </a:lnTo>
                  <a:lnTo>
                    <a:pt x="327369" y="122257"/>
                  </a:lnTo>
                  <a:lnTo>
                    <a:pt x="340518" y="11414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0" name="SMARTInkShape-248">
              <a:extLst>
                <a:ext uri="{FF2B5EF4-FFF2-40B4-BE49-F238E27FC236}">
                  <a16:creationId xmlns:a16="http://schemas.microsoft.com/office/drawing/2014/main" xmlns="" id="{C96AA6A3-E2E1-4F54-B82D-B9C358E8EAF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439409" y="3417094"/>
              <a:ext cx="156155" cy="230910"/>
            </a:xfrm>
            <a:custGeom>
              <a:avLst/>
              <a:gdLst/>
              <a:ahLst/>
              <a:cxnLst/>
              <a:rect l="0" t="0" r="0" b="0"/>
              <a:pathLst>
                <a:path w="156155" h="230910">
                  <a:moveTo>
                    <a:pt x="1372" y="214312"/>
                  </a:moveTo>
                  <a:lnTo>
                    <a:pt x="1372" y="214312"/>
                  </a:lnTo>
                  <a:lnTo>
                    <a:pt x="108" y="218105"/>
                  </a:lnTo>
                  <a:lnTo>
                    <a:pt x="0" y="219222"/>
                  </a:lnTo>
                  <a:lnTo>
                    <a:pt x="193" y="219967"/>
                  </a:lnTo>
                  <a:lnTo>
                    <a:pt x="1303" y="221369"/>
                  </a:lnTo>
                  <a:lnTo>
                    <a:pt x="22881" y="204159"/>
                  </a:lnTo>
                  <a:lnTo>
                    <a:pt x="34437" y="188694"/>
                  </a:lnTo>
                  <a:lnTo>
                    <a:pt x="36441" y="183877"/>
                  </a:lnTo>
                  <a:lnTo>
                    <a:pt x="49663" y="159518"/>
                  </a:lnTo>
                  <a:lnTo>
                    <a:pt x="59844" y="124060"/>
                  </a:lnTo>
                  <a:lnTo>
                    <a:pt x="64938" y="89864"/>
                  </a:lnTo>
                  <a:lnTo>
                    <a:pt x="70057" y="56097"/>
                  </a:lnTo>
                  <a:lnTo>
                    <a:pt x="72778" y="25594"/>
                  </a:lnTo>
                  <a:lnTo>
                    <a:pt x="72524" y="25000"/>
                  </a:lnTo>
                  <a:lnTo>
                    <a:pt x="72090" y="24604"/>
                  </a:lnTo>
                  <a:lnTo>
                    <a:pt x="71536" y="24340"/>
                  </a:lnTo>
                  <a:lnTo>
                    <a:pt x="68690" y="13752"/>
                  </a:lnTo>
                  <a:lnTo>
                    <a:pt x="68047" y="0"/>
                  </a:lnTo>
                  <a:lnTo>
                    <a:pt x="68047" y="1264"/>
                  </a:lnTo>
                  <a:lnTo>
                    <a:pt x="68753" y="2590"/>
                  </a:lnTo>
                  <a:lnTo>
                    <a:pt x="69684" y="4061"/>
                  </a:lnTo>
                  <a:lnTo>
                    <a:pt x="70281" y="7162"/>
                  </a:lnTo>
                  <a:lnTo>
                    <a:pt x="72662" y="39915"/>
                  </a:lnTo>
                  <a:lnTo>
                    <a:pt x="72801" y="71044"/>
                  </a:lnTo>
                  <a:lnTo>
                    <a:pt x="72810" y="104470"/>
                  </a:lnTo>
                  <a:lnTo>
                    <a:pt x="72810" y="137881"/>
                  </a:lnTo>
                  <a:lnTo>
                    <a:pt x="70925" y="171856"/>
                  </a:lnTo>
                  <a:lnTo>
                    <a:pt x="70429" y="204792"/>
                  </a:lnTo>
                  <a:lnTo>
                    <a:pt x="71134" y="206818"/>
                  </a:lnTo>
                  <a:lnTo>
                    <a:pt x="78296" y="220307"/>
                  </a:lnTo>
                  <a:lnTo>
                    <a:pt x="88939" y="229749"/>
                  </a:lnTo>
                  <a:lnTo>
                    <a:pt x="91355" y="230433"/>
                  </a:lnTo>
                  <a:lnTo>
                    <a:pt x="100368" y="230909"/>
                  </a:lnTo>
                  <a:lnTo>
                    <a:pt x="124618" y="223082"/>
                  </a:lnTo>
                  <a:lnTo>
                    <a:pt x="135521" y="217734"/>
                  </a:lnTo>
                  <a:lnTo>
                    <a:pt x="156154" y="19526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1" name="SMARTInkShape-249">
              <a:extLst>
                <a:ext uri="{FF2B5EF4-FFF2-40B4-BE49-F238E27FC236}">
                  <a16:creationId xmlns:a16="http://schemas.microsoft.com/office/drawing/2014/main" xmlns="" id="{1F76A481-A9F6-459A-9098-2E990226505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510847" y="3459956"/>
              <a:ext cx="60904" cy="9526"/>
            </a:xfrm>
            <a:custGeom>
              <a:avLst/>
              <a:gdLst/>
              <a:ahLst/>
              <a:cxnLst/>
              <a:rect l="0" t="0" r="0" b="0"/>
              <a:pathLst>
                <a:path w="60904" h="9526">
                  <a:moveTo>
                    <a:pt x="1372" y="9525"/>
                  </a:moveTo>
                  <a:lnTo>
                    <a:pt x="1372" y="9525"/>
                  </a:lnTo>
                  <a:lnTo>
                    <a:pt x="0" y="9525"/>
                  </a:lnTo>
                  <a:lnTo>
                    <a:pt x="586" y="9525"/>
                  </a:lnTo>
                  <a:lnTo>
                    <a:pt x="16171" y="5407"/>
                  </a:lnTo>
                  <a:lnTo>
                    <a:pt x="48408" y="1492"/>
                  </a:lnTo>
                  <a:lnTo>
                    <a:pt x="60903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2" name="SMARTInkShape-250">
              <a:extLst>
                <a:ext uri="{FF2B5EF4-FFF2-40B4-BE49-F238E27FC236}">
                  <a16:creationId xmlns:a16="http://schemas.microsoft.com/office/drawing/2014/main" xmlns="" id="{A9473958-C595-4C3D-A1BB-46858A58C1B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657162" y="3626462"/>
              <a:ext cx="19925" cy="16393"/>
            </a:xfrm>
            <a:custGeom>
              <a:avLst/>
              <a:gdLst/>
              <a:ahLst/>
              <a:cxnLst/>
              <a:rect l="0" t="0" r="0" b="0"/>
              <a:pathLst>
                <a:path w="19925" h="16393">
                  <a:moveTo>
                    <a:pt x="7457" y="9707"/>
                  </a:moveTo>
                  <a:lnTo>
                    <a:pt x="7457" y="9707"/>
                  </a:lnTo>
                  <a:lnTo>
                    <a:pt x="6193" y="10971"/>
                  </a:lnTo>
                  <a:lnTo>
                    <a:pt x="6085" y="11608"/>
                  </a:lnTo>
                  <a:lnTo>
                    <a:pt x="6278" y="12297"/>
                  </a:lnTo>
                  <a:lnTo>
                    <a:pt x="6933" y="13768"/>
                  </a:lnTo>
                  <a:lnTo>
                    <a:pt x="7224" y="15304"/>
                  </a:lnTo>
                  <a:lnTo>
                    <a:pt x="7831" y="15820"/>
                  </a:lnTo>
                  <a:lnTo>
                    <a:pt x="9916" y="16392"/>
                  </a:lnTo>
                  <a:lnTo>
                    <a:pt x="10948" y="16280"/>
                  </a:lnTo>
                  <a:lnTo>
                    <a:pt x="17783" y="12762"/>
                  </a:lnTo>
                  <a:lnTo>
                    <a:pt x="19807" y="11241"/>
                  </a:lnTo>
                  <a:lnTo>
                    <a:pt x="19924" y="9936"/>
                  </a:lnTo>
                  <a:lnTo>
                    <a:pt x="18642" y="6369"/>
                  </a:lnTo>
                  <a:lnTo>
                    <a:pt x="13681" y="1163"/>
                  </a:lnTo>
                  <a:lnTo>
                    <a:pt x="12136" y="307"/>
                  </a:lnTo>
                  <a:lnTo>
                    <a:pt x="10841" y="0"/>
                  </a:lnTo>
                  <a:lnTo>
                    <a:pt x="9713" y="61"/>
                  </a:lnTo>
                  <a:lnTo>
                    <a:pt x="2728" y="3695"/>
                  </a:lnTo>
                  <a:lnTo>
                    <a:pt x="240" y="5536"/>
                  </a:lnTo>
                  <a:lnTo>
                    <a:pt x="0" y="6926"/>
                  </a:lnTo>
                  <a:lnTo>
                    <a:pt x="1144" y="10588"/>
                  </a:lnTo>
                  <a:lnTo>
                    <a:pt x="2190" y="11881"/>
                  </a:lnTo>
                  <a:lnTo>
                    <a:pt x="4763" y="13319"/>
                  </a:lnTo>
                  <a:lnTo>
                    <a:pt x="16982" y="1446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4.6901E-006 L -0.70886 -0.75116 E">
                                      <p:cBhvr>
                                        <p:cTn id="6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4.6901E-006 L 0.64966 -0.73728 E">
                                      <p:cBhvr>
                                        <p:cTn id="1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10246 L 1.06406 -0.07809 E">
                                      <p:cBhvr>
                                        <p:cTn id="18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406 -0.07808 L -0.17709 0.17377 E">
                                      <p:cBhvr>
                                        <p:cTn id="2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6 4.93827E-006 L 1.15399 -0.18426 E">
                                      <p:cBhvr>
                                        <p:cTn id="26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781 -0.1821 L 2.22222E-006 0 E">
                                      <p:cBhvr>
                                        <p:cTn id="30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16711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terminaison des verbes en </a:t>
            </a:r>
            <a:r>
              <a:rPr lang="fr-FR" sz="4000" b="1" strike="noStrike" spc="-1">
                <a:solidFill>
                  <a:srgbClr val="2A6099"/>
                </a:solidFill>
                <a:latin typeface="Calibri"/>
                <a:ea typeface="DejaVu Sans"/>
              </a:rPr>
              <a:t>-ent</a:t>
            </a:r>
            <a:r>
              <a:rPr lang="fr-FR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51160" y="961560"/>
            <a:ext cx="5494320" cy="37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Il est l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 marche lentem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C’est une jum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504000" y="151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D’autres terminaisons en </a:t>
            </a:r>
            <a:r>
              <a:rPr lang="fr-FR" sz="2800" b="1" strike="noStrike" spc="-1">
                <a:solidFill>
                  <a:srgbClr val="2A6099"/>
                </a:solidFill>
                <a:latin typeface="Calibri"/>
                <a:ea typeface="DejaVu Sans"/>
              </a:rPr>
              <a:t>-ent</a:t>
            </a: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551160" y="961560"/>
            <a:ext cx="5494320" cy="37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Il est l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 marche lentem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C’est une jum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4608000" y="961560"/>
            <a:ext cx="3669480" cy="23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innoc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imprud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5904000" y="2207880"/>
            <a:ext cx="3669480" cy="23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rapidem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doucem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04" name="CustomShape 4"/>
          <p:cNvSpPr/>
          <p:nvPr/>
        </p:nvSpPr>
        <p:spPr>
          <a:xfrm>
            <a:off x="5112000" y="3614760"/>
            <a:ext cx="3381480" cy="17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le cim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l’arg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504000" y="151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D’autres terminaisons en </a:t>
            </a:r>
            <a:r>
              <a:rPr lang="fr-FR" sz="2800" b="1" strike="noStrike" spc="-1">
                <a:solidFill>
                  <a:srgbClr val="2A6099"/>
                </a:solidFill>
                <a:latin typeface="Calibri"/>
                <a:ea typeface="DejaVu Sans"/>
              </a:rPr>
              <a:t>-ent</a:t>
            </a: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2095200" y="-14400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mots en -ent</a:t>
            </a:r>
            <a:r>
              <a:rPr lang="fr-FR" sz="28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432000" y="14533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miauler   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2683440" y="1851840"/>
            <a:ext cx="1381680" cy="355680"/>
          </a:xfrm>
          <a:custGeom>
            <a:avLst/>
            <a:gdLst/>
            <a:ahLst/>
            <a:cxnLst/>
            <a:rect l="l" t="t" r="r" b="b"/>
            <a:pathLst>
              <a:path w="5802" h="1002">
                <a:moveTo>
                  <a:pt x="0" y="250"/>
                </a:moveTo>
                <a:lnTo>
                  <a:pt x="4350" y="250"/>
                </a:lnTo>
                <a:lnTo>
                  <a:pt x="4350" y="0"/>
                </a:lnTo>
                <a:lnTo>
                  <a:pt x="5801" y="500"/>
                </a:lnTo>
                <a:lnTo>
                  <a:pt x="4350" y="1001"/>
                </a:lnTo>
                <a:lnTo>
                  <a:pt x="43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4"/>
          <p:cNvSpPr/>
          <p:nvPr/>
        </p:nvSpPr>
        <p:spPr>
          <a:xfrm>
            <a:off x="4154040" y="1573200"/>
            <a:ext cx="4218120" cy="12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un miaulement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210" name="CustomShape 5"/>
          <p:cNvSpPr/>
          <p:nvPr/>
        </p:nvSpPr>
        <p:spPr>
          <a:xfrm>
            <a:off x="360000" y="66240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aboyer    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211" name="CustomShape 6"/>
          <p:cNvSpPr/>
          <p:nvPr/>
        </p:nvSpPr>
        <p:spPr>
          <a:xfrm>
            <a:off x="2664000" y="1132920"/>
            <a:ext cx="1382040" cy="355680"/>
          </a:xfrm>
          <a:custGeom>
            <a:avLst/>
            <a:gdLst/>
            <a:ahLst/>
            <a:cxnLst/>
            <a:rect l="l" t="t" r="r" b="b"/>
            <a:pathLst>
              <a:path w="5802" h="1002">
                <a:moveTo>
                  <a:pt x="0" y="250"/>
                </a:moveTo>
                <a:lnTo>
                  <a:pt x="4350" y="250"/>
                </a:lnTo>
                <a:lnTo>
                  <a:pt x="4350" y="0"/>
                </a:lnTo>
                <a:lnTo>
                  <a:pt x="5801" y="500"/>
                </a:lnTo>
                <a:lnTo>
                  <a:pt x="4350" y="1001"/>
                </a:lnTo>
                <a:lnTo>
                  <a:pt x="43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7"/>
          <p:cNvSpPr/>
          <p:nvPr/>
        </p:nvSpPr>
        <p:spPr>
          <a:xfrm>
            <a:off x="4048920" y="864000"/>
            <a:ext cx="473256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un aboiement</a:t>
            </a: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2095200" y="-14400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mots en -ent</a:t>
            </a:r>
            <a:r>
              <a:rPr lang="fr-FR" sz="28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432000" y="14533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joli   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2683440" y="1851840"/>
            <a:ext cx="1381680" cy="355680"/>
          </a:xfrm>
          <a:custGeom>
            <a:avLst/>
            <a:gdLst/>
            <a:ahLst/>
            <a:cxnLst/>
            <a:rect l="l" t="t" r="r" b="b"/>
            <a:pathLst>
              <a:path w="5802" h="1002">
                <a:moveTo>
                  <a:pt x="0" y="250"/>
                </a:moveTo>
                <a:lnTo>
                  <a:pt x="4350" y="250"/>
                </a:lnTo>
                <a:lnTo>
                  <a:pt x="4350" y="0"/>
                </a:lnTo>
                <a:lnTo>
                  <a:pt x="5801" y="500"/>
                </a:lnTo>
                <a:lnTo>
                  <a:pt x="4350" y="1001"/>
                </a:lnTo>
                <a:lnTo>
                  <a:pt x="43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4"/>
          <p:cNvSpPr/>
          <p:nvPr/>
        </p:nvSpPr>
        <p:spPr>
          <a:xfrm>
            <a:off x="4154040" y="1573200"/>
            <a:ext cx="4218120" cy="12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joliment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217" name="CustomShape 5"/>
          <p:cNvSpPr/>
          <p:nvPr/>
        </p:nvSpPr>
        <p:spPr>
          <a:xfrm>
            <a:off x="360000" y="66240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doux    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218" name="CustomShape 6"/>
          <p:cNvSpPr/>
          <p:nvPr/>
        </p:nvSpPr>
        <p:spPr>
          <a:xfrm>
            <a:off x="2664000" y="1132920"/>
            <a:ext cx="1382040" cy="355680"/>
          </a:xfrm>
          <a:custGeom>
            <a:avLst/>
            <a:gdLst/>
            <a:ahLst/>
            <a:cxnLst/>
            <a:rect l="l" t="t" r="r" b="b"/>
            <a:pathLst>
              <a:path w="5802" h="1002">
                <a:moveTo>
                  <a:pt x="0" y="250"/>
                </a:moveTo>
                <a:lnTo>
                  <a:pt x="4350" y="250"/>
                </a:lnTo>
                <a:lnTo>
                  <a:pt x="4350" y="0"/>
                </a:lnTo>
                <a:lnTo>
                  <a:pt x="5801" y="500"/>
                </a:lnTo>
                <a:lnTo>
                  <a:pt x="4350" y="1001"/>
                </a:lnTo>
                <a:lnTo>
                  <a:pt x="43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7"/>
          <p:cNvSpPr/>
          <p:nvPr/>
        </p:nvSpPr>
        <p:spPr>
          <a:xfrm>
            <a:off x="4048920" y="864000"/>
            <a:ext cx="473256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doucement</a:t>
            </a: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323528" y="195486"/>
            <a:ext cx="8568952" cy="453650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2000" b="0" strike="noStrike" spc="-1" dirty="0">
                <a:latin typeface="Arial"/>
              </a:rPr>
              <a:t>Vincent et Clément sentent la faim venir. Ils cuisinent souvent ensemble.</a:t>
            </a:r>
          </a:p>
          <a:p>
            <a:r>
              <a:rPr lang="fr-FR" sz="2000" b="0" strike="noStrike" spc="-1" dirty="0">
                <a:latin typeface="Arial"/>
              </a:rPr>
              <a:t>Ils préparent les ingrédients : </a:t>
            </a:r>
          </a:p>
          <a:p>
            <a:pPr marL="719138" indent="-269875">
              <a:buFontTx/>
              <a:buChar char="-"/>
            </a:pPr>
            <a:r>
              <a:rPr lang="fr-FR" sz="2000" b="0" strike="noStrike" spc="-1" dirty="0">
                <a:latin typeface="Arial"/>
              </a:rPr>
              <a:t>quatre cents grammes de farine de froment ;</a:t>
            </a:r>
          </a:p>
          <a:p>
            <a:pPr marL="719138" indent="-269875">
              <a:buFontTx/>
              <a:buChar char="-"/>
            </a:pPr>
            <a:r>
              <a:rPr lang="fr-FR" sz="2000" b="0" strike="noStrike" spc="-1" dirty="0">
                <a:latin typeface="Arial"/>
              </a:rPr>
              <a:t>trente centilitres de lait ;</a:t>
            </a:r>
          </a:p>
          <a:p>
            <a:pPr marL="719138" indent="-269875">
              <a:buFontTx/>
              <a:buChar char="-"/>
            </a:pPr>
            <a:r>
              <a:rPr lang="fr-FR" sz="2000" spc="-1" dirty="0">
                <a:latin typeface="Arial"/>
              </a:rPr>
              <a:t>six œufs ;</a:t>
            </a:r>
          </a:p>
          <a:p>
            <a:pPr marL="719138" indent="-269875">
              <a:buFontTx/>
              <a:buChar char="-"/>
            </a:pPr>
            <a:r>
              <a:rPr lang="fr-FR" sz="2000" b="0" strike="noStrike" spc="-1" dirty="0">
                <a:latin typeface="Arial"/>
              </a:rPr>
              <a:t>quarante grammes de beurre.</a:t>
            </a:r>
          </a:p>
          <a:p>
            <a:r>
              <a:rPr lang="fr-FR" sz="2000" spc="-1" dirty="0">
                <a:latin typeface="Arial"/>
              </a:rPr>
              <a:t>« Faut-il des condiments ? », demande Vincent.</a:t>
            </a:r>
          </a:p>
          <a:p>
            <a:r>
              <a:rPr lang="fr-FR" sz="2000" b="0" strike="noStrike" spc="-1" dirty="0">
                <a:latin typeface="Arial"/>
              </a:rPr>
              <a:t>« Seulement une pincée de sel. », répond Clément.</a:t>
            </a:r>
          </a:p>
          <a:p>
            <a:r>
              <a:rPr lang="fr-FR" sz="2000" b="0" strike="noStrike" spc="-1" dirty="0">
                <a:latin typeface="Arial"/>
              </a:rPr>
              <a:t>Ils se lancent gaiement dans la préparation de la pâte à gaufres et mélangent lentement les aliments. </a:t>
            </a:r>
          </a:p>
          <a:p>
            <a:r>
              <a:rPr lang="fr-FR" sz="2000" b="0" strike="noStrike" spc="-1" dirty="0">
                <a:latin typeface="Arial"/>
              </a:rPr>
              <a:t>Quand soudain, c’est l’accident. Les œufs tombent et s’écrasent au sol. </a:t>
            </a:r>
          </a:p>
          <a:p>
            <a:r>
              <a:rPr lang="fr-FR" sz="2000" spc="-1" dirty="0">
                <a:latin typeface="Arial"/>
              </a:rPr>
              <a:t>Les deux garnements pleurent, ils n’ont plus rien à se mettre sous la dent. Heureusement leurs parents viennent à leur rescousse.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251520" y="1560923"/>
            <a:ext cx="9000000" cy="1643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fr-FR" sz="2600" b="0" strike="noStrike" spc="-1" dirty="0">
                <a:latin typeface="Arial"/>
              </a:rPr>
              <a:t>Vincent </a:t>
            </a:r>
            <a:r>
              <a:rPr lang="fr-FR" sz="2600" spc="-1" dirty="0"/>
              <a:t>– </a:t>
            </a:r>
            <a:r>
              <a:rPr lang="fr-FR" sz="2600" b="0" strike="noStrike" spc="-1" dirty="0">
                <a:latin typeface="Arial"/>
              </a:rPr>
              <a:t>Clément </a:t>
            </a:r>
            <a:r>
              <a:rPr lang="fr-FR" sz="2600" spc="-1" dirty="0"/>
              <a:t>– un ingrédient – </a:t>
            </a:r>
            <a:r>
              <a:rPr lang="fr-FR" sz="2600" spc="-1"/>
              <a:t>un </a:t>
            </a:r>
            <a:r>
              <a:rPr lang="fr-FR" sz="2600" b="0" strike="noStrike" spc="-1">
                <a:latin typeface="Arial"/>
              </a:rPr>
              <a:t>condiment </a:t>
            </a:r>
            <a:endParaRPr lang="fr-FR" sz="2600" b="0" strike="noStrike" spc="-1" dirty="0">
              <a:latin typeface="Arial"/>
            </a:endParaRPr>
          </a:p>
          <a:p>
            <a:pPr algn="ctr">
              <a:lnSpc>
                <a:spcPct val="130000"/>
              </a:lnSpc>
            </a:pPr>
            <a:r>
              <a:rPr lang="fr-FR" sz="2600" spc="-1" dirty="0">
                <a:latin typeface="Arial"/>
              </a:rPr>
              <a:t>un </a:t>
            </a:r>
            <a:r>
              <a:rPr lang="fr-FR" sz="2600" b="0" strike="noStrike" spc="-1" dirty="0">
                <a:latin typeface="Arial"/>
              </a:rPr>
              <a:t>aliment – </a:t>
            </a:r>
            <a:r>
              <a:rPr lang="fr-FR" sz="2600" spc="-1" dirty="0"/>
              <a:t>cent –  le </a:t>
            </a:r>
            <a:r>
              <a:rPr lang="fr-FR" sz="2600" b="0" strike="noStrike" spc="-1" dirty="0">
                <a:latin typeface="Arial"/>
              </a:rPr>
              <a:t>froment – un accident </a:t>
            </a:r>
          </a:p>
          <a:p>
            <a:pPr algn="ctr">
              <a:lnSpc>
                <a:spcPct val="130000"/>
              </a:lnSpc>
            </a:pPr>
            <a:r>
              <a:rPr lang="fr-FR" sz="2600" spc="-1" dirty="0">
                <a:latin typeface="Arial"/>
              </a:rPr>
              <a:t>un </a:t>
            </a:r>
            <a:r>
              <a:rPr lang="fr-FR" sz="2600" b="0" strike="noStrike" spc="-1" dirty="0">
                <a:latin typeface="Arial"/>
              </a:rPr>
              <a:t>garnement – une </a:t>
            </a:r>
            <a:r>
              <a:rPr lang="fr-FR" sz="2600" spc="-1" dirty="0"/>
              <a:t>dent – un </a:t>
            </a:r>
            <a:r>
              <a:rPr lang="fr-FR" sz="2600" b="0" strike="noStrike" spc="-1" dirty="0">
                <a:latin typeface="Arial"/>
              </a:rPr>
              <a:t>parent</a:t>
            </a:r>
          </a:p>
          <a:p>
            <a:endParaRPr lang="fr-FR" sz="2600" spc="-1" dirty="0">
              <a:latin typeface="Arial"/>
            </a:endParaRPr>
          </a:p>
          <a:p>
            <a:endParaRPr lang="fr-FR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144000" y="1491630"/>
            <a:ext cx="8748480" cy="1643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fr-FR" sz="2600" b="0" strike="noStrike" spc="-1" dirty="0">
                <a:latin typeface="Arial"/>
              </a:rPr>
              <a:t>finalement – souvent – lentement </a:t>
            </a:r>
            <a:endParaRPr lang="fr-FR" sz="2600" spc="-1" dirty="0"/>
          </a:p>
          <a:p>
            <a:pPr algn="ctr">
              <a:lnSpc>
                <a:spcPct val="130000"/>
              </a:lnSpc>
            </a:pPr>
            <a:r>
              <a:rPr lang="fr-FR" sz="2600" spc="-1" dirty="0"/>
              <a:t>seulement – gaiement – heureusement  </a:t>
            </a:r>
            <a:endParaRPr lang="fr-FR" sz="2600" b="0" strike="noStrike" spc="-1" dirty="0">
              <a:latin typeface="Arial"/>
            </a:endParaRPr>
          </a:p>
          <a:p>
            <a:endParaRPr lang="fr-FR" sz="2600" spc="-1" dirty="0">
              <a:latin typeface="Arial"/>
            </a:endParaRPr>
          </a:p>
          <a:p>
            <a:endParaRPr lang="fr-FR" sz="2600" b="0" strike="noStrike" spc="-1" dirty="0">
              <a:latin typeface="Arial"/>
            </a:endParaRPr>
          </a:p>
          <a:p>
            <a:endParaRPr lang="fr-FR" sz="5400" spc="-1" dirty="0"/>
          </a:p>
          <a:p>
            <a:r>
              <a:rPr lang="fr-FR" sz="2600" b="0" strike="noStrike" spc="-1" dirty="0"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251520" y="1322707"/>
            <a:ext cx="8424936" cy="2304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fr-FR" sz="2600" b="0" strike="noStrike" spc="-1" dirty="0">
                <a:latin typeface="Arial"/>
              </a:rPr>
              <a:t>ils sentent – ils cuisinent – ils préparent</a:t>
            </a:r>
          </a:p>
          <a:p>
            <a:pPr algn="ctr">
              <a:lnSpc>
                <a:spcPct val="130000"/>
              </a:lnSpc>
            </a:pPr>
            <a:r>
              <a:rPr lang="fr-FR" sz="2600" b="0" strike="noStrike" spc="-1" dirty="0">
                <a:latin typeface="Arial"/>
              </a:rPr>
              <a:t>ils se lancent – ils mélangent – ils pleurent</a:t>
            </a:r>
          </a:p>
          <a:p>
            <a:pPr algn="ctr">
              <a:lnSpc>
                <a:spcPct val="130000"/>
              </a:lnSpc>
            </a:pPr>
            <a:r>
              <a:rPr lang="fr-FR" sz="2600" spc="-1" dirty="0">
                <a:latin typeface="Arial"/>
              </a:rPr>
              <a:t>Les œufs tombent et s’écrasent</a:t>
            </a:r>
          </a:p>
          <a:p>
            <a:pPr algn="ctr">
              <a:lnSpc>
                <a:spcPct val="130000"/>
              </a:lnSpc>
            </a:pPr>
            <a:r>
              <a:rPr lang="fr-FR" sz="2600" b="0" strike="noStrike" spc="-1" dirty="0">
                <a:latin typeface="Arial"/>
              </a:rPr>
              <a:t>Les parents viennent</a:t>
            </a:r>
          </a:p>
          <a:p>
            <a:endParaRPr lang="fr-FR" sz="2600" b="0" strike="noStrike" spc="-1" dirty="0">
              <a:latin typeface="Arial"/>
            </a:endParaRPr>
          </a:p>
          <a:p>
            <a:endParaRPr lang="fr-FR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216000" y="2211710"/>
            <a:ext cx="9000000" cy="117229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2000" b="0" strike="noStrike" spc="-1" dirty="0">
                <a:latin typeface="Arial"/>
              </a:rPr>
              <a:t>et – la – ils – six – cent – les – une – de – plus – rien – sous – leur – quand </a:t>
            </a:r>
          </a:p>
          <a:p>
            <a:endParaRPr lang="fr-FR" sz="2000" spc="-1" dirty="0">
              <a:latin typeface="Arial"/>
            </a:endParaRPr>
          </a:p>
          <a:p>
            <a:r>
              <a:rPr lang="fr-FR" sz="2000" b="0" strike="noStrike" spc="-1" dirty="0">
                <a:latin typeface="Arial"/>
              </a:rPr>
              <a:t>    </a:t>
            </a:r>
          </a:p>
          <a:p>
            <a:r>
              <a:rPr lang="fr-FR" sz="2000" b="0" strike="noStrike" spc="-1" dirty="0"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216000" y="2211710"/>
            <a:ext cx="9000000" cy="117229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2000" b="0" strike="noStrike" spc="-1" dirty="0">
                <a:latin typeface="Arial"/>
              </a:rPr>
              <a:t>et – la – ils – six – cent – les – une – de – plus – rien – sous – leur – quand </a:t>
            </a:r>
          </a:p>
          <a:p>
            <a:endParaRPr lang="fr-FR" sz="2000" spc="-1" dirty="0">
              <a:latin typeface="Arial"/>
            </a:endParaRPr>
          </a:p>
          <a:p>
            <a:r>
              <a:rPr lang="fr-FR" sz="2000" b="0" strike="noStrike" spc="-1" dirty="0">
                <a:latin typeface="Arial"/>
              </a:rPr>
              <a:t>    </a:t>
            </a:r>
          </a:p>
          <a:p>
            <a:r>
              <a:rPr lang="fr-FR" sz="2000" b="0" strike="noStrike" spc="-1" dirty="0">
                <a:latin typeface="Arial"/>
              </a:rPr>
              <a:t> 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52496" y="1923678"/>
            <a:ext cx="8784000" cy="44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2000" b="0" strike="noStrike" spc="-1" dirty="0">
                <a:solidFill>
                  <a:srgbClr val="FF0000"/>
                </a:solidFill>
                <a:latin typeface="Arial"/>
              </a:rPr>
              <a:t>1     2     3      4        5       6        7       8       9        10       11       12       13</a:t>
            </a:r>
          </a:p>
        </p:txBody>
      </p:sp>
    </p:spTree>
    <p:extLst>
      <p:ext uri="{BB962C8B-B14F-4D97-AF65-F5344CB8AC3E}">
        <p14:creationId xmlns:p14="http://schemas.microsoft.com/office/powerpoint/2010/main" val="88389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080000" y="1347480"/>
            <a:ext cx="5494320" cy="37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Les chats jouent.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Les lions rugissent.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504000" y="151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terminaison des verbes en </a:t>
            </a:r>
            <a:r>
              <a:rPr lang="fr-FR" sz="2800" b="1" strike="noStrike" spc="-1">
                <a:solidFill>
                  <a:srgbClr val="2A6099"/>
                </a:solidFill>
                <a:latin typeface="Calibri"/>
                <a:ea typeface="DejaVu Sans"/>
              </a:rPr>
              <a:t>-ent</a:t>
            </a: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 3"/>
          <p:cNvPicPr/>
          <p:nvPr/>
        </p:nvPicPr>
        <p:blipFill>
          <a:blip r:embed="rId2"/>
          <a:stretch/>
        </p:blipFill>
        <p:spPr>
          <a:xfrm>
            <a:off x="7757920" y="432000"/>
            <a:ext cx="1224720" cy="478800"/>
          </a:xfrm>
          <a:prstGeom prst="rect">
            <a:avLst/>
          </a:prstGeom>
          <a:ln>
            <a:noFill/>
          </a:ln>
        </p:spPr>
      </p:pic>
      <p:pic>
        <p:nvPicPr>
          <p:cNvPr id="221" name="Image 5"/>
          <p:cNvPicPr/>
          <p:nvPr/>
        </p:nvPicPr>
        <p:blipFill>
          <a:blip r:embed="rId3"/>
          <a:stretch/>
        </p:blipFill>
        <p:spPr>
          <a:xfrm>
            <a:off x="7740360" y="1224000"/>
            <a:ext cx="1224720" cy="478800"/>
          </a:xfrm>
          <a:prstGeom prst="rect">
            <a:avLst/>
          </a:prstGeom>
          <a:ln>
            <a:noFill/>
          </a:ln>
        </p:spPr>
      </p:pic>
      <p:pic>
        <p:nvPicPr>
          <p:cNvPr id="222" name="Image 6"/>
          <p:cNvPicPr/>
          <p:nvPr/>
        </p:nvPicPr>
        <p:blipFill>
          <a:blip r:embed="rId4"/>
          <a:stretch/>
        </p:blipFill>
        <p:spPr>
          <a:xfrm>
            <a:off x="7738920" y="1948320"/>
            <a:ext cx="1226520" cy="478800"/>
          </a:xfrm>
          <a:prstGeom prst="rect">
            <a:avLst/>
          </a:prstGeom>
          <a:ln>
            <a:noFill/>
          </a:ln>
        </p:spPr>
      </p:pic>
      <p:pic>
        <p:nvPicPr>
          <p:cNvPr id="223" name="Image 7"/>
          <p:cNvPicPr/>
          <p:nvPr/>
        </p:nvPicPr>
        <p:blipFill>
          <a:blip r:embed="rId5"/>
          <a:stretch/>
        </p:blipFill>
        <p:spPr>
          <a:xfrm>
            <a:off x="7740360" y="2715840"/>
            <a:ext cx="1224720" cy="478800"/>
          </a:xfrm>
          <a:prstGeom prst="rect">
            <a:avLst/>
          </a:prstGeom>
          <a:ln>
            <a:noFill/>
          </a:ln>
        </p:spPr>
      </p:pic>
      <p:pic>
        <p:nvPicPr>
          <p:cNvPr id="224" name="Image 7"/>
          <p:cNvPicPr/>
          <p:nvPr/>
        </p:nvPicPr>
        <p:blipFill>
          <a:blip r:embed="rId5"/>
          <a:stretch/>
        </p:blipFill>
        <p:spPr>
          <a:xfrm>
            <a:off x="7721467" y="4155926"/>
            <a:ext cx="1224720" cy="478800"/>
          </a:xfrm>
          <a:prstGeom prst="rect">
            <a:avLst/>
          </a:prstGeom>
          <a:ln>
            <a:noFill/>
          </a:ln>
        </p:spPr>
      </p:pic>
      <p:pic>
        <p:nvPicPr>
          <p:cNvPr id="225" name="Image 7"/>
          <p:cNvPicPr/>
          <p:nvPr/>
        </p:nvPicPr>
        <p:blipFill>
          <a:blip r:embed="rId5"/>
          <a:stretch/>
        </p:blipFill>
        <p:spPr>
          <a:xfrm>
            <a:off x="7712107" y="4397846"/>
            <a:ext cx="1224720" cy="478800"/>
          </a:xfrm>
          <a:prstGeom prst="rect">
            <a:avLst/>
          </a:prstGeom>
          <a:ln>
            <a:noFill/>
          </a:ln>
        </p:spPr>
      </p:pic>
      <p:sp>
        <p:nvSpPr>
          <p:cNvPr id="226" name="TextShape 1"/>
          <p:cNvSpPr txBox="1"/>
          <p:nvPr/>
        </p:nvSpPr>
        <p:spPr>
          <a:xfrm>
            <a:off x="0" y="68320"/>
            <a:ext cx="7920000" cy="5243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2000" b="0" strike="noStrike" spc="-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Vincent et Clément sentent la faim venir. Ils cuisinent souvent ensemble. Ils préparent les ingrédients : </a:t>
            </a:r>
          </a:p>
          <a:p>
            <a:pPr marL="457200" indent="-457200">
              <a:buFontTx/>
              <a:buChar char="-"/>
            </a:pPr>
            <a:r>
              <a:rPr lang="fr-FR" sz="2000" b="0" strike="noStrike" spc="-1" dirty="0">
                <a:solidFill>
                  <a:srgbClr val="0070C0"/>
                </a:solidFill>
                <a:latin typeface="Arial"/>
              </a:rPr>
              <a:t>quatre cents grammes de farine de froment ;</a:t>
            </a:r>
          </a:p>
          <a:p>
            <a:pPr marL="457200" indent="-457200">
              <a:buFontTx/>
              <a:buChar char="-"/>
            </a:pPr>
            <a:r>
              <a:rPr lang="fr-FR" sz="2000" b="0" strike="noStrike" spc="-1" dirty="0">
                <a:solidFill>
                  <a:srgbClr val="0070C0"/>
                </a:solidFill>
                <a:latin typeface="Arial"/>
              </a:rPr>
              <a:t>trente centilitres de lait ;</a:t>
            </a:r>
          </a:p>
          <a:p>
            <a:pPr marL="457200" indent="-457200">
              <a:buFontTx/>
              <a:buChar char="-"/>
            </a:pPr>
            <a:r>
              <a:rPr lang="fr-FR" sz="2000" spc="-1" dirty="0">
                <a:solidFill>
                  <a:srgbClr val="0070C0"/>
                </a:solidFill>
                <a:latin typeface="Arial"/>
              </a:rPr>
              <a:t>six œufs ;</a:t>
            </a:r>
          </a:p>
          <a:p>
            <a:pPr marL="457200" indent="-457200">
              <a:buFontTx/>
              <a:buChar char="-"/>
            </a:pPr>
            <a:r>
              <a:rPr lang="fr-FR" sz="2000" b="0" strike="noStrike" spc="-1" dirty="0">
                <a:solidFill>
                  <a:srgbClr val="0070C0"/>
                </a:solidFill>
                <a:latin typeface="Arial"/>
              </a:rPr>
              <a:t>quarante grammes de beurre.</a:t>
            </a:r>
          </a:p>
          <a:p>
            <a:r>
              <a:rPr lang="fr-FR" sz="2000" spc="-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« Faut-il des condiments ? » demande Vincent.</a:t>
            </a:r>
          </a:p>
          <a:p>
            <a:r>
              <a:rPr lang="fr-FR" sz="2000" b="0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« Seulement une pincée de sel. » répond Clément.</a:t>
            </a:r>
          </a:p>
          <a:p>
            <a:r>
              <a:rPr lang="fr-FR" sz="2000" b="0" strike="noStrike" spc="-1" dirty="0">
                <a:latin typeface="Arial"/>
              </a:rPr>
              <a:t>Ils se lancent gaiement dans la préparation de la pâte à gaufres et mélangent lentement les aliments. Quand soudain, c’est l’accident.</a:t>
            </a:r>
          </a:p>
          <a:p>
            <a:endParaRPr lang="fr-FR" sz="2000" u="sng" spc="-1" dirty="0">
              <a:latin typeface="Arial"/>
            </a:endParaRPr>
          </a:p>
          <a:p>
            <a:r>
              <a:rPr lang="fr-FR" sz="2000" b="0" u="sng" strike="noStrike" spc="-1" dirty="0">
                <a:latin typeface="Arial"/>
              </a:rPr>
              <a:t>Les œufs tombent et s’écrasent au sol. </a:t>
            </a:r>
          </a:p>
          <a:p>
            <a:r>
              <a:rPr lang="fr-FR" sz="2000" u="sng" spc="-1" dirty="0">
                <a:latin typeface="Arial"/>
              </a:rPr>
              <a:t>Les deux garnements pleurent, ils n’ont plus rien à se mettre sous la dent. Heureusement leurs parents viennent à leur rescousse.</a:t>
            </a:r>
          </a:p>
        </p:txBody>
      </p:sp>
    </p:spTree>
    <p:extLst>
      <p:ext uri="{BB962C8B-B14F-4D97-AF65-F5344CB8AC3E}">
        <p14:creationId xmlns:p14="http://schemas.microsoft.com/office/powerpoint/2010/main" val="31652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0ACF1F-1FE1-4BC4-BB43-D6302EC8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8DE4D2E-0708-45D7-8C63-0C60F56DEF30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32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080000" y="1347480"/>
            <a:ext cx="5494320" cy="37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Les chats jou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Les lions rugiss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504000" y="151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terminaison des verbes en </a:t>
            </a:r>
            <a:r>
              <a:rPr lang="fr-FR" sz="2800" b="1" strike="noStrike" spc="-1">
                <a:solidFill>
                  <a:srgbClr val="2A6099"/>
                </a:solidFill>
                <a:latin typeface="Calibri"/>
                <a:ea typeface="DejaVu Sans"/>
              </a:rPr>
              <a:t>-ent</a:t>
            </a: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080000" y="1347480"/>
            <a:ext cx="5494320" cy="37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Ils chant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Elles march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504000" y="151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terminaison des verbes en </a:t>
            </a:r>
            <a:r>
              <a:rPr lang="fr-FR" sz="2800" b="1" strike="noStrike" spc="-1">
                <a:solidFill>
                  <a:srgbClr val="2A6099"/>
                </a:solidFill>
                <a:latin typeface="Calibri"/>
                <a:ea typeface="DejaVu Sans"/>
              </a:rPr>
              <a:t>-ent</a:t>
            </a: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898560" y="1347480"/>
            <a:ext cx="7413840" cy="37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Ils chant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             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 chant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Elles march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       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Elle march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504000" y="151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terminaison des verbes en </a:t>
            </a:r>
            <a:r>
              <a:rPr lang="fr-FR" sz="2800" b="1" strike="noStrike" spc="-1">
                <a:solidFill>
                  <a:srgbClr val="2A6099"/>
                </a:solidFill>
                <a:latin typeface="Calibri"/>
                <a:ea typeface="DejaVu Sans"/>
              </a:rPr>
              <a:t>-ent</a:t>
            </a: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898560" y="1347480"/>
            <a:ext cx="7413840" cy="37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Ils chant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             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 chant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Elles march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ent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       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Elle march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504000" y="151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terminaison des verbes en </a:t>
            </a:r>
            <a:r>
              <a:rPr lang="fr-FR" sz="2800" b="1" strike="noStrike" spc="-1">
                <a:solidFill>
                  <a:srgbClr val="2A6099"/>
                </a:solidFill>
                <a:latin typeface="Calibri"/>
                <a:ea typeface="DejaVu Sans"/>
              </a:rPr>
              <a:t>-ent</a:t>
            </a: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5364000" y="2139840"/>
            <a:ext cx="501840" cy="501840"/>
          </a:xfrm>
          <a:prstGeom prst="smileyFace">
            <a:avLst>
              <a:gd name="adj" fmla="val 9282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4"/>
          <p:cNvSpPr/>
          <p:nvPr/>
        </p:nvSpPr>
        <p:spPr>
          <a:xfrm>
            <a:off x="467640" y="2160000"/>
            <a:ext cx="501840" cy="501840"/>
          </a:xfrm>
          <a:prstGeom prst="smileyFace">
            <a:avLst>
              <a:gd name="adj" fmla="val 9282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5"/>
          <p:cNvSpPr/>
          <p:nvPr/>
        </p:nvSpPr>
        <p:spPr>
          <a:xfrm>
            <a:off x="971640" y="2160000"/>
            <a:ext cx="501840" cy="501840"/>
          </a:xfrm>
          <a:prstGeom prst="smileyFace">
            <a:avLst>
              <a:gd name="adj" fmla="val 9282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6"/>
          <p:cNvSpPr/>
          <p:nvPr/>
        </p:nvSpPr>
        <p:spPr>
          <a:xfrm>
            <a:off x="1475640" y="2160000"/>
            <a:ext cx="501840" cy="501840"/>
          </a:xfrm>
          <a:prstGeom prst="smileyFace">
            <a:avLst>
              <a:gd name="adj" fmla="val 9282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839160" y="1465560"/>
            <a:ext cx="7870320" cy="37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Ils                  Amélie et son frère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Elles              Amélie et sa sœur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504000" y="1512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terminaison des verbes en </a:t>
            </a:r>
            <a:r>
              <a:rPr lang="fr-FR" sz="2800" b="1" strike="noStrike" spc="-1">
                <a:solidFill>
                  <a:srgbClr val="2A6099"/>
                </a:solidFill>
                <a:latin typeface="Calibri"/>
                <a:ea typeface="DejaVu Sans"/>
              </a:rPr>
              <a:t>-ent</a:t>
            </a: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1728000" y="1728000"/>
            <a:ext cx="1149480" cy="357480"/>
          </a:xfrm>
          <a:custGeom>
            <a:avLst/>
            <a:gdLst/>
            <a:ahLst/>
            <a:cxnLst/>
            <a:rect l="l" t="t" r="r" b="b"/>
            <a:pathLst>
              <a:path w="3202" h="1002">
                <a:moveTo>
                  <a:pt x="0" y="250"/>
                </a:moveTo>
                <a:lnTo>
                  <a:pt x="2400" y="250"/>
                </a:lnTo>
                <a:lnTo>
                  <a:pt x="2400" y="0"/>
                </a:lnTo>
                <a:lnTo>
                  <a:pt x="3201" y="500"/>
                </a:lnTo>
                <a:lnTo>
                  <a:pt x="2400" y="1001"/>
                </a:lnTo>
                <a:lnTo>
                  <a:pt x="240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4"/>
          <p:cNvSpPr/>
          <p:nvPr/>
        </p:nvSpPr>
        <p:spPr>
          <a:xfrm>
            <a:off x="2088000" y="3096000"/>
            <a:ext cx="1149480" cy="357480"/>
          </a:xfrm>
          <a:custGeom>
            <a:avLst/>
            <a:gdLst/>
            <a:ahLst/>
            <a:cxnLst/>
            <a:rect l="l" t="t" r="r" b="b"/>
            <a:pathLst>
              <a:path w="3202" h="1002">
                <a:moveTo>
                  <a:pt x="0" y="250"/>
                </a:moveTo>
                <a:lnTo>
                  <a:pt x="2400" y="250"/>
                </a:lnTo>
                <a:lnTo>
                  <a:pt x="2400" y="0"/>
                </a:lnTo>
                <a:lnTo>
                  <a:pt x="3201" y="500"/>
                </a:lnTo>
                <a:lnTo>
                  <a:pt x="2400" y="1001"/>
                </a:lnTo>
                <a:lnTo>
                  <a:pt x="240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76000" y="555480"/>
            <a:ext cx="8421480" cy="452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Amélie </a:t>
            </a:r>
            <a:r>
              <a:rPr lang="fr-FR" sz="4400" b="0" strike="noStrike" spc="-1">
                <a:solidFill>
                  <a:srgbClr val="FF0000"/>
                </a:solidFill>
                <a:latin typeface="Calibri"/>
                <a:ea typeface="DejaVu Sans"/>
              </a:rPr>
              <a:t>a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une sœur. Elles </a:t>
            </a:r>
            <a:r>
              <a:rPr lang="fr-FR" sz="4400" b="0" strike="noStrike" spc="-1">
                <a:solidFill>
                  <a:srgbClr val="FF0000"/>
                </a:solidFill>
                <a:latin typeface="Calibri"/>
                <a:ea typeface="DejaVu Sans"/>
              </a:rPr>
              <a:t>aiment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bien jouer au ballon ensemble.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Elle </a:t>
            </a:r>
            <a:r>
              <a:rPr lang="fr-FR" sz="4400" b="0" strike="noStrike" spc="-1">
                <a:solidFill>
                  <a:srgbClr val="FF0000"/>
                </a:solidFill>
                <a:latin typeface="Calibri"/>
                <a:ea typeface="DejaVu Sans"/>
              </a:rPr>
              <a:t>a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aussi un frère, souvent,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ils </a:t>
            </a:r>
            <a:r>
              <a:rPr lang="fr-FR" sz="4400" b="0" strike="noStrike" spc="-1">
                <a:solidFill>
                  <a:srgbClr val="FF0000"/>
                </a:solidFill>
                <a:latin typeface="Calibri"/>
                <a:ea typeface="DejaVu Sans"/>
              </a:rPr>
              <a:t>chantent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des chansons.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2573</TotalTime>
  <Words>561</Words>
  <Application>Microsoft Office PowerPoint</Application>
  <PresentationFormat>Affichage à l'écran (16:9)</PresentationFormat>
  <Paragraphs>171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166</cp:revision>
  <cp:lastPrinted>2020-04-20T07:20:30Z</cp:lastPrinted>
  <dcterms:created xsi:type="dcterms:W3CDTF">2020-03-20T11:24:42Z</dcterms:created>
  <dcterms:modified xsi:type="dcterms:W3CDTF">2020-05-03T21:44:36Z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29</vt:i4>
  </property>
</Properties>
</file>