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3" r:id="rId2"/>
    <p:sldId id="425" r:id="rId3"/>
    <p:sldId id="466" r:id="rId4"/>
    <p:sldId id="431" r:id="rId5"/>
    <p:sldId id="370" r:id="rId6"/>
    <p:sldId id="451" r:id="rId7"/>
    <p:sldId id="498" r:id="rId8"/>
    <p:sldId id="511" r:id="rId9"/>
    <p:sldId id="512" r:id="rId10"/>
    <p:sldId id="513" r:id="rId11"/>
    <p:sldId id="528" r:id="rId12"/>
    <p:sldId id="529" r:id="rId13"/>
    <p:sldId id="515" r:id="rId14"/>
    <p:sldId id="517" r:id="rId15"/>
    <p:sldId id="530" r:id="rId16"/>
    <p:sldId id="410" r:id="rId17"/>
    <p:sldId id="531" r:id="rId18"/>
    <p:sldId id="439" r:id="rId19"/>
    <p:sldId id="524" r:id="rId20"/>
    <p:sldId id="525" r:id="rId21"/>
    <p:sldId id="444" r:id="rId22"/>
    <p:sldId id="526" r:id="rId23"/>
    <p:sldId id="499" r:id="rId24"/>
    <p:sldId id="527" r:id="rId25"/>
    <p:sldId id="523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99FF"/>
    <a:srgbClr val="3366FF"/>
    <a:srgbClr val="FF9933"/>
    <a:srgbClr val="F79581"/>
    <a:srgbClr val="FF00FF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9007" autoAdjust="0"/>
  </p:normalViewPr>
  <p:slideViewPr>
    <p:cSldViewPr snapToGrid="0">
      <p:cViewPr>
        <p:scale>
          <a:sx n="50" d="100"/>
          <a:sy n="50" d="100"/>
        </p:scale>
        <p:origin x="-1838" y="-7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84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94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74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82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7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61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16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70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41170D7-C601-4176-873E-D92838B10121}" type="presOf" srcId="{5A256FE1-617A-F64B-AAA5-E71BA3D8E71B}" destId="{5131D196-118F-ED4B-8F8C-9F861CEE626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BB1A6F48-7E66-46DD-B94F-C12524D29673}" type="presOf" srcId="{D865DF60-6A8A-1346-86CF-ADC5241F7441}" destId="{C3381103-080C-D746-8B27-46B2DEE4028C}" srcOrd="0" destOrd="0" presId="urn:microsoft.com/office/officeart/2005/8/layout/vList5"/>
    <dgm:cxn modelId="{A69C6260-11FF-4A15-A0CA-24C0C9C3C8EA}" type="presOf" srcId="{39104730-2024-374C-98E0-3A4CE7ED9881}" destId="{82B71E07-46A9-1F4C-9980-576B2FA3ADD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06DE35F5-1BAD-45BA-ABF6-BFE92C8C15E6}" type="presOf" srcId="{877D7047-60CD-754B-B94B-0D52DA8802EF}" destId="{E895D6B0-A2C0-8846-B022-1C147093D231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B60EE4A-6AE3-470E-A6F4-FC95F05CF12B}" type="presOf" srcId="{DD6BBC1B-D149-744A-A30E-EFE273F02222}" destId="{B2E2EFB5-3D81-DA40-B0AB-7277103CCFA5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8D73E789-043C-4262-BBBE-4D5B7871C0C8}" type="presOf" srcId="{2C8EC395-066D-984E-8F48-1D03BBA365D6}" destId="{FBE9ED35-B856-174C-8737-A32D2C924CA6}" srcOrd="0" destOrd="0" presId="urn:microsoft.com/office/officeart/2005/8/layout/vList5"/>
    <dgm:cxn modelId="{815CC3F3-382E-4F40-AB34-5A698A5544A6}" type="presOf" srcId="{C98D5B68-7884-6648-A6A0-2E344EE2F2C1}" destId="{70B8D9E0-4A6D-2F44-B595-4E51FB1CC510}" srcOrd="0" destOrd="0" presId="urn:microsoft.com/office/officeart/2005/8/layout/vList5"/>
    <dgm:cxn modelId="{AA97DAE2-F5C8-4DA5-95EE-D46CF07274C6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866C589-65B4-4785-BF39-03C6C3081776}" type="presOf" srcId="{8943F2E6-3B0D-E448-9217-B317A1C852F5}" destId="{1017B7CB-13B4-9B4A-A898-E550BB192901}" srcOrd="0" destOrd="0" presId="urn:microsoft.com/office/officeart/2005/8/layout/vList5"/>
    <dgm:cxn modelId="{B786F2E5-248D-43A8-85DB-1B4A3BD5E9EB}" type="presParOf" srcId="{82B71E07-46A9-1F4C-9980-576B2FA3ADD8}" destId="{A3A8D8DA-067B-EC42-9EAF-7E4FD8AA6489}" srcOrd="0" destOrd="0" presId="urn:microsoft.com/office/officeart/2005/8/layout/vList5"/>
    <dgm:cxn modelId="{F247771B-A69F-4880-9534-3983CB260867}" type="presParOf" srcId="{A3A8D8DA-067B-EC42-9EAF-7E4FD8AA6489}" destId="{5131D196-118F-ED4B-8F8C-9F861CEE6268}" srcOrd="0" destOrd="0" presId="urn:microsoft.com/office/officeart/2005/8/layout/vList5"/>
    <dgm:cxn modelId="{AE9A9584-2D1D-445B-A0FD-73C23005A660}" type="presParOf" srcId="{A3A8D8DA-067B-EC42-9EAF-7E4FD8AA6489}" destId="{B2E2EFB5-3D81-DA40-B0AB-7277103CCFA5}" srcOrd="1" destOrd="0" presId="urn:microsoft.com/office/officeart/2005/8/layout/vList5"/>
    <dgm:cxn modelId="{3834281C-B51A-47B7-9BEA-AB5C036423D5}" type="presParOf" srcId="{82B71E07-46A9-1F4C-9980-576B2FA3ADD8}" destId="{86757E5C-20F4-E745-A720-B10E686939A4}" srcOrd="1" destOrd="0" presId="urn:microsoft.com/office/officeart/2005/8/layout/vList5"/>
    <dgm:cxn modelId="{0346A81B-BEB5-4AE9-93B4-3D4203644EA0}" type="presParOf" srcId="{82B71E07-46A9-1F4C-9980-576B2FA3ADD8}" destId="{0760AE06-7B56-494A-A0E8-36B594643D8E}" srcOrd="2" destOrd="0" presId="urn:microsoft.com/office/officeart/2005/8/layout/vList5"/>
    <dgm:cxn modelId="{C7DA9043-898A-48B4-BD25-A8AA8F3FE2B8}" type="presParOf" srcId="{0760AE06-7B56-494A-A0E8-36B594643D8E}" destId="{C3381103-080C-D746-8B27-46B2DEE4028C}" srcOrd="0" destOrd="0" presId="urn:microsoft.com/office/officeart/2005/8/layout/vList5"/>
    <dgm:cxn modelId="{F843C624-DFC6-4832-B7E1-8178CC515C50}" type="presParOf" srcId="{0760AE06-7B56-494A-A0E8-36B594643D8E}" destId="{FBE9ED35-B856-174C-8737-A32D2C924CA6}" srcOrd="1" destOrd="0" presId="urn:microsoft.com/office/officeart/2005/8/layout/vList5"/>
    <dgm:cxn modelId="{F9885684-4987-468F-977E-2FCF7827AC62}" type="presParOf" srcId="{82B71E07-46A9-1F4C-9980-576B2FA3ADD8}" destId="{42D27948-8160-FF47-9116-9786F5E669CE}" srcOrd="3" destOrd="0" presId="urn:microsoft.com/office/officeart/2005/8/layout/vList5"/>
    <dgm:cxn modelId="{19B69685-A87C-48EA-B370-E32E970DCDCE}" type="presParOf" srcId="{82B71E07-46A9-1F4C-9980-576B2FA3ADD8}" destId="{39BBA486-03BD-2144-ABBF-AE369E5400B7}" srcOrd="4" destOrd="0" presId="urn:microsoft.com/office/officeart/2005/8/layout/vList5"/>
    <dgm:cxn modelId="{634A6708-D2C2-4269-B9FC-BC19F432AE90}" type="presParOf" srcId="{39BBA486-03BD-2144-ABBF-AE369E5400B7}" destId="{70B8D9E0-4A6D-2F44-B595-4E51FB1CC510}" srcOrd="0" destOrd="0" presId="urn:microsoft.com/office/officeart/2005/8/layout/vList5"/>
    <dgm:cxn modelId="{FE1D9953-D3DA-4E4D-8EC6-881754E43210}" type="presParOf" srcId="{39BBA486-03BD-2144-ABBF-AE369E5400B7}" destId="{09F84ED2-5430-D348-8351-1C588DA968EF}" srcOrd="1" destOrd="0" presId="urn:microsoft.com/office/officeart/2005/8/layout/vList5"/>
    <dgm:cxn modelId="{68456C57-D02B-4E01-80D4-950E7A67CE35}" type="presParOf" srcId="{82B71E07-46A9-1F4C-9980-576B2FA3ADD8}" destId="{26A10C18-A8F4-6A4C-BDEE-6F7DE3CE4615}" srcOrd="5" destOrd="0" presId="urn:microsoft.com/office/officeart/2005/8/layout/vList5"/>
    <dgm:cxn modelId="{1EE040F5-4167-4F34-9222-F4E413DAA4C9}" type="presParOf" srcId="{82B71E07-46A9-1F4C-9980-576B2FA3ADD8}" destId="{4ECD3363-8FE6-2E4D-AEB8-DD61ACBB9653}" srcOrd="6" destOrd="0" presId="urn:microsoft.com/office/officeart/2005/8/layout/vList5"/>
    <dgm:cxn modelId="{651CB0CB-A2DA-47C1-8F62-ADC09EBC2035}" type="presParOf" srcId="{4ECD3363-8FE6-2E4D-AEB8-DD61ACBB9653}" destId="{E895D6B0-A2C0-8846-B022-1C147093D231}" srcOrd="0" destOrd="0" presId="urn:microsoft.com/office/officeart/2005/8/layout/vList5"/>
    <dgm:cxn modelId="{7C29D5B5-B5F3-4304-88EA-FC48AF70F5FB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6699FF">
            <a:alpha val="89804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84</a:t>
          </a:r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94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74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82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19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9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99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90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E02D86-510C-43AD-A223-C560C2BB995C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9CD79A4-DD55-4DC4-A1F4-D98C3975059B}" type="presOf" srcId="{D865DF60-6A8A-1346-86CF-ADC5241F7441}" destId="{C3381103-080C-D746-8B27-46B2DEE4028C}" srcOrd="0" destOrd="0" presId="urn:microsoft.com/office/officeart/2005/8/layout/vList5"/>
    <dgm:cxn modelId="{EDC306D1-A20F-40E2-B9D1-5DC393D40CA6}" type="presOf" srcId="{39104730-2024-374C-98E0-3A4CE7ED9881}" destId="{82B71E07-46A9-1F4C-9980-576B2FA3ADD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34158A6-CA97-4063-BAC9-FFD78A7A662E}" type="presOf" srcId="{877D7047-60CD-754B-B94B-0D52DA8802EF}" destId="{E895D6B0-A2C0-8846-B022-1C147093D231}" srcOrd="0" destOrd="0" presId="urn:microsoft.com/office/officeart/2005/8/layout/vList5"/>
    <dgm:cxn modelId="{A9EF93F2-A94C-44E7-8E95-8733EA6E3F0A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C0E860A0-1627-4987-A89D-3D297CBC3A42}" type="presOf" srcId="{8943F2E6-3B0D-E448-9217-B317A1C852F5}" destId="{1017B7CB-13B4-9B4A-A898-E550BB192901}" srcOrd="0" destOrd="0" presId="urn:microsoft.com/office/officeart/2005/8/layout/vList5"/>
    <dgm:cxn modelId="{BD75615D-2900-412F-83C3-3A109309FA56}" type="presOf" srcId="{2C8EC395-066D-984E-8F48-1D03BBA365D6}" destId="{FBE9ED35-B856-174C-8737-A32D2C924CA6}" srcOrd="0" destOrd="0" presId="urn:microsoft.com/office/officeart/2005/8/layout/vList5"/>
    <dgm:cxn modelId="{E2C28F97-9ACB-46F1-AC77-AECA40CB18B8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F4294BCF-C027-4FC9-834E-90E78499B06D}" type="presOf" srcId="{31427C3A-E33A-4C40-B6A8-DF440F9FA9C2}" destId="{09F84ED2-5430-D348-8351-1C588DA968EF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0C14DC9-3187-43B0-AB9C-5C4FEDA4C0BC}" type="presParOf" srcId="{82B71E07-46A9-1F4C-9980-576B2FA3ADD8}" destId="{A3A8D8DA-067B-EC42-9EAF-7E4FD8AA6489}" srcOrd="0" destOrd="0" presId="urn:microsoft.com/office/officeart/2005/8/layout/vList5"/>
    <dgm:cxn modelId="{E660E90E-D324-4365-8883-AE8B61F00650}" type="presParOf" srcId="{A3A8D8DA-067B-EC42-9EAF-7E4FD8AA6489}" destId="{5131D196-118F-ED4B-8F8C-9F861CEE6268}" srcOrd="0" destOrd="0" presId="urn:microsoft.com/office/officeart/2005/8/layout/vList5"/>
    <dgm:cxn modelId="{A4A6B365-9CF2-406A-A4E6-950E36033AFA}" type="presParOf" srcId="{A3A8D8DA-067B-EC42-9EAF-7E4FD8AA6489}" destId="{B2E2EFB5-3D81-DA40-B0AB-7277103CCFA5}" srcOrd="1" destOrd="0" presId="urn:microsoft.com/office/officeart/2005/8/layout/vList5"/>
    <dgm:cxn modelId="{F0E14269-BBF0-41A1-B9BA-DDA9E7E5F306}" type="presParOf" srcId="{82B71E07-46A9-1F4C-9980-576B2FA3ADD8}" destId="{86757E5C-20F4-E745-A720-B10E686939A4}" srcOrd="1" destOrd="0" presId="urn:microsoft.com/office/officeart/2005/8/layout/vList5"/>
    <dgm:cxn modelId="{1121EC91-0FC8-404F-8698-62DB091F6756}" type="presParOf" srcId="{82B71E07-46A9-1F4C-9980-576B2FA3ADD8}" destId="{0760AE06-7B56-494A-A0E8-36B594643D8E}" srcOrd="2" destOrd="0" presId="urn:microsoft.com/office/officeart/2005/8/layout/vList5"/>
    <dgm:cxn modelId="{77E6F60D-4652-4E36-82F4-21D48AB9976D}" type="presParOf" srcId="{0760AE06-7B56-494A-A0E8-36B594643D8E}" destId="{C3381103-080C-D746-8B27-46B2DEE4028C}" srcOrd="0" destOrd="0" presId="urn:microsoft.com/office/officeart/2005/8/layout/vList5"/>
    <dgm:cxn modelId="{414892F1-197F-4AEF-90CE-3435F1433A76}" type="presParOf" srcId="{0760AE06-7B56-494A-A0E8-36B594643D8E}" destId="{FBE9ED35-B856-174C-8737-A32D2C924CA6}" srcOrd="1" destOrd="0" presId="urn:microsoft.com/office/officeart/2005/8/layout/vList5"/>
    <dgm:cxn modelId="{06886937-AE20-4C9F-A2C7-14F9BD86AACA}" type="presParOf" srcId="{82B71E07-46A9-1F4C-9980-576B2FA3ADD8}" destId="{42D27948-8160-FF47-9116-9786F5E669CE}" srcOrd="3" destOrd="0" presId="urn:microsoft.com/office/officeart/2005/8/layout/vList5"/>
    <dgm:cxn modelId="{F68302AC-E909-463D-B7AA-1B981BD5AC05}" type="presParOf" srcId="{82B71E07-46A9-1F4C-9980-576B2FA3ADD8}" destId="{39BBA486-03BD-2144-ABBF-AE369E5400B7}" srcOrd="4" destOrd="0" presId="urn:microsoft.com/office/officeart/2005/8/layout/vList5"/>
    <dgm:cxn modelId="{7CDFB323-E48D-4330-BD20-FABF5646A0DB}" type="presParOf" srcId="{39BBA486-03BD-2144-ABBF-AE369E5400B7}" destId="{70B8D9E0-4A6D-2F44-B595-4E51FB1CC510}" srcOrd="0" destOrd="0" presId="urn:microsoft.com/office/officeart/2005/8/layout/vList5"/>
    <dgm:cxn modelId="{E0522A2D-D2C6-458A-8E90-5B2F1B4E0421}" type="presParOf" srcId="{39BBA486-03BD-2144-ABBF-AE369E5400B7}" destId="{09F84ED2-5430-D348-8351-1C588DA968EF}" srcOrd="1" destOrd="0" presId="urn:microsoft.com/office/officeart/2005/8/layout/vList5"/>
    <dgm:cxn modelId="{DDEF7BFE-F779-4894-A8F1-D73C9F3A0240}" type="presParOf" srcId="{82B71E07-46A9-1F4C-9980-576B2FA3ADD8}" destId="{26A10C18-A8F4-6A4C-BDEE-6F7DE3CE4615}" srcOrd="5" destOrd="0" presId="urn:microsoft.com/office/officeart/2005/8/layout/vList5"/>
    <dgm:cxn modelId="{22BF6D19-20F1-4542-8D6D-0217DD68056A}" type="presParOf" srcId="{82B71E07-46A9-1F4C-9980-576B2FA3ADD8}" destId="{4ECD3363-8FE6-2E4D-AEB8-DD61ACBB9653}" srcOrd="6" destOrd="0" presId="urn:microsoft.com/office/officeart/2005/8/layout/vList5"/>
    <dgm:cxn modelId="{DE52709A-B4F6-4F92-BCB6-7B3EE635CE5B}" type="presParOf" srcId="{4ECD3363-8FE6-2E4D-AEB8-DD61ACBB9653}" destId="{E895D6B0-A2C0-8846-B022-1C147093D231}" srcOrd="0" destOrd="0" presId="urn:microsoft.com/office/officeart/2005/8/layout/vList5"/>
    <dgm:cxn modelId="{55CFC549-45AB-4317-AFDA-3F975EEF6F5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19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9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99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90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B4B8176-E9F7-41AA-84C0-DBE8BBBDF81F}" type="presOf" srcId="{D865DF60-6A8A-1346-86CF-ADC5241F7441}" destId="{C3381103-080C-D746-8B27-46B2DEE4028C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997C413-B683-49F2-9D20-00555862FC20}" type="presOf" srcId="{DD6BBC1B-D149-744A-A30E-EFE273F02222}" destId="{B2E2EFB5-3D81-DA40-B0AB-7277103CCFA5}" srcOrd="0" destOrd="0" presId="urn:microsoft.com/office/officeart/2005/8/layout/vList5"/>
    <dgm:cxn modelId="{4AEB6FC1-FD92-4895-A571-22EB20631F1C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AB927353-F81B-4D31-B3D2-92745E56C5E8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E626C868-5BBE-44CC-9B4D-370550EF640B}" type="presOf" srcId="{39104730-2024-374C-98E0-3A4CE7ED9881}" destId="{82B71E07-46A9-1F4C-9980-576B2FA3ADD8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91AF42CB-2880-4C1A-90C5-E93E85351046}" type="presOf" srcId="{C98D5B68-7884-6648-A6A0-2E344EE2F2C1}" destId="{70B8D9E0-4A6D-2F44-B595-4E51FB1CC510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FAA9D99C-E309-45F0-830F-42006887F963}" type="presOf" srcId="{877D7047-60CD-754B-B94B-0D52DA8802EF}" destId="{E895D6B0-A2C0-8846-B022-1C147093D231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4AFD1FAA-02C7-419D-8B60-0A47A4EAA4F7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13A8CB6B-F578-4B96-A46D-66218F7A09E8}" type="presOf" srcId="{2C8EC395-066D-984E-8F48-1D03BBA365D6}" destId="{FBE9ED35-B856-174C-8737-A32D2C924CA6}" srcOrd="0" destOrd="0" presId="urn:microsoft.com/office/officeart/2005/8/layout/vList5"/>
    <dgm:cxn modelId="{C7975EFE-52FA-4C2C-AA29-AA7FB880B7D4}" type="presParOf" srcId="{82B71E07-46A9-1F4C-9980-576B2FA3ADD8}" destId="{A3A8D8DA-067B-EC42-9EAF-7E4FD8AA6489}" srcOrd="0" destOrd="0" presId="urn:microsoft.com/office/officeart/2005/8/layout/vList5"/>
    <dgm:cxn modelId="{1ECF98F6-16D8-4CEC-832A-BDEDC2240833}" type="presParOf" srcId="{A3A8D8DA-067B-EC42-9EAF-7E4FD8AA6489}" destId="{5131D196-118F-ED4B-8F8C-9F861CEE6268}" srcOrd="0" destOrd="0" presId="urn:microsoft.com/office/officeart/2005/8/layout/vList5"/>
    <dgm:cxn modelId="{3462AFDD-D02F-47E3-A0AD-588944AAF574}" type="presParOf" srcId="{A3A8D8DA-067B-EC42-9EAF-7E4FD8AA6489}" destId="{B2E2EFB5-3D81-DA40-B0AB-7277103CCFA5}" srcOrd="1" destOrd="0" presId="urn:microsoft.com/office/officeart/2005/8/layout/vList5"/>
    <dgm:cxn modelId="{547D847F-4DFD-41AF-9118-A7D58E903FEE}" type="presParOf" srcId="{82B71E07-46A9-1F4C-9980-576B2FA3ADD8}" destId="{86757E5C-20F4-E745-A720-B10E686939A4}" srcOrd="1" destOrd="0" presId="urn:microsoft.com/office/officeart/2005/8/layout/vList5"/>
    <dgm:cxn modelId="{E7DC1E70-303D-43DB-8399-AB87BA0165FD}" type="presParOf" srcId="{82B71E07-46A9-1F4C-9980-576B2FA3ADD8}" destId="{0760AE06-7B56-494A-A0E8-36B594643D8E}" srcOrd="2" destOrd="0" presId="urn:microsoft.com/office/officeart/2005/8/layout/vList5"/>
    <dgm:cxn modelId="{37A33FE0-68CD-414A-A79C-AEAFD3CE52B6}" type="presParOf" srcId="{0760AE06-7B56-494A-A0E8-36B594643D8E}" destId="{C3381103-080C-D746-8B27-46B2DEE4028C}" srcOrd="0" destOrd="0" presId="urn:microsoft.com/office/officeart/2005/8/layout/vList5"/>
    <dgm:cxn modelId="{AFC89FEC-11F1-405E-9970-5E277960B6C5}" type="presParOf" srcId="{0760AE06-7B56-494A-A0E8-36B594643D8E}" destId="{FBE9ED35-B856-174C-8737-A32D2C924CA6}" srcOrd="1" destOrd="0" presId="urn:microsoft.com/office/officeart/2005/8/layout/vList5"/>
    <dgm:cxn modelId="{393E9EA5-B8A4-4B87-8C2E-25C2777D075A}" type="presParOf" srcId="{82B71E07-46A9-1F4C-9980-576B2FA3ADD8}" destId="{42D27948-8160-FF47-9116-9786F5E669CE}" srcOrd="3" destOrd="0" presId="urn:microsoft.com/office/officeart/2005/8/layout/vList5"/>
    <dgm:cxn modelId="{4EB014E2-8FA1-4AFB-8FD9-5A4DF6A3782F}" type="presParOf" srcId="{82B71E07-46A9-1F4C-9980-576B2FA3ADD8}" destId="{39BBA486-03BD-2144-ABBF-AE369E5400B7}" srcOrd="4" destOrd="0" presId="urn:microsoft.com/office/officeart/2005/8/layout/vList5"/>
    <dgm:cxn modelId="{5662C2EC-1B74-4B7E-A8E8-542C8C5D6F90}" type="presParOf" srcId="{39BBA486-03BD-2144-ABBF-AE369E5400B7}" destId="{70B8D9E0-4A6D-2F44-B595-4E51FB1CC510}" srcOrd="0" destOrd="0" presId="urn:microsoft.com/office/officeart/2005/8/layout/vList5"/>
    <dgm:cxn modelId="{221EEFB1-DFB7-457C-81CF-1796753EE4CF}" type="presParOf" srcId="{39BBA486-03BD-2144-ABBF-AE369E5400B7}" destId="{09F84ED2-5430-D348-8351-1C588DA968EF}" srcOrd="1" destOrd="0" presId="urn:microsoft.com/office/officeart/2005/8/layout/vList5"/>
    <dgm:cxn modelId="{68DE5B13-A557-4406-B73F-5E60D28AB10D}" type="presParOf" srcId="{82B71E07-46A9-1F4C-9980-576B2FA3ADD8}" destId="{26A10C18-A8F4-6A4C-BDEE-6F7DE3CE4615}" srcOrd="5" destOrd="0" presId="urn:microsoft.com/office/officeart/2005/8/layout/vList5"/>
    <dgm:cxn modelId="{829ABE5F-A80C-476D-905A-6A7EB57D364D}" type="presParOf" srcId="{82B71E07-46A9-1F4C-9980-576B2FA3ADD8}" destId="{4ECD3363-8FE6-2E4D-AEB8-DD61ACBB9653}" srcOrd="6" destOrd="0" presId="urn:microsoft.com/office/officeart/2005/8/layout/vList5"/>
    <dgm:cxn modelId="{69C72FC1-5F8E-4A18-AC46-D684D33A0EF0}" type="presParOf" srcId="{4ECD3363-8FE6-2E4D-AEB8-DD61ACBB9653}" destId="{E895D6B0-A2C0-8846-B022-1C147093D231}" srcOrd="0" destOrd="0" presId="urn:microsoft.com/office/officeart/2005/8/layout/vList5"/>
    <dgm:cxn modelId="{0D09933D-EEC8-4903-B157-9C8B1993A40C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 780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 87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 78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 870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 custLinFactNeighborX="5233" custLinFactNeighborY="21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63A8CB-9DCF-4D68-A9A0-669E69DDF59F}" type="presOf" srcId="{2C8EC395-066D-984E-8F48-1D03BBA365D6}" destId="{FBE9ED35-B856-174C-8737-A32D2C924CA6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83A8330F-4606-40BA-B9B0-8E01190C9F28}" type="presOf" srcId="{5A256FE1-617A-F64B-AAA5-E71BA3D8E71B}" destId="{5131D196-118F-ED4B-8F8C-9F861CEE626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6C404044-2633-4D99-B495-4FE363FCCAD1}" type="presOf" srcId="{877D7047-60CD-754B-B94B-0D52DA8802EF}" destId="{E895D6B0-A2C0-8846-B022-1C147093D231}" srcOrd="0" destOrd="0" presId="urn:microsoft.com/office/officeart/2005/8/layout/vList5"/>
    <dgm:cxn modelId="{F38FD059-25CC-49FF-8B72-2C53DDE3D891}" type="presOf" srcId="{DD6BBC1B-D149-744A-A30E-EFE273F02222}" destId="{B2E2EFB5-3D81-DA40-B0AB-7277103CCFA5}" srcOrd="0" destOrd="0" presId="urn:microsoft.com/office/officeart/2005/8/layout/vList5"/>
    <dgm:cxn modelId="{8290443F-07A1-4B74-88E1-05EB9C71DC4E}" type="presOf" srcId="{8943F2E6-3B0D-E448-9217-B317A1C852F5}" destId="{1017B7CB-13B4-9B4A-A898-E550BB192901}" srcOrd="0" destOrd="0" presId="urn:microsoft.com/office/officeart/2005/8/layout/vList5"/>
    <dgm:cxn modelId="{DD89CE40-FA07-4626-8480-5E020FBF6209}" type="presOf" srcId="{31427C3A-E33A-4C40-B6A8-DF440F9FA9C2}" destId="{09F84ED2-5430-D348-8351-1C588DA968EF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6ED96778-1CCB-4AD0-8D30-176F49A60051}" type="presOf" srcId="{C98D5B68-7884-6648-A6A0-2E344EE2F2C1}" destId="{70B8D9E0-4A6D-2F44-B595-4E51FB1CC510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52EA026D-87CC-43E8-800C-C7EA93C76F52}" type="presOf" srcId="{D865DF60-6A8A-1346-86CF-ADC5241F7441}" destId="{C3381103-080C-D746-8B27-46B2DEE4028C}" srcOrd="0" destOrd="0" presId="urn:microsoft.com/office/officeart/2005/8/layout/vList5"/>
    <dgm:cxn modelId="{AEF42031-C6E6-4043-99C6-699F73401996}" type="presOf" srcId="{39104730-2024-374C-98E0-3A4CE7ED9881}" destId="{82B71E07-46A9-1F4C-9980-576B2FA3ADD8}" srcOrd="0" destOrd="0" presId="urn:microsoft.com/office/officeart/2005/8/layout/vList5"/>
    <dgm:cxn modelId="{C5BE65C5-E003-4F24-9874-EC800DE8282E}" type="presParOf" srcId="{82B71E07-46A9-1F4C-9980-576B2FA3ADD8}" destId="{A3A8D8DA-067B-EC42-9EAF-7E4FD8AA6489}" srcOrd="0" destOrd="0" presId="urn:microsoft.com/office/officeart/2005/8/layout/vList5"/>
    <dgm:cxn modelId="{FFCB79BC-26BB-4685-85AB-AB3764E10F1B}" type="presParOf" srcId="{A3A8D8DA-067B-EC42-9EAF-7E4FD8AA6489}" destId="{5131D196-118F-ED4B-8F8C-9F861CEE6268}" srcOrd="0" destOrd="0" presId="urn:microsoft.com/office/officeart/2005/8/layout/vList5"/>
    <dgm:cxn modelId="{334A7E6E-5966-48F2-9E9F-B28817C1B573}" type="presParOf" srcId="{A3A8D8DA-067B-EC42-9EAF-7E4FD8AA6489}" destId="{B2E2EFB5-3D81-DA40-B0AB-7277103CCFA5}" srcOrd="1" destOrd="0" presId="urn:microsoft.com/office/officeart/2005/8/layout/vList5"/>
    <dgm:cxn modelId="{92041AF5-4257-4040-8FBB-622EAD32584D}" type="presParOf" srcId="{82B71E07-46A9-1F4C-9980-576B2FA3ADD8}" destId="{86757E5C-20F4-E745-A720-B10E686939A4}" srcOrd="1" destOrd="0" presId="urn:microsoft.com/office/officeart/2005/8/layout/vList5"/>
    <dgm:cxn modelId="{55E63B15-DCDD-483B-A742-16FA2FF412A6}" type="presParOf" srcId="{82B71E07-46A9-1F4C-9980-576B2FA3ADD8}" destId="{0760AE06-7B56-494A-A0E8-36B594643D8E}" srcOrd="2" destOrd="0" presId="urn:microsoft.com/office/officeart/2005/8/layout/vList5"/>
    <dgm:cxn modelId="{E25F4B83-F84D-4AC3-8062-2E9638B777E4}" type="presParOf" srcId="{0760AE06-7B56-494A-A0E8-36B594643D8E}" destId="{C3381103-080C-D746-8B27-46B2DEE4028C}" srcOrd="0" destOrd="0" presId="urn:microsoft.com/office/officeart/2005/8/layout/vList5"/>
    <dgm:cxn modelId="{A1B90B59-D092-4E05-BEB0-5241710FB9C2}" type="presParOf" srcId="{0760AE06-7B56-494A-A0E8-36B594643D8E}" destId="{FBE9ED35-B856-174C-8737-A32D2C924CA6}" srcOrd="1" destOrd="0" presId="urn:microsoft.com/office/officeart/2005/8/layout/vList5"/>
    <dgm:cxn modelId="{B73B9C28-46D9-40C8-9D72-E811E73FF05D}" type="presParOf" srcId="{82B71E07-46A9-1F4C-9980-576B2FA3ADD8}" destId="{42D27948-8160-FF47-9116-9786F5E669CE}" srcOrd="3" destOrd="0" presId="urn:microsoft.com/office/officeart/2005/8/layout/vList5"/>
    <dgm:cxn modelId="{7FBD9513-7711-429A-A2A8-09B69988F175}" type="presParOf" srcId="{82B71E07-46A9-1F4C-9980-576B2FA3ADD8}" destId="{39BBA486-03BD-2144-ABBF-AE369E5400B7}" srcOrd="4" destOrd="0" presId="urn:microsoft.com/office/officeart/2005/8/layout/vList5"/>
    <dgm:cxn modelId="{E48221EB-D6AD-45A5-8D2F-506D0544FF46}" type="presParOf" srcId="{39BBA486-03BD-2144-ABBF-AE369E5400B7}" destId="{70B8D9E0-4A6D-2F44-B595-4E51FB1CC510}" srcOrd="0" destOrd="0" presId="urn:microsoft.com/office/officeart/2005/8/layout/vList5"/>
    <dgm:cxn modelId="{5522B163-93D9-4E16-A663-87F1006FA6B9}" type="presParOf" srcId="{39BBA486-03BD-2144-ABBF-AE369E5400B7}" destId="{09F84ED2-5430-D348-8351-1C588DA968EF}" srcOrd="1" destOrd="0" presId="urn:microsoft.com/office/officeart/2005/8/layout/vList5"/>
    <dgm:cxn modelId="{B3ADF2F5-1B01-4D59-9EC0-7210DC591402}" type="presParOf" srcId="{82B71E07-46A9-1F4C-9980-576B2FA3ADD8}" destId="{26A10C18-A8F4-6A4C-BDEE-6F7DE3CE4615}" srcOrd="5" destOrd="0" presId="urn:microsoft.com/office/officeart/2005/8/layout/vList5"/>
    <dgm:cxn modelId="{B9115F78-48E5-4167-B63B-E4C3B2487990}" type="presParOf" srcId="{82B71E07-46A9-1F4C-9980-576B2FA3ADD8}" destId="{4ECD3363-8FE6-2E4D-AEB8-DD61ACBB9653}" srcOrd="6" destOrd="0" presId="urn:microsoft.com/office/officeart/2005/8/layout/vList5"/>
    <dgm:cxn modelId="{10C440C0-1B85-47F3-ABCE-565075641B85}" type="presParOf" srcId="{4ECD3363-8FE6-2E4D-AEB8-DD61ACBB9653}" destId="{E895D6B0-A2C0-8846-B022-1C147093D231}" srcOrd="0" destOrd="0" presId="urn:microsoft.com/office/officeart/2005/8/layout/vList5"/>
    <dgm:cxn modelId="{9AE8D572-C5F4-4ECB-B0C0-04A160F33D6F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 87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 78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 870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 smtClean="0"/>
            <a:t>780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69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89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 smtClean="0"/>
            <a:t>629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 smtClean="0"/>
            <a:t>35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E81936DF-DCA6-8844-A7A6-5924F6737A7D}" type="presOf" srcId="{5A256FE1-617A-F64B-AAA5-E71BA3D8E71B}" destId="{5131D196-118F-ED4B-8F8C-9F861CEE6268}" srcOrd="0" destOrd="0" presId="urn:microsoft.com/office/officeart/2005/8/layout/vList5"/>
    <dgm:cxn modelId="{DB083B15-644D-434B-A89D-7CD628CDFFDA}" type="presOf" srcId="{877D7047-60CD-754B-B94B-0D52DA8802EF}" destId="{E895D6B0-A2C0-8846-B022-1C147093D231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F5A9E817-A96F-C647-AD9D-6664E76B7658}" type="presOf" srcId="{D865DF60-6A8A-1346-86CF-ADC5241F7441}" destId="{C3381103-080C-D746-8B27-46B2DEE4028C}" srcOrd="0" destOrd="0" presId="urn:microsoft.com/office/officeart/2005/8/layout/vList5"/>
    <dgm:cxn modelId="{89640B31-8958-9B4C-B200-CAD5400ED28B}" type="presOf" srcId="{C98D5B68-7884-6648-A6A0-2E344EE2F2C1}" destId="{70B8D9E0-4A6D-2F44-B595-4E51FB1CC510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54C639D7-C3AB-FD44-8B78-F50EB51AF055}" type="presOf" srcId="{DD6BBC1B-D149-744A-A30E-EFE273F02222}" destId="{B2E2EFB5-3D81-DA40-B0AB-7277103CCFA5}" srcOrd="0" destOrd="0" presId="urn:microsoft.com/office/officeart/2005/8/layout/vList5"/>
    <dgm:cxn modelId="{4FBFB3FB-D559-CC45-BECC-AEC37FA19E5D}" type="presOf" srcId="{2C8EC395-066D-984E-8F48-1D03BBA365D6}" destId="{FBE9ED35-B856-174C-8737-A32D2C924CA6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B4EC8764-CDAB-744B-93C0-7E37FF27B9AB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1B9A43AC-A1D5-D642-AB7B-EB004829F254}" type="presOf" srcId="{39104730-2024-374C-98E0-3A4CE7ED9881}" destId="{82B71E07-46A9-1F4C-9980-576B2FA3ADD8}" srcOrd="0" destOrd="0" presId="urn:microsoft.com/office/officeart/2005/8/layout/vList5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B17EF12D-DB37-4242-971D-251A35A44437}" type="presOf" srcId="{31427C3A-E33A-4C40-B6A8-DF440F9FA9C2}" destId="{09F84ED2-5430-D348-8351-1C588DA968EF}" srcOrd="0" destOrd="0" presId="urn:microsoft.com/office/officeart/2005/8/layout/vList5"/>
    <dgm:cxn modelId="{00362717-4A21-F742-BA03-A5133BF09835}" type="presParOf" srcId="{82B71E07-46A9-1F4C-9980-576B2FA3ADD8}" destId="{A3A8D8DA-067B-EC42-9EAF-7E4FD8AA6489}" srcOrd="0" destOrd="0" presId="urn:microsoft.com/office/officeart/2005/8/layout/vList5"/>
    <dgm:cxn modelId="{742D3B73-BE84-8544-BE07-8710D902F9BE}" type="presParOf" srcId="{A3A8D8DA-067B-EC42-9EAF-7E4FD8AA6489}" destId="{5131D196-118F-ED4B-8F8C-9F861CEE6268}" srcOrd="0" destOrd="0" presId="urn:microsoft.com/office/officeart/2005/8/layout/vList5"/>
    <dgm:cxn modelId="{7EC75AE1-7B04-FA41-94FF-1911C09D8FC1}" type="presParOf" srcId="{A3A8D8DA-067B-EC42-9EAF-7E4FD8AA6489}" destId="{B2E2EFB5-3D81-DA40-B0AB-7277103CCFA5}" srcOrd="1" destOrd="0" presId="urn:microsoft.com/office/officeart/2005/8/layout/vList5"/>
    <dgm:cxn modelId="{97B1F15C-237E-604A-8289-713E789E7586}" type="presParOf" srcId="{82B71E07-46A9-1F4C-9980-576B2FA3ADD8}" destId="{86757E5C-20F4-E745-A720-B10E686939A4}" srcOrd="1" destOrd="0" presId="urn:microsoft.com/office/officeart/2005/8/layout/vList5"/>
    <dgm:cxn modelId="{B16C5C6E-79FC-8346-967F-0187C8BA1D87}" type="presParOf" srcId="{82B71E07-46A9-1F4C-9980-576B2FA3ADD8}" destId="{0760AE06-7B56-494A-A0E8-36B594643D8E}" srcOrd="2" destOrd="0" presId="urn:microsoft.com/office/officeart/2005/8/layout/vList5"/>
    <dgm:cxn modelId="{058B5A7D-764C-C747-AE43-F82FD6113A96}" type="presParOf" srcId="{0760AE06-7B56-494A-A0E8-36B594643D8E}" destId="{C3381103-080C-D746-8B27-46B2DEE4028C}" srcOrd="0" destOrd="0" presId="urn:microsoft.com/office/officeart/2005/8/layout/vList5"/>
    <dgm:cxn modelId="{5658BDB6-16E3-8241-AA0B-388C2A49F556}" type="presParOf" srcId="{0760AE06-7B56-494A-A0E8-36B594643D8E}" destId="{FBE9ED35-B856-174C-8737-A32D2C924CA6}" srcOrd="1" destOrd="0" presId="urn:microsoft.com/office/officeart/2005/8/layout/vList5"/>
    <dgm:cxn modelId="{6D06452D-FB4E-D845-82BB-C54A6BE418A7}" type="presParOf" srcId="{82B71E07-46A9-1F4C-9980-576B2FA3ADD8}" destId="{42D27948-8160-FF47-9116-9786F5E669CE}" srcOrd="3" destOrd="0" presId="urn:microsoft.com/office/officeart/2005/8/layout/vList5"/>
    <dgm:cxn modelId="{D0CB713D-B15C-6E47-A6EB-4C4AAFD1E36C}" type="presParOf" srcId="{82B71E07-46A9-1F4C-9980-576B2FA3ADD8}" destId="{39BBA486-03BD-2144-ABBF-AE369E5400B7}" srcOrd="4" destOrd="0" presId="urn:microsoft.com/office/officeart/2005/8/layout/vList5"/>
    <dgm:cxn modelId="{2EF9BBDD-7B0F-DA48-A39E-79FE23851A8D}" type="presParOf" srcId="{39BBA486-03BD-2144-ABBF-AE369E5400B7}" destId="{70B8D9E0-4A6D-2F44-B595-4E51FB1CC510}" srcOrd="0" destOrd="0" presId="urn:microsoft.com/office/officeart/2005/8/layout/vList5"/>
    <dgm:cxn modelId="{F57BC9E9-1829-3A4A-8DD7-86862F3F7251}" type="presParOf" srcId="{39BBA486-03BD-2144-ABBF-AE369E5400B7}" destId="{09F84ED2-5430-D348-8351-1C588DA968EF}" srcOrd="1" destOrd="0" presId="urn:microsoft.com/office/officeart/2005/8/layout/vList5"/>
    <dgm:cxn modelId="{67B1BB59-65EA-4740-A802-3E7AF439FDF4}" type="presParOf" srcId="{82B71E07-46A9-1F4C-9980-576B2FA3ADD8}" destId="{26A10C18-A8F4-6A4C-BDEE-6F7DE3CE4615}" srcOrd="5" destOrd="0" presId="urn:microsoft.com/office/officeart/2005/8/layout/vList5"/>
    <dgm:cxn modelId="{5C1DCE0E-55C3-E848-921D-13D02D9E3893}" type="presParOf" srcId="{82B71E07-46A9-1F4C-9980-576B2FA3ADD8}" destId="{4ECD3363-8FE6-2E4D-AEB8-DD61ACBB9653}" srcOrd="6" destOrd="0" presId="urn:microsoft.com/office/officeart/2005/8/layout/vList5"/>
    <dgm:cxn modelId="{8A6C960C-C62D-3742-9052-2CD4C4B27247}" type="presParOf" srcId="{4ECD3363-8FE6-2E4D-AEB8-DD61ACBB9653}" destId="{E895D6B0-A2C0-8846-B022-1C147093D231}" srcOrd="0" destOrd="0" presId="urn:microsoft.com/office/officeart/2005/8/layout/vList5"/>
    <dgm:cxn modelId="{21ED6672-3727-1342-8976-DF3B40C79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69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rgbClr val="6699FF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89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 smtClean="0"/>
            <a:t>629</a:t>
          </a:r>
          <a:endParaRPr lang="fr-FR" b="1" dirty="0"/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FF5050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</a:t>
          </a:r>
          <a:r>
            <a:rPr lang="fr-FR" b="1" dirty="0" smtClean="0"/>
            <a:t>35</a:t>
          </a:r>
          <a:endParaRPr lang="fr-FR" b="1" dirty="0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52A96FD-2A21-43A9-A8AF-BD1A4512184E}" type="presOf" srcId="{2C8EC395-066D-984E-8F48-1D03BBA365D6}" destId="{FBE9ED35-B856-174C-8737-A32D2C924CA6}" srcOrd="0" destOrd="0" presId="urn:microsoft.com/office/officeart/2005/8/layout/vList5"/>
    <dgm:cxn modelId="{C4CFAC37-87AC-4193-8425-96BD48E0BBF3}" type="presOf" srcId="{C98D5B68-7884-6648-A6A0-2E344EE2F2C1}" destId="{70B8D9E0-4A6D-2F44-B595-4E51FB1CC510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8BA08AEE-0B00-4430-ACC7-3B3037811096}" type="presOf" srcId="{DD6BBC1B-D149-744A-A30E-EFE273F02222}" destId="{B2E2EFB5-3D81-DA40-B0AB-7277103CCFA5}" srcOrd="0" destOrd="0" presId="urn:microsoft.com/office/officeart/2005/8/layout/vList5"/>
    <dgm:cxn modelId="{35E28E20-2E99-4B61-A225-386B12826795}" type="presOf" srcId="{5A256FE1-617A-F64B-AAA5-E71BA3D8E71B}" destId="{5131D196-118F-ED4B-8F8C-9F861CEE6268}" srcOrd="0" destOrd="0" presId="urn:microsoft.com/office/officeart/2005/8/layout/vList5"/>
    <dgm:cxn modelId="{B4ADDBD7-B9CC-49C4-9D06-AF65F537E849}" type="presOf" srcId="{39104730-2024-374C-98E0-3A4CE7ED9881}" destId="{82B71E07-46A9-1F4C-9980-576B2FA3ADD8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2AEF5837-929C-4DE3-9E49-0F5BE01D4E03}" type="presOf" srcId="{8943F2E6-3B0D-E448-9217-B317A1C852F5}" destId="{1017B7CB-13B4-9B4A-A898-E550BB192901}" srcOrd="0" destOrd="0" presId="urn:microsoft.com/office/officeart/2005/8/layout/vList5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DB2BE407-B76F-48ED-ADCF-0ADFC933B2B7}" type="presOf" srcId="{D865DF60-6A8A-1346-86CF-ADC5241F7441}" destId="{C3381103-080C-D746-8B27-46B2DEE4028C}" srcOrd="0" destOrd="0" presId="urn:microsoft.com/office/officeart/2005/8/layout/vList5"/>
    <dgm:cxn modelId="{F89EE905-8D9A-4709-A469-74F12D5642C3}" type="presOf" srcId="{877D7047-60CD-754B-B94B-0D52DA8802EF}" destId="{E895D6B0-A2C0-8846-B022-1C147093D231}" srcOrd="0" destOrd="0" presId="urn:microsoft.com/office/officeart/2005/8/layout/vList5"/>
    <dgm:cxn modelId="{988A3348-954C-485C-907C-9E151627AAF2}" type="presOf" srcId="{31427C3A-E33A-4C40-B6A8-DF440F9FA9C2}" destId="{09F84ED2-5430-D348-8351-1C588DA968EF}" srcOrd="0" destOrd="0" presId="urn:microsoft.com/office/officeart/2005/8/layout/vList5"/>
    <dgm:cxn modelId="{276D11D6-B7C2-4B41-BE61-9C3105D139C0}" type="presParOf" srcId="{82B71E07-46A9-1F4C-9980-576B2FA3ADD8}" destId="{A3A8D8DA-067B-EC42-9EAF-7E4FD8AA6489}" srcOrd="0" destOrd="0" presId="urn:microsoft.com/office/officeart/2005/8/layout/vList5"/>
    <dgm:cxn modelId="{7791F5C2-107E-4982-9DC0-27AD98D0EEF6}" type="presParOf" srcId="{A3A8D8DA-067B-EC42-9EAF-7E4FD8AA6489}" destId="{5131D196-118F-ED4B-8F8C-9F861CEE6268}" srcOrd="0" destOrd="0" presId="urn:microsoft.com/office/officeart/2005/8/layout/vList5"/>
    <dgm:cxn modelId="{2C6FE9DF-6494-43B7-A818-1D42831ECBAB}" type="presParOf" srcId="{A3A8D8DA-067B-EC42-9EAF-7E4FD8AA6489}" destId="{B2E2EFB5-3D81-DA40-B0AB-7277103CCFA5}" srcOrd="1" destOrd="0" presId="urn:microsoft.com/office/officeart/2005/8/layout/vList5"/>
    <dgm:cxn modelId="{C51023A9-FB61-4E7E-A6E5-B03C2EE124D9}" type="presParOf" srcId="{82B71E07-46A9-1F4C-9980-576B2FA3ADD8}" destId="{86757E5C-20F4-E745-A720-B10E686939A4}" srcOrd="1" destOrd="0" presId="urn:microsoft.com/office/officeart/2005/8/layout/vList5"/>
    <dgm:cxn modelId="{677A6087-9AA0-4E97-848A-0DF641930649}" type="presParOf" srcId="{82B71E07-46A9-1F4C-9980-576B2FA3ADD8}" destId="{0760AE06-7B56-494A-A0E8-36B594643D8E}" srcOrd="2" destOrd="0" presId="urn:microsoft.com/office/officeart/2005/8/layout/vList5"/>
    <dgm:cxn modelId="{42BE1063-5AE3-413A-A79A-47EC9905D92A}" type="presParOf" srcId="{0760AE06-7B56-494A-A0E8-36B594643D8E}" destId="{C3381103-080C-D746-8B27-46B2DEE4028C}" srcOrd="0" destOrd="0" presId="urn:microsoft.com/office/officeart/2005/8/layout/vList5"/>
    <dgm:cxn modelId="{8F108BB3-C38A-4A36-86ED-7EB68F9C5E55}" type="presParOf" srcId="{0760AE06-7B56-494A-A0E8-36B594643D8E}" destId="{FBE9ED35-B856-174C-8737-A32D2C924CA6}" srcOrd="1" destOrd="0" presId="urn:microsoft.com/office/officeart/2005/8/layout/vList5"/>
    <dgm:cxn modelId="{D7BEAE55-9A65-4465-A941-47799643B4F8}" type="presParOf" srcId="{82B71E07-46A9-1F4C-9980-576B2FA3ADD8}" destId="{42D27948-8160-FF47-9116-9786F5E669CE}" srcOrd="3" destOrd="0" presId="urn:microsoft.com/office/officeart/2005/8/layout/vList5"/>
    <dgm:cxn modelId="{85368C7B-1AA6-46F8-8E7F-92AB95CBB091}" type="presParOf" srcId="{82B71E07-46A9-1F4C-9980-576B2FA3ADD8}" destId="{39BBA486-03BD-2144-ABBF-AE369E5400B7}" srcOrd="4" destOrd="0" presId="urn:microsoft.com/office/officeart/2005/8/layout/vList5"/>
    <dgm:cxn modelId="{4B033255-978C-4C7A-8943-07379CF7F4B9}" type="presParOf" srcId="{39BBA486-03BD-2144-ABBF-AE369E5400B7}" destId="{70B8D9E0-4A6D-2F44-B595-4E51FB1CC510}" srcOrd="0" destOrd="0" presId="urn:microsoft.com/office/officeart/2005/8/layout/vList5"/>
    <dgm:cxn modelId="{75D3D874-80BE-415E-BB60-979A29D2DE0F}" type="presParOf" srcId="{39BBA486-03BD-2144-ABBF-AE369E5400B7}" destId="{09F84ED2-5430-D348-8351-1C588DA968EF}" srcOrd="1" destOrd="0" presId="urn:microsoft.com/office/officeart/2005/8/layout/vList5"/>
    <dgm:cxn modelId="{1F9F1140-9368-4BF8-AF1B-DB65EA075FBE}" type="presParOf" srcId="{82B71E07-46A9-1F4C-9980-576B2FA3ADD8}" destId="{26A10C18-A8F4-6A4C-BDEE-6F7DE3CE4615}" srcOrd="5" destOrd="0" presId="urn:microsoft.com/office/officeart/2005/8/layout/vList5"/>
    <dgm:cxn modelId="{662C3F8E-18A9-44B0-9830-B772A08E20BF}" type="presParOf" srcId="{82B71E07-46A9-1F4C-9980-576B2FA3ADD8}" destId="{4ECD3363-8FE6-2E4D-AEB8-DD61ACBB9653}" srcOrd="6" destOrd="0" presId="urn:microsoft.com/office/officeart/2005/8/layout/vList5"/>
    <dgm:cxn modelId="{4E91B4AF-CD21-4316-AEE9-0087284A7F44}" type="presParOf" srcId="{4ECD3363-8FE6-2E4D-AEB8-DD61ACBB9653}" destId="{E895D6B0-A2C0-8846-B022-1C147093D231}" srcOrd="0" destOrd="0" presId="urn:microsoft.com/office/officeart/2005/8/layout/vList5"/>
    <dgm:cxn modelId="{73A61558-16EA-4FCE-8BC8-5B6B6CA85576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7</a:t>
          </a:r>
          <a:endParaRPr lang="fr-FR" b="1" dirty="0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61</a:t>
          </a:r>
          <a:endParaRPr lang="fr-FR" b="1" dirty="0"/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 smtClean="0"/>
            <a:t>16</a:t>
          </a:r>
          <a:endParaRPr lang="fr-FR" b="1" dirty="0"/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70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E02D86-510C-43AD-A223-C560C2BB995C}" type="presOf" srcId="{C98D5B68-7884-6648-A6A0-2E344EE2F2C1}" destId="{70B8D9E0-4A6D-2F44-B595-4E51FB1CC510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9CD79A4-DD55-4DC4-A1F4-D98C3975059B}" type="presOf" srcId="{D865DF60-6A8A-1346-86CF-ADC5241F7441}" destId="{C3381103-080C-D746-8B27-46B2DEE4028C}" srcOrd="0" destOrd="0" presId="urn:microsoft.com/office/officeart/2005/8/layout/vList5"/>
    <dgm:cxn modelId="{EDC306D1-A20F-40E2-B9D1-5DC393D40CA6}" type="presOf" srcId="{39104730-2024-374C-98E0-3A4CE7ED9881}" destId="{82B71E07-46A9-1F4C-9980-576B2FA3ADD8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F34158A6-CA97-4063-BAC9-FFD78A7A662E}" type="presOf" srcId="{877D7047-60CD-754B-B94B-0D52DA8802EF}" destId="{E895D6B0-A2C0-8846-B022-1C147093D231}" srcOrd="0" destOrd="0" presId="urn:microsoft.com/office/officeart/2005/8/layout/vList5"/>
    <dgm:cxn modelId="{A9EF93F2-A94C-44E7-8E95-8733EA6E3F0A}" type="presOf" srcId="{5A256FE1-617A-F64B-AAA5-E71BA3D8E71B}" destId="{5131D196-118F-ED4B-8F8C-9F861CEE6268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C0E860A0-1627-4987-A89D-3D297CBC3A42}" type="presOf" srcId="{8943F2E6-3B0D-E448-9217-B317A1C852F5}" destId="{1017B7CB-13B4-9B4A-A898-E550BB192901}" srcOrd="0" destOrd="0" presId="urn:microsoft.com/office/officeart/2005/8/layout/vList5"/>
    <dgm:cxn modelId="{BD75615D-2900-412F-83C3-3A109309FA56}" type="presOf" srcId="{2C8EC395-066D-984E-8F48-1D03BBA365D6}" destId="{FBE9ED35-B856-174C-8737-A32D2C924CA6}" srcOrd="0" destOrd="0" presId="urn:microsoft.com/office/officeart/2005/8/layout/vList5"/>
    <dgm:cxn modelId="{E2C28F97-9ACB-46F1-AC77-AECA40CB18B8}" type="presOf" srcId="{DD6BBC1B-D149-744A-A30E-EFE273F02222}" destId="{B2E2EFB5-3D81-DA40-B0AB-7277103CCFA5}" srcOrd="0" destOrd="0" presId="urn:microsoft.com/office/officeart/2005/8/layout/vList5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F4294BCF-C027-4FC9-834E-90E78499B06D}" type="presOf" srcId="{31427C3A-E33A-4C40-B6A8-DF440F9FA9C2}" destId="{09F84ED2-5430-D348-8351-1C588DA968EF}" srcOrd="0" destOrd="0" presId="urn:microsoft.com/office/officeart/2005/8/layout/vList5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00C14DC9-3187-43B0-AB9C-5C4FEDA4C0BC}" type="presParOf" srcId="{82B71E07-46A9-1F4C-9980-576B2FA3ADD8}" destId="{A3A8D8DA-067B-EC42-9EAF-7E4FD8AA6489}" srcOrd="0" destOrd="0" presId="urn:microsoft.com/office/officeart/2005/8/layout/vList5"/>
    <dgm:cxn modelId="{E660E90E-D324-4365-8883-AE8B61F00650}" type="presParOf" srcId="{A3A8D8DA-067B-EC42-9EAF-7E4FD8AA6489}" destId="{5131D196-118F-ED4B-8F8C-9F861CEE6268}" srcOrd="0" destOrd="0" presId="urn:microsoft.com/office/officeart/2005/8/layout/vList5"/>
    <dgm:cxn modelId="{A4A6B365-9CF2-406A-A4E6-950E36033AFA}" type="presParOf" srcId="{A3A8D8DA-067B-EC42-9EAF-7E4FD8AA6489}" destId="{B2E2EFB5-3D81-DA40-B0AB-7277103CCFA5}" srcOrd="1" destOrd="0" presId="urn:microsoft.com/office/officeart/2005/8/layout/vList5"/>
    <dgm:cxn modelId="{F0E14269-BBF0-41A1-B9BA-DDA9E7E5F306}" type="presParOf" srcId="{82B71E07-46A9-1F4C-9980-576B2FA3ADD8}" destId="{86757E5C-20F4-E745-A720-B10E686939A4}" srcOrd="1" destOrd="0" presId="urn:microsoft.com/office/officeart/2005/8/layout/vList5"/>
    <dgm:cxn modelId="{1121EC91-0FC8-404F-8698-62DB091F6756}" type="presParOf" srcId="{82B71E07-46A9-1F4C-9980-576B2FA3ADD8}" destId="{0760AE06-7B56-494A-A0E8-36B594643D8E}" srcOrd="2" destOrd="0" presId="urn:microsoft.com/office/officeart/2005/8/layout/vList5"/>
    <dgm:cxn modelId="{77E6F60D-4652-4E36-82F4-21D48AB9976D}" type="presParOf" srcId="{0760AE06-7B56-494A-A0E8-36B594643D8E}" destId="{C3381103-080C-D746-8B27-46B2DEE4028C}" srcOrd="0" destOrd="0" presId="urn:microsoft.com/office/officeart/2005/8/layout/vList5"/>
    <dgm:cxn modelId="{414892F1-197F-4AEF-90CE-3435F1433A76}" type="presParOf" srcId="{0760AE06-7B56-494A-A0E8-36B594643D8E}" destId="{FBE9ED35-B856-174C-8737-A32D2C924CA6}" srcOrd="1" destOrd="0" presId="urn:microsoft.com/office/officeart/2005/8/layout/vList5"/>
    <dgm:cxn modelId="{06886937-AE20-4C9F-A2C7-14F9BD86AACA}" type="presParOf" srcId="{82B71E07-46A9-1F4C-9980-576B2FA3ADD8}" destId="{42D27948-8160-FF47-9116-9786F5E669CE}" srcOrd="3" destOrd="0" presId="urn:microsoft.com/office/officeart/2005/8/layout/vList5"/>
    <dgm:cxn modelId="{F68302AC-E909-463D-B7AA-1B981BD5AC05}" type="presParOf" srcId="{82B71E07-46A9-1F4C-9980-576B2FA3ADD8}" destId="{39BBA486-03BD-2144-ABBF-AE369E5400B7}" srcOrd="4" destOrd="0" presId="urn:microsoft.com/office/officeart/2005/8/layout/vList5"/>
    <dgm:cxn modelId="{7CDFB323-E48D-4330-BD20-FABF5646A0DB}" type="presParOf" srcId="{39BBA486-03BD-2144-ABBF-AE369E5400B7}" destId="{70B8D9E0-4A6D-2F44-B595-4E51FB1CC510}" srcOrd="0" destOrd="0" presId="urn:microsoft.com/office/officeart/2005/8/layout/vList5"/>
    <dgm:cxn modelId="{E0522A2D-D2C6-458A-8E90-5B2F1B4E0421}" type="presParOf" srcId="{39BBA486-03BD-2144-ABBF-AE369E5400B7}" destId="{09F84ED2-5430-D348-8351-1C588DA968EF}" srcOrd="1" destOrd="0" presId="urn:microsoft.com/office/officeart/2005/8/layout/vList5"/>
    <dgm:cxn modelId="{DDEF7BFE-F779-4894-A8F1-D73C9F3A0240}" type="presParOf" srcId="{82B71E07-46A9-1F4C-9980-576B2FA3ADD8}" destId="{26A10C18-A8F4-6A4C-BDEE-6F7DE3CE4615}" srcOrd="5" destOrd="0" presId="urn:microsoft.com/office/officeart/2005/8/layout/vList5"/>
    <dgm:cxn modelId="{22BF6D19-20F1-4542-8D6D-0217DD68056A}" type="presParOf" srcId="{82B71E07-46A9-1F4C-9980-576B2FA3ADD8}" destId="{4ECD3363-8FE6-2E4D-AEB8-DD61ACBB9653}" srcOrd="6" destOrd="0" presId="urn:microsoft.com/office/officeart/2005/8/layout/vList5"/>
    <dgm:cxn modelId="{DE52709A-B4F6-4F92-BCB6-7B3EE635CE5B}" type="presParOf" srcId="{4ECD3363-8FE6-2E4D-AEB8-DD61ACBB9653}" destId="{E895D6B0-A2C0-8846-B022-1C147093D231}" srcOrd="0" destOrd="0" presId="urn:microsoft.com/office/officeart/2005/8/layout/vList5"/>
    <dgm:cxn modelId="{55CFC549-45AB-4317-AFDA-3F975EEF6F55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84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82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94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74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7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70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61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16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6699FF">
            <a:alpha val="89804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84</a:t>
          </a:r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82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94</a:t>
          </a:r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74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19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90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9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99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19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90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9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99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 780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 870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04177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 87</a:t>
          </a:r>
          <a:endParaRPr lang="fr-FR" sz="3600" b="1" kern="1200" dirty="0"/>
        </a:p>
      </dsp:txBody>
      <dsp:txXfrm rot="-5400000">
        <a:off x="3785616" y="2035448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 78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</a:t>
          </a:r>
          <a:r>
            <a:rPr lang="fr-FR" sz="3600" b="1" kern="1200" dirty="0" smtClean="0"/>
            <a:t>780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 870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 87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 78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</a:t>
          </a:r>
          <a:r>
            <a:rPr lang="fr-FR" sz="3600" b="1" kern="1200" dirty="0" smtClean="0"/>
            <a:t>35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629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69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89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 </a:t>
          </a:r>
          <a:r>
            <a:rPr lang="fr-FR" sz="3600" b="1" kern="1200" dirty="0" smtClean="0"/>
            <a:t>35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629</a:t>
          </a:r>
          <a:endParaRPr lang="fr-FR" sz="3600" b="1" kern="1200" dirty="0"/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rgbClr val="FF5050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69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rgbClr val="6699FF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89</a:t>
          </a:r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90038" y="-2912405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7</a:t>
          </a:r>
          <a:endParaRPr lang="fr-FR" sz="3600" b="1" kern="1200" dirty="0"/>
        </a:p>
      </dsp:txBody>
      <dsp:txXfrm rot="-5400000">
        <a:off x="3785616" y="127220"/>
        <a:ext cx="6694781" cy="650733"/>
      </dsp:txXfrm>
    </dsp:sp>
    <dsp:sp modelId="{5131D196-118F-ED4B-8F8C-9F861CEE6268}">
      <dsp:nvSpPr>
        <dsp:cNvPr id="0" name=""/>
        <dsp:cNvSpPr/>
      </dsp:nvSpPr>
      <dsp:spPr>
        <a:xfrm>
          <a:off x="0" y="1874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a</a:t>
          </a:r>
        </a:p>
      </dsp:txBody>
      <dsp:txXfrm>
        <a:off x="44004" y="45878"/>
        <a:ext cx="3697608" cy="813416"/>
      </dsp:txXfrm>
    </dsp:sp>
    <dsp:sp modelId="{FBE9ED35-B856-174C-8737-A32D2C924CA6}">
      <dsp:nvSpPr>
        <dsp:cNvPr id="0" name=""/>
        <dsp:cNvSpPr/>
      </dsp:nvSpPr>
      <dsp:spPr>
        <a:xfrm rot="5400000">
          <a:off x="6790038" y="-1965910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/>
            <a:t>70</a:t>
          </a:r>
        </a:p>
      </dsp:txBody>
      <dsp:txXfrm rot="-5400000">
        <a:off x="3785616" y="1073715"/>
        <a:ext cx="6694781" cy="650733"/>
      </dsp:txXfrm>
    </dsp:sp>
    <dsp:sp modelId="{C3381103-080C-D746-8B27-46B2DEE4028C}">
      <dsp:nvSpPr>
        <dsp:cNvPr id="0" name=""/>
        <dsp:cNvSpPr/>
      </dsp:nvSpPr>
      <dsp:spPr>
        <a:xfrm>
          <a:off x="0" y="948369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b</a:t>
          </a:r>
        </a:p>
      </dsp:txBody>
      <dsp:txXfrm>
        <a:off x="44004" y="992373"/>
        <a:ext cx="3697608" cy="813416"/>
      </dsp:txXfrm>
    </dsp:sp>
    <dsp:sp modelId="{09F84ED2-5430-D348-8351-1C588DA968EF}">
      <dsp:nvSpPr>
        <dsp:cNvPr id="0" name=""/>
        <dsp:cNvSpPr/>
      </dsp:nvSpPr>
      <dsp:spPr>
        <a:xfrm rot="5400000">
          <a:off x="6790038" y="-1019414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61</a:t>
          </a:r>
          <a:endParaRPr lang="fr-FR" sz="3600" b="1" kern="1200" dirty="0"/>
        </a:p>
      </dsp:txBody>
      <dsp:txXfrm rot="-5400000">
        <a:off x="3785616" y="2020211"/>
        <a:ext cx="6694781" cy="650733"/>
      </dsp:txXfrm>
    </dsp:sp>
    <dsp:sp modelId="{70B8D9E0-4A6D-2F44-B595-4E51FB1CC510}">
      <dsp:nvSpPr>
        <dsp:cNvPr id="0" name=""/>
        <dsp:cNvSpPr/>
      </dsp:nvSpPr>
      <dsp:spPr>
        <a:xfrm>
          <a:off x="0" y="1894865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c</a:t>
          </a:r>
        </a:p>
      </dsp:txBody>
      <dsp:txXfrm>
        <a:off x="44004" y="1938869"/>
        <a:ext cx="3697608" cy="813416"/>
      </dsp:txXfrm>
    </dsp:sp>
    <dsp:sp modelId="{1017B7CB-13B4-9B4A-A898-E550BB192901}">
      <dsp:nvSpPr>
        <dsp:cNvPr id="0" name=""/>
        <dsp:cNvSpPr/>
      </dsp:nvSpPr>
      <dsp:spPr>
        <a:xfrm rot="5400000">
          <a:off x="6790038" y="-72919"/>
          <a:ext cx="72113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600" b="1" kern="1200" dirty="0" smtClean="0"/>
            <a:t>16</a:t>
          </a:r>
          <a:endParaRPr lang="fr-FR" sz="3600" b="1" kern="1200" dirty="0"/>
        </a:p>
      </dsp:txBody>
      <dsp:txXfrm rot="-5400000">
        <a:off x="3785616" y="2966706"/>
        <a:ext cx="6694781" cy="650733"/>
      </dsp:txXfrm>
    </dsp:sp>
    <dsp:sp modelId="{E895D6B0-A2C0-8846-B022-1C147093D231}">
      <dsp:nvSpPr>
        <dsp:cNvPr id="0" name=""/>
        <dsp:cNvSpPr/>
      </dsp:nvSpPr>
      <dsp:spPr>
        <a:xfrm>
          <a:off x="0" y="2841360"/>
          <a:ext cx="3785616" cy="901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500" kern="1200" dirty="0"/>
            <a:t>d</a:t>
          </a:r>
        </a:p>
      </dsp:txBody>
      <dsp:txXfrm>
        <a:off x="44004" y="2885364"/>
        <a:ext cx="3697608" cy="81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 de la notion étudiée : les familles de 60 et 70 en lien avec les nombres de 11 à 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532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1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1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Même situation que les fermiers avec leurs œufs.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971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Même situation que les fermiers avec leurs œufs.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21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76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834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1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1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1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76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562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72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56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vendredi 03 avril 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44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228166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2B634C5-FDBF-4074-B20F-B34A2915F2B7}"/>
              </a:ext>
            </a:extLst>
          </p:cNvPr>
          <p:cNvSpPr txBox="1"/>
          <p:nvPr/>
        </p:nvSpPr>
        <p:spPr>
          <a:xfrm>
            <a:off x="4663440" y="1530706"/>
            <a:ext cx="1565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9d</a:t>
            </a:r>
          </a:p>
        </p:txBody>
      </p:sp>
    </p:spTree>
    <p:extLst>
      <p:ext uri="{BB962C8B-B14F-4D97-AF65-F5344CB8AC3E}">
        <p14:creationId xmlns:p14="http://schemas.microsoft.com/office/powerpoint/2010/main" val="1401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795559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2B634C5-FDBF-4074-B20F-B34A2915F2B7}"/>
              </a:ext>
            </a:extLst>
          </p:cNvPr>
          <p:cNvSpPr txBox="1"/>
          <p:nvPr/>
        </p:nvSpPr>
        <p:spPr>
          <a:xfrm>
            <a:off x="4663440" y="1530706"/>
            <a:ext cx="1565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9d</a:t>
            </a:r>
          </a:p>
        </p:txBody>
      </p:sp>
    </p:spTree>
    <p:extLst>
      <p:ext uri="{BB962C8B-B14F-4D97-AF65-F5344CB8AC3E}">
        <p14:creationId xmlns:p14="http://schemas.microsoft.com/office/powerpoint/2010/main" val="18406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957962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BD55C57-BA63-478A-A0D0-6A2708AE67D1}"/>
              </a:ext>
            </a:extLst>
          </p:cNvPr>
          <p:cNvSpPr txBox="1"/>
          <p:nvPr/>
        </p:nvSpPr>
        <p:spPr>
          <a:xfrm>
            <a:off x="4907281" y="1514373"/>
            <a:ext cx="2499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8u et 7d</a:t>
            </a:r>
          </a:p>
        </p:txBody>
      </p:sp>
    </p:spTree>
    <p:extLst>
      <p:ext uri="{BB962C8B-B14F-4D97-AF65-F5344CB8AC3E}">
        <p14:creationId xmlns:p14="http://schemas.microsoft.com/office/powerpoint/2010/main" val="270609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229113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BD55C57-BA63-478A-A0D0-6A2708AE67D1}"/>
              </a:ext>
            </a:extLst>
          </p:cNvPr>
          <p:cNvSpPr txBox="1"/>
          <p:nvPr/>
        </p:nvSpPr>
        <p:spPr>
          <a:xfrm>
            <a:off x="4907281" y="1514373"/>
            <a:ext cx="2499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8u et 7d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</p:spTree>
    <p:extLst>
      <p:ext uri="{BB962C8B-B14F-4D97-AF65-F5344CB8AC3E}">
        <p14:creationId xmlns:p14="http://schemas.microsoft.com/office/powerpoint/2010/main" val="15921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034363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AB2C8A5-7E11-4BFE-9561-D8F6DB840DA8}"/>
              </a:ext>
            </a:extLst>
          </p:cNvPr>
          <p:cNvSpPr txBox="1"/>
          <p:nvPr/>
        </p:nvSpPr>
        <p:spPr>
          <a:xfrm>
            <a:off x="4249761" y="1544853"/>
            <a:ext cx="303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6d et 29u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</p:spTree>
    <p:extLst>
      <p:ext uri="{BB962C8B-B14F-4D97-AF65-F5344CB8AC3E}">
        <p14:creationId xmlns:p14="http://schemas.microsoft.com/office/powerpoint/2010/main" val="27125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710176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AB2C8A5-7E11-4BFE-9561-D8F6DB840DA8}"/>
              </a:ext>
            </a:extLst>
          </p:cNvPr>
          <p:cNvSpPr txBox="1"/>
          <p:nvPr/>
        </p:nvSpPr>
        <p:spPr>
          <a:xfrm>
            <a:off x="4249761" y="1544853"/>
            <a:ext cx="3034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6d et 29u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</p:spTree>
    <p:extLst>
      <p:ext uri="{BB962C8B-B14F-4D97-AF65-F5344CB8AC3E}">
        <p14:creationId xmlns:p14="http://schemas.microsoft.com/office/powerpoint/2010/main" val="669669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153714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85A07A1-50F0-4B0C-9AD6-1F3BEDDB8A22}"/>
              </a:ext>
            </a:extLst>
          </p:cNvPr>
          <p:cNvSpPr txBox="1"/>
          <p:nvPr/>
        </p:nvSpPr>
        <p:spPr>
          <a:xfrm>
            <a:off x="4495801" y="1454506"/>
            <a:ext cx="2346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6d et 1d</a:t>
            </a:r>
          </a:p>
        </p:txBody>
      </p:sp>
    </p:spTree>
    <p:extLst>
      <p:ext uri="{BB962C8B-B14F-4D97-AF65-F5344CB8AC3E}">
        <p14:creationId xmlns:p14="http://schemas.microsoft.com/office/powerpoint/2010/main" val="40680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340289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85A07A1-50F0-4B0C-9AD6-1F3BEDDB8A22}"/>
              </a:ext>
            </a:extLst>
          </p:cNvPr>
          <p:cNvSpPr txBox="1"/>
          <p:nvPr/>
        </p:nvSpPr>
        <p:spPr>
          <a:xfrm>
            <a:off x="4495801" y="1454506"/>
            <a:ext cx="2346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6d et 1d</a:t>
            </a:r>
          </a:p>
        </p:txBody>
      </p:sp>
    </p:spTree>
    <p:extLst>
      <p:ext uri="{BB962C8B-B14F-4D97-AF65-F5344CB8AC3E}">
        <p14:creationId xmlns:p14="http://schemas.microsoft.com/office/powerpoint/2010/main" val="32789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1758857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39703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540F00B-B2CD-754D-AC39-E8E7E7A5D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201" y="106308"/>
            <a:ext cx="4310553" cy="892175"/>
          </a:xfrm>
        </p:spPr>
        <p:txBody>
          <a:bodyPr>
            <a:normAutofit fontScale="90000"/>
          </a:bodyPr>
          <a:lstStyle/>
          <a:p>
            <a:r>
              <a:rPr lang="fr-FR" dirty="0"/>
              <a:t>Première situation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xmlns="" id="{1F72BCDC-B12B-BD45-A3B9-15F702079FCE}"/>
              </a:ext>
            </a:extLst>
          </p:cNvPr>
          <p:cNvSpPr txBox="1"/>
          <p:nvPr/>
        </p:nvSpPr>
        <p:spPr>
          <a:xfrm>
            <a:off x="321340" y="738784"/>
            <a:ext cx="111602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Un enfant a 45 cubes. Sa sœur lui en donne 38. </a:t>
            </a:r>
            <a:r>
              <a:rPr lang="fr-FR" sz="3200" b="1" dirty="0"/>
              <a:t>Combien en ont-ils à eux deux ? </a:t>
            </a:r>
          </a:p>
        </p:txBody>
      </p:sp>
      <p:pic>
        <p:nvPicPr>
          <p:cNvPr id="161" name="Image 160">
            <a:extLst>
              <a:ext uri="{FF2B5EF4-FFF2-40B4-BE49-F238E27FC236}">
                <a16:creationId xmlns:a16="http://schemas.microsoft.com/office/drawing/2014/main" xmlns="" id="{D0C8546B-ACAC-5F48-A1E8-7C90276408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12281"/>
          <a:stretch/>
        </p:blipFill>
        <p:spPr>
          <a:xfrm>
            <a:off x="860652" y="4539392"/>
            <a:ext cx="10461840" cy="1281049"/>
          </a:xfrm>
          <a:prstGeom prst="rect">
            <a:avLst/>
          </a:prstGeom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04F4DE19-B8DC-4EB7-B1E0-2EE3745ACF33}"/>
              </a:ext>
            </a:extLst>
          </p:cNvPr>
          <p:cNvGrpSpPr/>
          <p:nvPr/>
        </p:nvGrpSpPr>
        <p:grpSpPr>
          <a:xfrm>
            <a:off x="717233" y="1870777"/>
            <a:ext cx="4214137" cy="2294277"/>
            <a:chOff x="520340" y="1862122"/>
            <a:chExt cx="4954600" cy="2294277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xmlns="" id="{9D3187FC-A435-F240-B224-CFAE8EC81E07}"/>
                </a:ext>
              </a:extLst>
            </p:cNvPr>
            <p:cNvGrpSpPr/>
            <p:nvPr/>
          </p:nvGrpSpPr>
          <p:grpSpPr>
            <a:xfrm>
              <a:off x="520340" y="1970780"/>
              <a:ext cx="337238" cy="2173176"/>
              <a:chOff x="1614487" y="2143920"/>
              <a:chExt cx="600076" cy="3976682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483F0870-8CE1-2C4D-8940-35EEBF28CDF8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95B8EA58-FF98-9F40-8F75-ECEBE0F50639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7F677905-21AF-FB4D-A802-5380EF09965C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32423873-7E82-E84E-96B1-DEC324E832E1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FA6848A3-6502-2944-8648-7C7CDCDF2F5C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743FA0D7-802C-AC48-85FC-647813DDAF37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3CE6389E-5E00-6343-9806-D833212CC80C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087016D0-133F-C14F-8D92-5F37C22A1890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9A8BF1A7-81A3-3849-B4E4-0DAF04FF88CA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F2D944CF-8566-4F43-B40C-E4BCD91DFF84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xmlns="" id="{6DFA4187-49D8-C045-8A0B-DBA8AC5BEAD9}"/>
                </a:ext>
              </a:extLst>
            </p:cNvPr>
            <p:cNvSpPr/>
            <p:nvPr/>
          </p:nvSpPr>
          <p:spPr>
            <a:xfrm rot="717456">
              <a:off x="4973678" y="1892137"/>
              <a:ext cx="337238" cy="217317"/>
            </a:xfrm>
            <a:prstGeom prst="rect">
              <a:avLst/>
            </a:prstGeom>
            <a:solidFill>
              <a:srgbClr val="D549C0"/>
            </a:solidFill>
            <a:ln>
              <a:solidFill>
                <a:srgbClr val="D549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xmlns="" id="{326D92B6-879E-C84E-B5EA-1F0B808F5929}"/>
                </a:ext>
              </a:extLst>
            </p:cNvPr>
            <p:cNvSpPr/>
            <p:nvPr/>
          </p:nvSpPr>
          <p:spPr>
            <a:xfrm rot="717456">
              <a:off x="3542037" y="1862122"/>
              <a:ext cx="337238" cy="217317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xmlns="" id="{54DBB965-028D-4D4D-B006-0EE0CCF18965}"/>
                </a:ext>
              </a:extLst>
            </p:cNvPr>
            <p:cNvSpPr/>
            <p:nvPr/>
          </p:nvSpPr>
          <p:spPr>
            <a:xfrm rot="717456">
              <a:off x="5137702" y="2725522"/>
              <a:ext cx="337238" cy="217317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xmlns="" id="{DC117B2F-D43B-374F-A4A5-849AB7AB7E45}"/>
                </a:ext>
              </a:extLst>
            </p:cNvPr>
            <p:cNvSpPr/>
            <p:nvPr/>
          </p:nvSpPr>
          <p:spPr>
            <a:xfrm rot="717456">
              <a:off x="3542036" y="2460777"/>
              <a:ext cx="337238" cy="217317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xmlns="" id="{5DA4D9D0-D315-C740-91A7-3870EE32D12A}"/>
                </a:ext>
              </a:extLst>
            </p:cNvPr>
            <p:cNvSpPr/>
            <p:nvPr/>
          </p:nvSpPr>
          <p:spPr>
            <a:xfrm rot="717456">
              <a:off x="4486988" y="2281385"/>
              <a:ext cx="337238" cy="217317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xmlns="" id="{3F5FC011-5643-48A6-948F-E47527A3D426}"/>
                </a:ext>
              </a:extLst>
            </p:cNvPr>
            <p:cNvGrpSpPr/>
            <p:nvPr/>
          </p:nvGrpSpPr>
          <p:grpSpPr>
            <a:xfrm>
              <a:off x="1287004" y="1970780"/>
              <a:ext cx="337238" cy="2173176"/>
              <a:chOff x="1614487" y="2143920"/>
              <a:chExt cx="600076" cy="3976682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xmlns="" id="{C73185C3-F6CC-492D-9C2C-8A59E747D26D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xmlns="" id="{AB5850C8-B41A-4F87-B49B-CA481A898ED3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xmlns="" id="{6B5204BB-2375-4094-902C-C346C41D6CB5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xmlns="" id="{29DEC5B7-F4F0-4C63-94F8-2EA90BEFBD90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xmlns="" id="{656CC228-4A5F-4701-A343-4EFFBA8BAE1A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xmlns="" id="{A8AF183C-5294-4ACD-AB97-7D6150132894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xmlns="" id="{DDC002BF-53D9-416E-B939-A2C0DB827010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xmlns="" id="{C740D8D4-018A-451F-B8F7-E32ADBA9B65E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xmlns="" id="{137D69B9-195A-476D-B145-55C15A8BB518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xmlns="" id="{46417D30-7CA3-4B87-9DA1-378787009AE3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199" name="Groupe 198">
              <a:extLst>
                <a:ext uri="{FF2B5EF4-FFF2-40B4-BE49-F238E27FC236}">
                  <a16:creationId xmlns:a16="http://schemas.microsoft.com/office/drawing/2014/main" xmlns="" id="{A8C6FD95-08F8-4E7A-80D4-63166F03CB80}"/>
                </a:ext>
              </a:extLst>
            </p:cNvPr>
            <p:cNvGrpSpPr/>
            <p:nvPr/>
          </p:nvGrpSpPr>
          <p:grpSpPr>
            <a:xfrm>
              <a:off x="1985635" y="1983223"/>
              <a:ext cx="337238" cy="2173176"/>
              <a:chOff x="1614487" y="2143920"/>
              <a:chExt cx="600076" cy="3976682"/>
            </a:xfrm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xmlns="" id="{215548A6-4622-43D3-9E92-3B78A92F981B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xmlns="" id="{35B392B0-EC01-4B2C-8030-ABDF224499D5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xmlns="" id="{202C5FB5-F3D2-475B-A758-439785276793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xmlns="" id="{A9BE7D33-8EE4-4AF2-8713-33898AD3D0B8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xmlns="" id="{210C83B7-6F62-4685-A8B4-AF05F7575B72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xmlns="" id="{4E2B9F22-DCC6-42B3-A58D-85632D9A0340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xmlns="" id="{477ABBFD-9510-49B1-B6CD-573CE167C05C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xmlns="" id="{C7B3D99D-533E-4B7E-8AF6-D9EDADC2AF00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xmlns="" id="{4C9E49A6-E9CB-4B03-B9AA-424CB718E483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xmlns="" id="{A3F582E0-C6F8-4231-B4A9-8F3525B891A3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xmlns="" id="{A3E401F6-5325-4CB3-96EB-E2D8F6EF548A}"/>
                </a:ext>
              </a:extLst>
            </p:cNvPr>
            <p:cNvGrpSpPr/>
            <p:nvPr/>
          </p:nvGrpSpPr>
          <p:grpSpPr>
            <a:xfrm>
              <a:off x="2769996" y="1974261"/>
              <a:ext cx="337238" cy="2173176"/>
              <a:chOff x="1614487" y="2143920"/>
              <a:chExt cx="600076" cy="3976682"/>
            </a:xfrm>
          </p:grpSpPr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xmlns="" id="{76E1AE25-8BDB-4B00-84CA-4170748DD577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xmlns="" id="{3D3B3005-B0AE-4043-883C-4BCDB7F28EFD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xmlns="" id="{393A3505-376F-487B-A101-E28C3504B2EA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xmlns="" id="{87128ABA-9A98-4F12-9665-4ADFBA6B3942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xmlns="" id="{99FEFAB7-6A26-438F-BEFA-8B2A12890049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xmlns="" id="{B2340322-7C12-4FEE-99AD-49EDCECED01C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xmlns="" id="{B2726F30-D300-4796-89D1-99DAB8A8903A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xmlns="" id="{79A941BA-C246-4677-947D-28AC1F2B5917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xmlns="" id="{9AA7A14B-5277-420D-92DE-17FFCE2ACF92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xmlns="" id="{6E6F3BC9-F862-44EF-92C1-F1AEEA81B8FB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E98B86DD-DC0C-4225-ABC1-DEBC7787403A}"/>
              </a:ext>
            </a:extLst>
          </p:cNvPr>
          <p:cNvGrpSpPr/>
          <p:nvPr/>
        </p:nvGrpSpPr>
        <p:grpSpPr>
          <a:xfrm>
            <a:off x="6050057" y="1675302"/>
            <a:ext cx="5522449" cy="2289797"/>
            <a:chOff x="5625111" y="1702305"/>
            <a:chExt cx="5522449" cy="2289797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xmlns="" id="{C154AE19-18FF-4453-806B-87A1B2F3AF4E}"/>
                </a:ext>
              </a:extLst>
            </p:cNvPr>
            <p:cNvSpPr/>
            <p:nvPr/>
          </p:nvSpPr>
          <p:spPr>
            <a:xfrm rot="717456">
              <a:off x="6458124" y="2773856"/>
              <a:ext cx="337238" cy="217317"/>
            </a:xfrm>
            <a:prstGeom prst="rect">
              <a:avLst/>
            </a:prstGeom>
            <a:solidFill>
              <a:srgbClr val="D549C0"/>
            </a:solidFill>
            <a:ln>
              <a:solidFill>
                <a:srgbClr val="D549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xmlns="" id="{11E4D2C2-5E0A-44C5-84E1-59404D4CB44C}"/>
                </a:ext>
              </a:extLst>
            </p:cNvPr>
            <p:cNvSpPr/>
            <p:nvPr/>
          </p:nvSpPr>
          <p:spPr>
            <a:xfrm rot="717456">
              <a:off x="7243088" y="2348887"/>
              <a:ext cx="337238" cy="217317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xmlns="" id="{6AD78D6D-1E98-41BB-8AB8-AC431C5476E2}"/>
                </a:ext>
              </a:extLst>
            </p:cNvPr>
            <p:cNvSpPr/>
            <p:nvPr/>
          </p:nvSpPr>
          <p:spPr>
            <a:xfrm rot="717456">
              <a:off x="6473671" y="2155652"/>
              <a:ext cx="337238" cy="217317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xmlns="" id="{D930A586-F045-4C7B-8F17-C2F538159ADE}"/>
                </a:ext>
              </a:extLst>
            </p:cNvPr>
            <p:cNvSpPr/>
            <p:nvPr/>
          </p:nvSpPr>
          <p:spPr>
            <a:xfrm rot="717456">
              <a:off x="7324492" y="1811498"/>
              <a:ext cx="337238" cy="217317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221" name="Groupe 220">
              <a:extLst>
                <a:ext uri="{FF2B5EF4-FFF2-40B4-BE49-F238E27FC236}">
                  <a16:creationId xmlns:a16="http://schemas.microsoft.com/office/drawing/2014/main" xmlns="" id="{502BC3C4-BC06-4523-A23C-497062E48EA7}"/>
                </a:ext>
              </a:extLst>
            </p:cNvPr>
            <p:cNvGrpSpPr/>
            <p:nvPr/>
          </p:nvGrpSpPr>
          <p:grpSpPr>
            <a:xfrm>
              <a:off x="10810322" y="1818926"/>
              <a:ext cx="337238" cy="2173176"/>
              <a:chOff x="1614487" y="2143920"/>
              <a:chExt cx="600076" cy="3976682"/>
            </a:xfrm>
          </p:grpSpPr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xmlns="" id="{00A9FAC1-4034-4A39-BF89-9045299F9720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xmlns="" id="{50B1A4B1-729D-4B23-8D35-F609837B110D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xmlns="" id="{196B7FEA-D203-4C37-81EB-30363F1EA306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4F29B75B-4B3D-42B2-9A70-98E7B4F7B459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8716884F-4D40-4794-B767-6B67E7F8DA31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xmlns="" id="{D14B4054-CA80-425E-AEE8-FA872C3AC13B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xmlns="" id="{4CA8C3D4-13C0-4AFA-BA51-C3B02B40B59D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B0E4C140-9532-4462-A3B4-2B2651E0100E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xmlns="" id="{CF233691-323F-445A-8953-D6001BF3FD5C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xmlns="" id="{CC2ED867-3F66-4A3E-8839-2EDC5B4B3609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32" name="Groupe 231">
              <a:extLst>
                <a:ext uri="{FF2B5EF4-FFF2-40B4-BE49-F238E27FC236}">
                  <a16:creationId xmlns:a16="http://schemas.microsoft.com/office/drawing/2014/main" xmlns="" id="{3637D030-9DE6-4AA9-92EC-4E5C9F339913}"/>
                </a:ext>
              </a:extLst>
            </p:cNvPr>
            <p:cNvGrpSpPr/>
            <p:nvPr/>
          </p:nvGrpSpPr>
          <p:grpSpPr>
            <a:xfrm>
              <a:off x="9789685" y="1784818"/>
              <a:ext cx="337238" cy="2173176"/>
              <a:chOff x="1614487" y="2143920"/>
              <a:chExt cx="600076" cy="3976682"/>
            </a:xfrm>
          </p:grpSpPr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xmlns="" id="{CF3C9176-96F5-478B-BD2E-7B0D14A331DA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xmlns="" id="{06976D07-57B7-4834-9B14-5CE860B8A26F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xmlns="" id="{1F540CDF-43C9-467E-9A33-A658C9660D0C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xmlns="" id="{658A096B-B7B0-44C0-B1FB-8E3C00E0334F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xmlns="" id="{49BB0683-C3F1-4BF0-ABF5-344D3CC8593B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xmlns="" id="{4EDA567B-7190-4E22-A726-00DAFB5151CE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xmlns="" id="{5D31AB5B-AF0A-472C-A62B-D00A3FC4D47E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xmlns="" id="{8EC417B2-102E-431E-815D-3B55ECCE2F53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xmlns="" id="{8C9CD066-68AA-445F-9651-168A53E128CC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xmlns="" id="{B5CA7CAC-DB7E-4175-99CE-841C9F51C758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43" name="Groupe 242">
              <a:extLst>
                <a:ext uri="{FF2B5EF4-FFF2-40B4-BE49-F238E27FC236}">
                  <a16:creationId xmlns:a16="http://schemas.microsoft.com/office/drawing/2014/main" xmlns="" id="{C03B3B91-023A-4113-8F4C-DA0692C20B1E}"/>
                </a:ext>
              </a:extLst>
            </p:cNvPr>
            <p:cNvGrpSpPr/>
            <p:nvPr/>
          </p:nvGrpSpPr>
          <p:grpSpPr>
            <a:xfrm>
              <a:off x="8916149" y="1784818"/>
              <a:ext cx="337238" cy="2173176"/>
              <a:chOff x="1614487" y="2143920"/>
              <a:chExt cx="600076" cy="3976682"/>
            </a:xfrm>
          </p:grpSpPr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xmlns="" id="{21E84F72-ABA2-4CDC-8826-57E96C354A38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xmlns="" id="{F65AA2D7-36C4-48B1-AE98-A83A8A7CE7C5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xmlns="" id="{7613851E-1F9E-48DE-B24E-F4147C986ED1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xmlns="" id="{466E17FC-6A0C-4DA2-B9FE-65378A59EC2C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xmlns="" id="{DBB47C59-A6C0-452B-928E-1EE6900A8E26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xmlns="" id="{4BA117E7-A0EB-40DE-8734-852FC9B4C832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xmlns="" id="{47359AAB-7E32-46B4-9345-02B4C6EE2D05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1" name="Rectangle 250">
                <a:extLst>
                  <a:ext uri="{FF2B5EF4-FFF2-40B4-BE49-F238E27FC236}">
                    <a16:creationId xmlns:a16="http://schemas.microsoft.com/office/drawing/2014/main" xmlns="" id="{653C9BD7-EDE6-4976-A41C-054DB80137F8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xmlns="" id="{95BA6D34-269D-4F6C-B951-76D28CB8DD82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xmlns="" id="{6F0F0BE8-AC35-4C0D-A1DF-13F808F32BB0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xmlns="" id="{931A7D9B-2D65-4234-80BC-5360913D2976}"/>
                </a:ext>
              </a:extLst>
            </p:cNvPr>
            <p:cNvSpPr/>
            <p:nvPr/>
          </p:nvSpPr>
          <p:spPr>
            <a:xfrm rot="717456">
              <a:off x="7882696" y="2688196"/>
              <a:ext cx="337238" cy="217317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xmlns="" id="{3EA26A2B-62AB-4BCD-827E-6710C1E22DDF}"/>
                </a:ext>
              </a:extLst>
            </p:cNvPr>
            <p:cNvSpPr/>
            <p:nvPr/>
          </p:nvSpPr>
          <p:spPr>
            <a:xfrm rot="717456">
              <a:off x="5625111" y="2420937"/>
              <a:ext cx="337238" cy="217317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xmlns="" id="{7EB37D00-54E6-4F8D-AD47-16FA478364F6}"/>
                </a:ext>
              </a:extLst>
            </p:cNvPr>
            <p:cNvSpPr/>
            <p:nvPr/>
          </p:nvSpPr>
          <p:spPr>
            <a:xfrm rot="717456">
              <a:off x="5812584" y="1702305"/>
              <a:ext cx="337238" cy="217317"/>
            </a:xfrm>
            <a:prstGeom prst="rect">
              <a:avLst/>
            </a:prstGeom>
            <a:solidFill>
              <a:srgbClr val="D549C0"/>
            </a:solidFill>
            <a:ln>
              <a:solidFill>
                <a:srgbClr val="D549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xmlns="" id="{358312FB-50F4-420E-9852-77D1138DBACA}"/>
                </a:ext>
              </a:extLst>
            </p:cNvPr>
            <p:cNvSpPr/>
            <p:nvPr/>
          </p:nvSpPr>
          <p:spPr>
            <a:xfrm rot="717456">
              <a:off x="7942275" y="2182524"/>
              <a:ext cx="337238" cy="217317"/>
            </a:xfrm>
            <a:prstGeom prst="rect">
              <a:avLst/>
            </a:prstGeom>
            <a:solidFill>
              <a:srgbClr val="D549C0"/>
            </a:solidFill>
            <a:ln>
              <a:solidFill>
                <a:srgbClr val="D549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2996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6000" dirty="0"/>
              <a:t>Additionner deux nombres inférieurs à 100</a:t>
            </a:r>
          </a:p>
        </p:txBody>
      </p:sp>
    </p:spTree>
    <p:extLst>
      <p:ext uri="{BB962C8B-B14F-4D97-AF65-F5344CB8AC3E}">
        <p14:creationId xmlns:p14="http://schemas.microsoft.com/office/powerpoint/2010/main" val="35826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540F00B-B2CD-754D-AC39-E8E7E7A5D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200" y="129265"/>
            <a:ext cx="4310553" cy="595836"/>
          </a:xfrm>
        </p:spPr>
        <p:txBody>
          <a:bodyPr>
            <a:normAutofit fontScale="90000"/>
          </a:bodyPr>
          <a:lstStyle/>
          <a:p>
            <a:r>
              <a:rPr lang="fr-FR" dirty="0"/>
              <a:t>Deuxième situation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xmlns="" id="{1F72BCDC-B12B-BD45-A3B9-15F702079FCE}"/>
              </a:ext>
            </a:extLst>
          </p:cNvPr>
          <p:cNvSpPr txBox="1"/>
          <p:nvPr/>
        </p:nvSpPr>
        <p:spPr>
          <a:xfrm>
            <a:off x="292621" y="768014"/>
            <a:ext cx="10963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Un enfant a des cubes. Sa sœur lui en donne 32. Il en a maintenant 65. </a:t>
            </a:r>
            <a:r>
              <a:rPr lang="fr-FR" sz="2800" b="1" dirty="0"/>
              <a:t>Combien  en avait-il avant que sa sœur lui en donne ?</a:t>
            </a:r>
            <a:endParaRPr lang="fr-FR" sz="2800" dirty="0"/>
          </a:p>
        </p:txBody>
      </p:sp>
      <p:pic>
        <p:nvPicPr>
          <p:cNvPr id="161" name="Image 160">
            <a:extLst>
              <a:ext uri="{FF2B5EF4-FFF2-40B4-BE49-F238E27FC236}">
                <a16:creationId xmlns:a16="http://schemas.microsoft.com/office/drawing/2014/main" xmlns="" id="{D0C8546B-ACAC-5F48-A1E8-7C90276408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12281"/>
          <a:stretch/>
        </p:blipFill>
        <p:spPr>
          <a:xfrm>
            <a:off x="1395823" y="5009943"/>
            <a:ext cx="10461840" cy="1281049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2B966DD8-5C94-45CC-B571-9BCC3FC19DE1}"/>
              </a:ext>
            </a:extLst>
          </p:cNvPr>
          <p:cNvGrpSpPr/>
          <p:nvPr/>
        </p:nvGrpSpPr>
        <p:grpSpPr>
          <a:xfrm>
            <a:off x="6092502" y="1891506"/>
            <a:ext cx="3266115" cy="955372"/>
            <a:chOff x="5793162" y="2016665"/>
            <a:chExt cx="3266115" cy="955372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xmlns="" id="{26DD90FD-0683-DC4E-8709-66EF84939142}"/>
                </a:ext>
              </a:extLst>
            </p:cNvPr>
            <p:cNvSpPr/>
            <p:nvPr/>
          </p:nvSpPr>
          <p:spPr>
            <a:xfrm rot="717456">
              <a:off x="5793162" y="2428473"/>
              <a:ext cx="337238" cy="217317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xmlns="" id="{DC117B2F-D43B-374F-A4A5-849AB7AB7E45}"/>
                </a:ext>
              </a:extLst>
            </p:cNvPr>
            <p:cNvSpPr/>
            <p:nvPr/>
          </p:nvSpPr>
          <p:spPr>
            <a:xfrm rot="717456">
              <a:off x="6647290" y="2016665"/>
              <a:ext cx="337238" cy="217317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xmlns="" id="{C154AE19-18FF-4453-806B-87A1B2F3AF4E}"/>
                </a:ext>
              </a:extLst>
            </p:cNvPr>
            <p:cNvSpPr/>
            <p:nvPr/>
          </p:nvSpPr>
          <p:spPr>
            <a:xfrm rot="717456">
              <a:off x="7083173" y="2586547"/>
              <a:ext cx="337238" cy="217317"/>
            </a:xfrm>
            <a:prstGeom prst="rect">
              <a:avLst/>
            </a:prstGeom>
            <a:solidFill>
              <a:srgbClr val="D549C0"/>
            </a:solidFill>
            <a:ln>
              <a:solidFill>
                <a:srgbClr val="D549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xmlns="" id="{11E4D2C2-5E0A-44C5-84E1-59404D4CB44C}"/>
                </a:ext>
              </a:extLst>
            </p:cNvPr>
            <p:cNvSpPr/>
            <p:nvPr/>
          </p:nvSpPr>
          <p:spPr>
            <a:xfrm rot="717456">
              <a:off x="7880482" y="2331026"/>
              <a:ext cx="337238" cy="217317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xmlns="" id="{D930A586-F045-4C7B-8F17-C2F538159ADE}"/>
                </a:ext>
              </a:extLst>
            </p:cNvPr>
            <p:cNvSpPr/>
            <p:nvPr/>
          </p:nvSpPr>
          <p:spPr>
            <a:xfrm rot="717456">
              <a:off x="8722039" y="2754720"/>
              <a:ext cx="337238" cy="217317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94339650-85FD-4729-8D2E-2224D3F9E1A8}"/>
              </a:ext>
            </a:extLst>
          </p:cNvPr>
          <p:cNvGrpSpPr/>
          <p:nvPr/>
        </p:nvGrpSpPr>
        <p:grpSpPr>
          <a:xfrm>
            <a:off x="520340" y="1948123"/>
            <a:ext cx="4556415" cy="2195833"/>
            <a:chOff x="520340" y="1948123"/>
            <a:chExt cx="4556415" cy="2195833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xmlns="" id="{9D3187FC-A435-F240-B224-CFAE8EC81E07}"/>
                </a:ext>
              </a:extLst>
            </p:cNvPr>
            <p:cNvGrpSpPr/>
            <p:nvPr/>
          </p:nvGrpSpPr>
          <p:grpSpPr>
            <a:xfrm>
              <a:off x="520340" y="1970780"/>
              <a:ext cx="337238" cy="2173176"/>
              <a:chOff x="1614487" y="2143920"/>
              <a:chExt cx="600076" cy="3976682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483F0870-8CE1-2C4D-8940-35EEBF28CDF8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95B8EA58-FF98-9F40-8F75-ECEBE0F50639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7F677905-21AF-FB4D-A802-5380EF09965C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32423873-7E82-E84E-96B1-DEC324E832E1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FA6848A3-6502-2944-8648-7C7CDCDF2F5C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743FA0D7-802C-AC48-85FC-647813DDAF37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3CE6389E-5E00-6343-9806-D833212CC80C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087016D0-133F-C14F-8D92-5F37C22A1890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9A8BF1A7-81A3-3849-B4E4-0DAF04FF88CA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F2D944CF-8566-4F43-B40C-E4BCD91DFF84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xmlns="" id="{3F5FC011-5643-48A6-948F-E47527A3D426}"/>
                </a:ext>
              </a:extLst>
            </p:cNvPr>
            <p:cNvGrpSpPr/>
            <p:nvPr/>
          </p:nvGrpSpPr>
          <p:grpSpPr>
            <a:xfrm>
              <a:off x="1287004" y="1970780"/>
              <a:ext cx="337238" cy="2173176"/>
              <a:chOff x="1614487" y="2143920"/>
              <a:chExt cx="600076" cy="3976682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xmlns="" id="{C73185C3-F6CC-492D-9C2C-8A59E747D26D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xmlns="" id="{AB5850C8-B41A-4F87-B49B-CA481A898ED3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xmlns="" id="{6B5204BB-2375-4094-902C-C346C41D6CB5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xmlns="" id="{29DEC5B7-F4F0-4C63-94F8-2EA90BEFBD90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xmlns="" id="{656CC228-4A5F-4701-A343-4EFFBA8BAE1A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xmlns="" id="{A8AF183C-5294-4ACD-AB97-7D6150132894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xmlns="" id="{DDC002BF-53D9-416E-B939-A2C0DB827010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xmlns="" id="{C740D8D4-018A-451F-B8F7-E32ADBA9B65E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7" name="Rectangle 196">
                <a:extLst>
                  <a:ext uri="{FF2B5EF4-FFF2-40B4-BE49-F238E27FC236}">
                    <a16:creationId xmlns:a16="http://schemas.microsoft.com/office/drawing/2014/main" xmlns="" id="{137D69B9-195A-476D-B145-55C15A8BB518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xmlns="" id="{46417D30-7CA3-4B87-9DA1-378787009AE3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199" name="Groupe 198">
              <a:extLst>
                <a:ext uri="{FF2B5EF4-FFF2-40B4-BE49-F238E27FC236}">
                  <a16:creationId xmlns:a16="http://schemas.microsoft.com/office/drawing/2014/main" xmlns="" id="{A8C6FD95-08F8-4E7A-80D4-63166F03CB80}"/>
                </a:ext>
              </a:extLst>
            </p:cNvPr>
            <p:cNvGrpSpPr/>
            <p:nvPr/>
          </p:nvGrpSpPr>
          <p:grpSpPr>
            <a:xfrm>
              <a:off x="2174254" y="1970780"/>
              <a:ext cx="337238" cy="2173176"/>
              <a:chOff x="1614487" y="2143920"/>
              <a:chExt cx="600076" cy="3976682"/>
            </a:xfrm>
          </p:grpSpPr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xmlns="" id="{215548A6-4622-43D3-9E92-3B78A92F981B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" name="Rectangle 200">
                <a:extLst>
                  <a:ext uri="{FF2B5EF4-FFF2-40B4-BE49-F238E27FC236}">
                    <a16:creationId xmlns:a16="http://schemas.microsoft.com/office/drawing/2014/main" xmlns="" id="{35B392B0-EC01-4B2C-8030-ABDF224499D5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Rectangle 201">
                <a:extLst>
                  <a:ext uri="{FF2B5EF4-FFF2-40B4-BE49-F238E27FC236}">
                    <a16:creationId xmlns:a16="http://schemas.microsoft.com/office/drawing/2014/main" xmlns="" id="{202C5FB5-F3D2-475B-A758-439785276793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xmlns="" id="{A9BE7D33-8EE4-4AF2-8713-33898AD3D0B8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xmlns="" id="{210C83B7-6F62-4685-A8B4-AF05F7575B72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xmlns="" id="{4E2B9F22-DCC6-42B3-A58D-85632D9A0340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6" name="Rectangle 205">
                <a:extLst>
                  <a:ext uri="{FF2B5EF4-FFF2-40B4-BE49-F238E27FC236}">
                    <a16:creationId xmlns:a16="http://schemas.microsoft.com/office/drawing/2014/main" xmlns="" id="{477ABBFD-9510-49B1-B6CD-573CE167C05C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" name="Rectangle 206">
                <a:extLst>
                  <a:ext uri="{FF2B5EF4-FFF2-40B4-BE49-F238E27FC236}">
                    <a16:creationId xmlns:a16="http://schemas.microsoft.com/office/drawing/2014/main" xmlns="" id="{C7B3D99D-533E-4B7E-8AF6-D9EDADC2AF00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xmlns="" id="{4C9E49A6-E9CB-4B03-B9AA-424CB718E483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xmlns="" id="{A3F582E0-C6F8-4231-B4A9-8F3525B891A3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10" name="Groupe 209">
              <a:extLst>
                <a:ext uri="{FF2B5EF4-FFF2-40B4-BE49-F238E27FC236}">
                  <a16:creationId xmlns:a16="http://schemas.microsoft.com/office/drawing/2014/main" xmlns="" id="{A3E401F6-5325-4CB3-96EB-E2D8F6EF548A}"/>
                </a:ext>
              </a:extLst>
            </p:cNvPr>
            <p:cNvGrpSpPr/>
            <p:nvPr/>
          </p:nvGrpSpPr>
          <p:grpSpPr>
            <a:xfrm>
              <a:off x="2912760" y="1961905"/>
              <a:ext cx="337238" cy="2173176"/>
              <a:chOff x="1614487" y="2143920"/>
              <a:chExt cx="600076" cy="3976682"/>
            </a:xfrm>
          </p:grpSpPr>
          <p:sp>
            <p:nvSpPr>
              <p:cNvPr id="211" name="Rectangle 210">
                <a:extLst>
                  <a:ext uri="{FF2B5EF4-FFF2-40B4-BE49-F238E27FC236}">
                    <a16:creationId xmlns:a16="http://schemas.microsoft.com/office/drawing/2014/main" xmlns="" id="{76E1AE25-8BDB-4B00-84CA-4170748DD577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" name="Rectangle 211">
                <a:extLst>
                  <a:ext uri="{FF2B5EF4-FFF2-40B4-BE49-F238E27FC236}">
                    <a16:creationId xmlns:a16="http://schemas.microsoft.com/office/drawing/2014/main" xmlns="" id="{3D3B3005-B0AE-4043-883C-4BCDB7F28EFD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" name="Rectangle 212">
                <a:extLst>
                  <a:ext uri="{FF2B5EF4-FFF2-40B4-BE49-F238E27FC236}">
                    <a16:creationId xmlns:a16="http://schemas.microsoft.com/office/drawing/2014/main" xmlns="" id="{393A3505-376F-487B-A101-E28C3504B2EA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xmlns="" id="{87128ABA-9A98-4F12-9665-4ADFBA6B3942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xmlns="" id="{99FEFAB7-6A26-438F-BEFA-8B2A12890049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6" name="Rectangle 215">
                <a:extLst>
                  <a:ext uri="{FF2B5EF4-FFF2-40B4-BE49-F238E27FC236}">
                    <a16:creationId xmlns:a16="http://schemas.microsoft.com/office/drawing/2014/main" xmlns="" id="{B2340322-7C12-4FEE-99AD-49EDCECED01C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7" name="Rectangle 216">
                <a:extLst>
                  <a:ext uri="{FF2B5EF4-FFF2-40B4-BE49-F238E27FC236}">
                    <a16:creationId xmlns:a16="http://schemas.microsoft.com/office/drawing/2014/main" xmlns="" id="{B2726F30-D300-4796-89D1-99DAB8A8903A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8" name="Rectangle 217">
                <a:extLst>
                  <a:ext uri="{FF2B5EF4-FFF2-40B4-BE49-F238E27FC236}">
                    <a16:creationId xmlns:a16="http://schemas.microsoft.com/office/drawing/2014/main" xmlns="" id="{79A941BA-C246-4677-947D-28AC1F2B5917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xmlns="" id="{9AA7A14B-5277-420D-92DE-17FFCE2ACF92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xmlns="" id="{6E6F3BC9-F862-44EF-92C1-F1AEEA81B8FB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32" name="Groupe 231">
              <a:extLst>
                <a:ext uri="{FF2B5EF4-FFF2-40B4-BE49-F238E27FC236}">
                  <a16:creationId xmlns:a16="http://schemas.microsoft.com/office/drawing/2014/main" xmlns="" id="{3637D030-9DE6-4AA9-92EC-4E5C9F339913}"/>
                </a:ext>
              </a:extLst>
            </p:cNvPr>
            <p:cNvGrpSpPr/>
            <p:nvPr/>
          </p:nvGrpSpPr>
          <p:grpSpPr>
            <a:xfrm>
              <a:off x="4739517" y="1948123"/>
              <a:ext cx="337238" cy="2173176"/>
              <a:chOff x="1614487" y="2143920"/>
              <a:chExt cx="600076" cy="3976682"/>
            </a:xfrm>
          </p:grpSpPr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xmlns="" id="{CF3C9176-96F5-478B-BD2E-7B0D14A331DA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xmlns="" id="{06976D07-57B7-4834-9B14-5CE860B8A26F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xmlns="" id="{1F540CDF-43C9-467E-9A33-A658C9660D0C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xmlns="" id="{658A096B-B7B0-44C0-B1FB-8E3C00E0334F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xmlns="" id="{49BB0683-C3F1-4BF0-ABF5-344D3CC8593B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xmlns="" id="{4EDA567B-7190-4E22-A726-00DAFB5151CE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xmlns="" id="{5D31AB5B-AF0A-472C-A62B-D00A3FC4D47E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xmlns="" id="{8EC417B2-102E-431E-815D-3B55ECCE2F53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xmlns="" id="{8C9CD066-68AA-445F-9651-168A53E128CC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xmlns="" id="{B5CA7CAC-DB7E-4175-99CE-841C9F51C758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43" name="Groupe 242">
              <a:extLst>
                <a:ext uri="{FF2B5EF4-FFF2-40B4-BE49-F238E27FC236}">
                  <a16:creationId xmlns:a16="http://schemas.microsoft.com/office/drawing/2014/main" xmlns="" id="{C03B3B91-023A-4113-8F4C-DA0692C20B1E}"/>
                </a:ext>
              </a:extLst>
            </p:cNvPr>
            <p:cNvGrpSpPr/>
            <p:nvPr/>
          </p:nvGrpSpPr>
          <p:grpSpPr>
            <a:xfrm>
              <a:off x="3805662" y="1957810"/>
              <a:ext cx="337238" cy="2173176"/>
              <a:chOff x="1614487" y="2143920"/>
              <a:chExt cx="600076" cy="3976682"/>
            </a:xfrm>
          </p:grpSpPr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xmlns="" id="{21E84F72-ABA2-4CDC-8826-57E96C354A38}"/>
                  </a:ext>
                </a:extLst>
              </p:cNvPr>
              <p:cNvSpPr/>
              <p:nvPr/>
            </p:nvSpPr>
            <p:spPr>
              <a:xfrm>
                <a:off x="1614488" y="4927598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xmlns="" id="{F65AA2D7-36C4-48B1-AE98-A83A8A7CE7C5}"/>
                  </a:ext>
                </a:extLst>
              </p:cNvPr>
              <p:cNvSpPr/>
              <p:nvPr/>
            </p:nvSpPr>
            <p:spPr>
              <a:xfrm>
                <a:off x="1614488" y="4529930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xmlns="" id="{7613851E-1F9E-48DE-B24E-F4147C986ED1}"/>
                  </a:ext>
                </a:extLst>
              </p:cNvPr>
              <p:cNvSpPr/>
              <p:nvPr/>
            </p:nvSpPr>
            <p:spPr>
              <a:xfrm>
                <a:off x="1614488" y="4132262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xmlns="" id="{466E17FC-6A0C-4DA2-B9FE-65378A59EC2C}"/>
                  </a:ext>
                </a:extLst>
              </p:cNvPr>
              <p:cNvSpPr/>
              <p:nvPr/>
            </p:nvSpPr>
            <p:spPr>
              <a:xfrm>
                <a:off x="1614488" y="3734593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xmlns="" id="{DBB47C59-A6C0-452B-928E-1EE6900A8E26}"/>
                  </a:ext>
                </a:extLst>
              </p:cNvPr>
              <p:cNvSpPr/>
              <p:nvPr/>
            </p:nvSpPr>
            <p:spPr>
              <a:xfrm>
                <a:off x="1614488" y="5325267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xmlns="" id="{4BA117E7-A0EB-40DE-8734-852FC9B4C832}"/>
                  </a:ext>
                </a:extLst>
              </p:cNvPr>
              <p:cNvSpPr/>
              <p:nvPr/>
            </p:nvSpPr>
            <p:spPr>
              <a:xfrm>
                <a:off x="1614488" y="3336925"/>
                <a:ext cx="600075" cy="397668"/>
              </a:xfrm>
              <a:prstGeom prst="rect">
                <a:avLst/>
              </a:prstGeom>
              <a:solidFill>
                <a:srgbClr val="D549C0"/>
              </a:solidFill>
              <a:ln>
                <a:solidFill>
                  <a:srgbClr val="D549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xmlns="" id="{47359AAB-7E32-46B4-9345-02B4C6EE2D05}"/>
                  </a:ext>
                </a:extLst>
              </p:cNvPr>
              <p:cNvSpPr/>
              <p:nvPr/>
            </p:nvSpPr>
            <p:spPr>
              <a:xfrm>
                <a:off x="1614488" y="2939256"/>
                <a:ext cx="600075" cy="397668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1" name="Rectangle 250">
                <a:extLst>
                  <a:ext uri="{FF2B5EF4-FFF2-40B4-BE49-F238E27FC236}">
                    <a16:creationId xmlns:a16="http://schemas.microsoft.com/office/drawing/2014/main" xmlns="" id="{653C9BD7-EDE6-4976-A41C-054DB80137F8}"/>
                  </a:ext>
                </a:extLst>
              </p:cNvPr>
              <p:cNvSpPr/>
              <p:nvPr/>
            </p:nvSpPr>
            <p:spPr>
              <a:xfrm>
                <a:off x="1614488" y="5722934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xmlns="" id="{95BA6D34-269D-4F6C-B951-76D28CB8DD82}"/>
                  </a:ext>
                </a:extLst>
              </p:cNvPr>
              <p:cNvSpPr/>
              <p:nvPr/>
            </p:nvSpPr>
            <p:spPr>
              <a:xfrm>
                <a:off x="1614488" y="2527695"/>
                <a:ext cx="600075" cy="397668"/>
              </a:xfrm>
              <a:prstGeom prst="rect">
                <a:avLst/>
              </a:prstGeom>
              <a:solidFill>
                <a:srgbClr val="FF9933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xmlns="" id="{6F0F0BE8-AC35-4C0D-A1DF-13F808F32BB0}"/>
                  </a:ext>
                </a:extLst>
              </p:cNvPr>
              <p:cNvSpPr/>
              <p:nvPr/>
            </p:nvSpPr>
            <p:spPr>
              <a:xfrm>
                <a:off x="1614487" y="2143920"/>
                <a:ext cx="600075" cy="397668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28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2487" y="1122363"/>
            <a:ext cx="11076493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Pour les CE1 seulement</a:t>
            </a:r>
          </a:p>
        </p:txBody>
      </p:sp>
    </p:spTree>
    <p:extLst>
      <p:ext uri="{BB962C8B-B14F-4D97-AF65-F5344CB8AC3E}">
        <p14:creationId xmlns:p14="http://schemas.microsoft.com/office/powerpoint/2010/main" val="36913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20226"/>
            <a:ext cx="10515600" cy="856459"/>
          </a:xfrm>
        </p:spPr>
        <p:txBody>
          <a:bodyPr/>
          <a:lstStyle/>
          <a:p>
            <a:pPr algn="ctr"/>
            <a:r>
              <a:rPr lang="fr-FR" dirty="0"/>
              <a:t>Problème d’hier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F1520B6-3BE5-4E45-98CB-ED2D7EA35A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421267" y="4553058"/>
            <a:ext cx="10461840" cy="160938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E6F8E72-630B-4591-B1F6-E46DB78CF561}"/>
              </a:ext>
            </a:extLst>
          </p:cNvPr>
          <p:cNvSpPr txBox="1"/>
          <p:nvPr/>
        </p:nvSpPr>
        <p:spPr>
          <a:xfrm>
            <a:off x="308893" y="735283"/>
            <a:ext cx="11574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À </a:t>
            </a:r>
            <a:r>
              <a:rPr lang="fr-FR" sz="3200" dirty="0"/>
              <a:t>midi, la boulangère </a:t>
            </a:r>
            <a:r>
              <a:rPr lang="fr-FR" sz="3200" dirty="0" smtClean="0"/>
              <a:t>sort du four </a:t>
            </a:r>
            <a:r>
              <a:rPr lang="fr-FR" sz="3200" dirty="0"/>
              <a:t>217 baguettes. Elle en a maintenant 434.</a:t>
            </a:r>
          </a:p>
          <a:p>
            <a:r>
              <a:rPr lang="fr-FR" sz="3200" b="1" dirty="0"/>
              <a:t>Combien en avait-elle avant </a:t>
            </a:r>
            <a:r>
              <a:rPr lang="fr-FR" sz="3200" b="1" dirty="0" smtClean="0"/>
              <a:t>midi ?</a:t>
            </a:r>
            <a:endParaRPr lang="fr-FR" sz="3200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2CD9E87-5D65-4BF7-8398-E7EC4D65871D}"/>
              </a:ext>
            </a:extLst>
          </p:cNvPr>
          <p:cNvSpPr txBox="1"/>
          <p:nvPr/>
        </p:nvSpPr>
        <p:spPr>
          <a:xfrm>
            <a:off x="2623318" y="4930219"/>
            <a:ext cx="9377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La boulangère avait 217 baguettes avant </a:t>
            </a:r>
            <a:r>
              <a:rPr lang="fr-FR" sz="2800" dirty="0" smtClean="0">
                <a:solidFill>
                  <a:srgbClr val="0070C0"/>
                </a:solidFill>
              </a:rPr>
              <a:t>midi.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395BF9B-AE04-4BDD-9E37-F28185162D67}"/>
              </a:ext>
            </a:extLst>
          </p:cNvPr>
          <p:cNvSpPr txBox="1"/>
          <p:nvPr/>
        </p:nvSpPr>
        <p:spPr>
          <a:xfrm>
            <a:off x="4788816" y="2886477"/>
            <a:ext cx="5909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 3 4 – 2 1 </a:t>
            </a:r>
            <a:r>
              <a:rPr lang="fr-FR" sz="4000" dirty="0" smtClean="0"/>
              <a:t>7 = 217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5035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0103" y="318614"/>
            <a:ext cx="9767353" cy="6221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000" dirty="0"/>
              <a:t>Calcule en posant l’opération : 8 9 2 – 6 6 </a:t>
            </a:r>
          </a:p>
        </p:txBody>
      </p:sp>
      <p:pic>
        <p:nvPicPr>
          <p:cNvPr id="5" name="Image 4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0A7B8F6A-10B1-478A-AD15-40AA627E0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399" y="1534886"/>
            <a:ext cx="7199515" cy="464757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7D86A7DE-BFF9-470E-8843-DF9CF5A309DB}"/>
              </a:ext>
            </a:extLst>
          </p:cNvPr>
          <p:cNvSpPr txBox="1"/>
          <p:nvPr/>
        </p:nvSpPr>
        <p:spPr>
          <a:xfrm>
            <a:off x="5476973" y="2300140"/>
            <a:ext cx="150829" cy="622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3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0103" y="318614"/>
            <a:ext cx="9767353" cy="6221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000" dirty="0"/>
              <a:t>Calcule en posant l’opération : 8 4 3 – 1 3 7</a:t>
            </a:r>
          </a:p>
        </p:txBody>
      </p:sp>
      <p:pic>
        <p:nvPicPr>
          <p:cNvPr id="5" name="Image 4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0A7B8F6A-10B1-478A-AD15-40AA627E0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399" y="1534886"/>
            <a:ext cx="7199515" cy="464757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7D86A7DE-BFF9-470E-8843-DF9CF5A309DB}"/>
              </a:ext>
            </a:extLst>
          </p:cNvPr>
          <p:cNvSpPr txBox="1"/>
          <p:nvPr/>
        </p:nvSpPr>
        <p:spPr>
          <a:xfrm>
            <a:off x="5476973" y="2300140"/>
            <a:ext cx="150829" cy="622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06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20226"/>
            <a:ext cx="10515600" cy="856459"/>
          </a:xfrm>
        </p:spPr>
        <p:txBody>
          <a:bodyPr/>
          <a:lstStyle/>
          <a:p>
            <a:pPr algn="ctr"/>
            <a:r>
              <a:rPr lang="fr-FR" dirty="0"/>
              <a:t>Situation problème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8893" y="678722"/>
            <a:ext cx="11574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Un marchand </a:t>
            </a:r>
            <a:r>
              <a:rPr lang="fr-FR" sz="3200"/>
              <a:t>de jouets reçoit </a:t>
            </a:r>
            <a:r>
              <a:rPr lang="fr-FR" sz="3200" dirty="0"/>
              <a:t>sa commande de 324 cubes pour son magasin. Il en a maintenant 672 .</a:t>
            </a:r>
          </a:p>
          <a:p>
            <a:r>
              <a:rPr lang="fr-FR" sz="3200" b="1" dirty="0"/>
              <a:t>Combien avait-il de cubes avant de recevoir sa commande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F1520B6-3BE5-4E45-98CB-ED2D7EA35A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531241" y="5102061"/>
            <a:ext cx="10461840" cy="160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7A2AE73-BBCA-48C7-A146-B71E5DBBBBD4}"/>
              </a:ext>
            </a:extLst>
          </p:cNvPr>
          <p:cNvSpPr txBox="1"/>
          <p:nvPr/>
        </p:nvSpPr>
        <p:spPr>
          <a:xfrm>
            <a:off x="1737360" y="339095"/>
            <a:ext cx="208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13  </a:t>
            </a:r>
            <a:r>
              <a:rPr lang="fr-FR" sz="4000" dirty="0"/>
              <a:t>=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7A2AE73-BBCA-48C7-A146-B71E5DBBBBD4}"/>
              </a:ext>
            </a:extLst>
          </p:cNvPr>
          <p:cNvSpPr txBox="1"/>
          <p:nvPr/>
        </p:nvSpPr>
        <p:spPr>
          <a:xfrm>
            <a:off x="4084466" y="349005"/>
            <a:ext cx="3467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37  +  37  =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7A2AE73-BBCA-48C7-A146-B71E5DBBBBD4}"/>
              </a:ext>
            </a:extLst>
          </p:cNvPr>
          <p:cNvSpPr txBox="1"/>
          <p:nvPr/>
        </p:nvSpPr>
        <p:spPr>
          <a:xfrm>
            <a:off x="7863988" y="368902"/>
            <a:ext cx="3467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52 + 34 =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7A2AE73-BBCA-48C7-A146-B71E5DBBBBD4}"/>
              </a:ext>
            </a:extLst>
          </p:cNvPr>
          <p:cNvSpPr txBox="1"/>
          <p:nvPr/>
        </p:nvSpPr>
        <p:spPr>
          <a:xfrm>
            <a:off x="-137013" y="3335502"/>
            <a:ext cx="3467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45  </a:t>
            </a:r>
            <a:r>
              <a:rPr lang="fr-FR" sz="4000" dirty="0"/>
              <a:t>+  35  =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7A2AE73-BBCA-48C7-A146-B71E5DBBBBD4}"/>
              </a:ext>
            </a:extLst>
          </p:cNvPr>
          <p:cNvSpPr txBox="1"/>
          <p:nvPr/>
        </p:nvSpPr>
        <p:spPr>
          <a:xfrm>
            <a:off x="3802458" y="3295034"/>
            <a:ext cx="3467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36 </a:t>
            </a:r>
            <a:r>
              <a:rPr lang="fr-FR" sz="4000" dirty="0"/>
              <a:t>+ </a:t>
            </a:r>
            <a:r>
              <a:rPr lang="fr-FR" sz="4000" dirty="0" smtClean="0"/>
              <a:t>22 </a:t>
            </a:r>
            <a:r>
              <a:rPr lang="fr-FR" sz="4000" dirty="0"/>
              <a:t>= 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77A2AE73-BBCA-48C7-A146-B71E5DBBBBD4}"/>
              </a:ext>
            </a:extLst>
          </p:cNvPr>
          <p:cNvSpPr txBox="1"/>
          <p:nvPr/>
        </p:nvSpPr>
        <p:spPr>
          <a:xfrm>
            <a:off x="7924947" y="3287646"/>
            <a:ext cx="3467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46 </a:t>
            </a:r>
            <a:r>
              <a:rPr lang="fr-FR" sz="4000" dirty="0"/>
              <a:t>+ </a:t>
            </a:r>
            <a:r>
              <a:rPr lang="fr-FR" sz="4000" dirty="0" smtClean="0"/>
              <a:t>26 </a:t>
            </a:r>
            <a:r>
              <a:rPr lang="fr-FR" sz="4000" dirty="0"/>
              <a:t>=  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137307" y="3078480"/>
            <a:ext cx="11704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145427" y="394725"/>
            <a:ext cx="0" cy="6158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8184027" y="394724"/>
            <a:ext cx="0" cy="6158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77A2AE73-BBCA-48C7-A146-B71E5DBBBBD4}"/>
              </a:ext>
            </a:extLst>
          </p:cNvPr>
          <p:cNvSpPr txBox="1"/>
          <p:nvPr/>
        </p:nvSpPr>
        <p:spPr>
          <a:xfrm>
            <a:off x="480275" y="332609"/>
            <a:ext cx="2293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64  </a:t>
            </a:r>
            <a:r>
              <a:rPr lang="fr-FR" sz="4000" dirty="0" smtClean="0"/>
              <a:t>+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1978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5" grpId="0"/>
      <p:bldP spid="6" grpId="0"/>
      <p:bldP spid="8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</p:spTree>
    <p:extLst>
      <p:ext uri="{BB962C8B-B14F-4D97-AF65-F5344CB8AC3E}">
        <p14:creationId xmlns:p14="http://schemas.microsoft.com/office/powerpoint/2010/main" val="15741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74887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Le tableau des nombres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239954" y="1803493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:a16="http://schemas.microsoft.com/office/drawing/2014/main" xmlns="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7968215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86F9D6E-016C-4678-8D71-4115B443D746}"/>
              </a:ext>
            </a:extLst>
          </p:cNvPr>
          <p:cNvSpPr/>
          <p:nvPr/>
        </p:nvSpPr>
        <p:spPr>
          <a:xfrm>
            <a:off x="2773050" y="5355996"/>
            <a:ext cx="6645897" cy="8925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65A8053-4DE5-464E-8337-E5267278F235}"/>
              </a:ext>
            </a:extLst>
          </p:cNvPr>
          <p:cNvSpPr/>
          <p:nvPr/>
        </p:nvSpPr>
        <p:spPr>
          <a:xfrm>
            <a:off x="2773049" y="4449869"/>
            <a:ext cx="6645897" cy="89257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4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CA76888-923E-4A07-A00A-F39BC355E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45" y="560220"/>
            <a:ext cx="11200796" cy="5774591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fr-FR" sz="4000" dirty="0"/>
              <a:t> </a:t>
            </a:r>
            <a:r>
              <a:rPr lang="fr-FR" sz="4000" dirty="0" smtClean="0"/>
              <a:t>                      Dictée </a:t>
            </a:r>
            <a:r>
              <a:rPr lang="fr-FR" sz="4000" dirty="0"/>
              <a:t>de nombres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7E40D679-364D-B043-A995-C6A0DA0823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43546" b="2393"/>
          <a:stretch/>
        </p:blipFill>
        <p:spPr>
          <a:xfrm>
            <a:off x="625930" y="1531290"/>
            <a:ext cx="10461840" cy="4455842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="" xmlns:a16="http://schemas.microsoft.com/office/drawing/2014/main" id="{9FC68EBE-D052-CE47-A791-C6C4A631F1D8}"/>
              </a:ext>
            </a:extLst>
          </p:cNvPr>
          <p:cNvGrpSpPr/>
          <p:nvPr/>
        </p:nvGrpSpPr>
        <p:grpSpPr>
          <a:xfrm>
            <a:off x="2134292" y="2339971"/>
            <a:ext cx="798022" cy="3249760"/>
            <a:chOff x="1778924" y="2044930"/>
            <a:chExt cx="798022" cy="3249760"/>
          </a:xfrm>
        </p:grpSpPr>
        <p:sp>
          <p:nvSpPr>
            <p:cNvPr id="6" name="ZoneTexte 5">
              <a:extLst>
                <a:ext uri="{FF2B5EF4-FFF2-40B4-BE49-F238E27FC236}">
                  <a16:creationId xmlns="" xmlns:a16="http://schemas.microsoft.com/office/drawing/2014/main" id="{C31EE2CE-CF22-354F-B0B1-697139337793}"/>
                </a:ext>
              </a:extLst>
            </p:cNvPr>
            <p:cNvSpPr txBox="1"/>
            <p:nvPr/>
          </p:nvSpPr>
          <p:spPr>
            <a:xfrm>
              <a:off x="1778924" y="2044930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a.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="" xmlns:a16="http://schemas.microsoft.com/office/drawing/2014/main" id="{F846B841-3FCE-E449-9427-7DF0CAEEB262}"/>
                </a:ext>
              </a:extLst>
            </p:cNvPr>
            <p:cNvSpPr txBox="1"/>
            <p:nvPr/>
          </p:nvSpPr>
          <p:spPr>
            <a:xfrm>
              <a:off x="1778924" y="2621909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b.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="" xmlns:a16="http://schemas.microsoft.com/office/drawing/2014/main" id="{79053E17-FEE9-E048-BE6E-7B8D13C20D9B}"/>
                </a:ext>
              </a:extLst>
            </p:cNvPr>
            <p:cNvSpPr txBox="1"/>
            <p:nvPr/>
          </p:nvSpPr>
          <p:spPr>
            <a:xfrm>
              <a:off x="1778924" y="3198888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c.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="" xmlns:a16="http://schemas.microsoft.com/office/drawing/2014/main" id="{8D473E9B-A4F8-3347-89E0-0556E53D8102}"/>
                </a:ext>
              </a:extLst>
            </p:cNvPr>
            <p:cNvSpPr txBox="1"/>
            <p:nvPr/>
          </p:nvSpPr>
          <p:spPr>
            <a:xfrm>
              <a:off x="1778924" y="3794381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d.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="" xmlns:a16="http://schemas.microsoft.com/office/drawing/2014/main" id="{00DD1AE1-4C4E-C647-8B26-9592017AF15C}"/>
                </a:ext>
              </a:extLst>
            </p:cNvPr>
            <p:cNvSpPr txBox="1"/>
            <p:nvPr/>
          </p:nvSpPr>
          <p:spPr>
            <a:xfrm>
              <a:off x="1778924" y="4371360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e.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="" xmlns:a16="http://schemas.microsoft.com/office/drawing/2014/main" id="{A525910D-F927-8A43-8F9F-DCA0F96F6D8C}"/>
              </a:ext>
            </a:extLst>
          </p:cNvPr>
          <p:cNvGrpSpPr/>
          <p:nvPr/>
        </p:nvGrpSpPr>
        <p:grpSpPr>
          <a:xfrm>
            <a:off x="6018783" y="2320741"/>
            <a:ext cx="798022" cy="3284930"/>
            <a:chOff x="1778924" y="2044930"/>
            <a:chExt cx="798022" cy="3284930"/>
          </a:xfrm>
        </p:grpSpPr>
        <p:sp>
          <p:nvSpPr>
            <p:cNvPr id="12" name="ZoneTexte 11">
              <a:extLst>
                <a:ext uri="{FF2B5EF4-FFF2-40B4-BE49-F238E27FC236}">
                  <a16:creationId xmlns="" xmlns:a16="http://schemas.microsoft.com/office/drawing/2014/main" id="{A8D642CE-319A-EC48-9F7B-40C27B4F764D}"/>
                </a:ext>
              </a:extLst>
            </p:cNvPr>
            <p:cNvSpPr txBox="1"/>
            <p:nvPr/>
          </p:nvSpPr>
          <p:spPr>
            <a:xfrm>
              <a:off x="1778924" y="2044930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f.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="" xmlns:a16="http://schemas.microsoft.com/office/drawing/2014/main" id="{A1458E28-BFD2-8441-AF1F-AE735BE60362}"/>
                </a:ext>
              </a:extLst>
            </p:cNvPr>
            <p:cNvSpPr txBox="1"/>
            <p:nvPr/>
          </p:nvSpPr>
          <p:spPr>
            <a:xfrm>
              <a:off x="1778924" y="2621909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g.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="" xmlns:a16="http://schemas.microsoft.com/office/drawing/2014/main" id="{AEA27FBE-B436-5444-AEE0-449EF18D74D1}"/>
                </a:ext>
              </a:extLst>
            </p:cNvPr>
            <p:cNvSpPr txBox="1"/>
            <p:nvPr/>
          </p:nvSpPr>
          <p:spPr>
            <a:xfrm>
              <a:off x="1778924" y="3234058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h.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="" xmlns:a16="http://schemas.microsoft.com/office/drawing/2014/main" id="{2DFD69AA-9809-E74C-AAA8-E01A0E6323FB}"/>
                </a:ext>
              </a:extLst>
            </p:cNvPr>
            <p:cNvSpPr txBox="1"/>
            <p:nvPr/>
          </p:nvSpPr>
          <p:spPr>
            <a:xfrm>
              <a:off x="1778924" y="3811966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i.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="" xmlns:a16="http://schemas.microsoft.com/office/drawing/2014/main" id="{35BDD1F0-5B9D-B94B-A465-AF49B2A3A868}"/>
                </a:ext>
              </a:extLst>
            </p:cNvPr>
            <p:cNvSpPr txBox="1"/>
            <p:nvPr/>
          </p:nvSpPr>
          <p:spPr>
            <a:xfrm>
              <a:off x="1778924" y="4406530"/>
              <a:ext cx="798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Cursive standard" pitchFamily="2" charset="0"/>
                </a:rPr>
                <a:t>j.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6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9934" y="5792"/>
            <a:ext cx="10515600" cy="911112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Trouve le nombre de crayons de couleurs.</a:t>
            </a:r>
          </a:p>
        </p:txBody>
      </p:sp>
      <p:grpSp>
        <p:nvGrpSpPr>
          <p:cNvPr id="58" name="Groupe 57">
            <a:extLst>
              <a:ext uri="{FF2B5EF4-FFF2-40B4-BE49-F238E27FC236}">
                <a16:creationId xmlns:a16="http://schemas.microsoft.com/office/drawing/2014/main" xmlns="" id="{F69710E3-6389-4553-98E4-38BDDB3B3A96}"/>
              </a:ext>
            </a:extLst>
          </p:cNvPr>
          <p:cNvGrpSpPr/>
          <p:nvPr/>
        </p:nvGrpSpPr>
        <p:grpSpPr>
          <a:xfrm>
            <a:off x="9498674" y="4198369"/>
            <a:ext cx="2379546" cy="1694421"/>
            <a:chOff x="978373" y="1413465"/>
            <a:chExt cx="2379546" cy="1694421"/>
          </a:xfrm>
        </p:grpSpPr>
        <p:grpSp>
          <p:nvGrpSpPr>
            <p:cNvPr id="59" name="Groupe 58">
              <a:extLst>
                <a:ext uri="{FF2B5EF4-FFF2-40B4-BE49-F238E27FC236}">
                  <a16:creationId xmlns:a16="http://schemas.microsoft.com/office/drawing/2014/main" xmlns="" id="{BAAF974C-A420-411C-A360-2868F20BEFE2}"/>
                </a:ext>
              </a:extLst>
            </p:cNvPr>
            <p:cNvGrpSpPr/>
            <p:nvPr/>
          </p:nvGrpSpPr>
          <p:grpSpPr>
            <a:xfrm>
              <a:off x="978373" y="1413465"/>
              <a:ext cx="2379546" cy="1694421"/>
              <a:chOff x="2921054" y="1345329"/>
              <a:chExt cx="2379546" cy="1694421"/>
            </a:xfrm>
          </p:grpSpPr>
          <p:pic>
            <p:nvPicPr>
              <p:cNvPr id="61" name="Image 60">
                <a:extLst>
                  <a:ext uri="{FF2B5EF4-FFF2-40B4-BE49-F238E27FC236}">
                    <a16:creationId xmlns:a16="http://schemas.microsoft.com/office/drawing/2014/main" xmlns="" id="{C68E706A-97FF-4465-AF4E-ED345EC60FF0}"/>
                  </a:ext>
                </a:extLst>
              </p:cNvPr>
              <p:cNvPicPr/>
              <p:nvPr/>
            </p:nvPicPr>
            <p:blipFill rotWithShape="1">
              <a:blip r:embed="rId2"/>
              <a:srcRect l="18849" t="52616" r="56680" b="26514"/>
              <a:stretch/>
            </p:blipFill>
            <p:spPr bwMode="auto">
              <a:xfrm>
                <a:off x="2921054" y="1345329"/>
                <a:ext cx="2379546" cy="169442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62" name="ZoneTexte 61">
                <a:extLst>
                  <a:ext uri="{FF2B5EF4-FFF2-40B4-BE49-F238E27FC236}">
                    <a16:creationId xmlns:a16="http://schemas.microsoft.com/office/drawing/2014/main" xmlns="" id="{9A7A680F-1515-4E92-BD36-FCA4B9FDAEEE}"/>
                  </a:ext>
                </a:extLst>
              </p:cNvPr>
              <p:cNvSpPr txBox="1"/>
              <p:nvPr/>
            </p:nvSpPr>
            <p:spPr>
              <a:xfrm rot="1228334">
                <a:off x="3136478" y="1517566"/>
                <a:ext cx="702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60" name="Image 59">
              <a:extLst>
                <a:ext uri="{FF2B5EF4-FFF2-40B4-BE49-F238E27FC236}">
                  <a16:creationId xmlns:a16="http://schemas.microsoft.com/office/drawing/2014/main" xmlns="" id="{D7A12870-BEFD-4AC8-9C96-097BFA663763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435790">
              <a:off x="2263642" y="1557496"/>
              <a:ext cx="217707" cy="12573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5" name="Image 104">
            <a:extLst>
              <a:ext uri="{FF2B5EF4-FFF2-40B4-BE49-F238E27FC236}">
                <a16:creationId xmlns:a16="http://schemas.microsoft.com/office/drawing/2014/main" xmlns="" id="{2C692D52-CB8D-4FC4-A3FF-ABA10D1CE24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408" y="2258961"/>
            <a:ext cx="237428" cy="128422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1" name="Groupe 110">
            <a:extLst>
              <a:ext uri="{FF2B5EF4-FFF2-40B4-BE49-F238E27FC236}">
                <a16:creationId xmlns:a16="http://schemas.microsoft.com/office/drawing/2014/main" xmlns="" id="{8DCD5398-3D14-4D11-BFCD-D17A26075C01}"/>
              </a:ext>
            </a:extLst>
          </p:cNvPr>
          <p:cNvGrpSpPr/>
          <p:nvPr/>
        </p:nvGrpSpPr>
        <p:grpSpPr>
          <a:xfrm>
            <a:off x="6809966" y="3892493"/>
            <a:ext cx="2379546" cy="1747627"/>
            <a:chOff x="6769209" y="895372"/>
            <a:chExt cx="2379546" cy="1694421"/>
          </a:xfrm>
        </p:grpSpPr>
        <p:grpSp>
          <p:nvGrpSpPr>
            <p:cNvPr id="112" name="Groupe 111">
              <a:extLst>
                <a:ext uri="{FF2B5EF4-FFF2-40B4-BE49-F238E27FC236}">
                  <a16:creationId xmlns:a16="http://schemas.microsoft.com/office/drawing/2014/main" xmlns="" id="{3EE9F364-8D34-4192-AC02-EBA4B2C41199}"/>
                </a:ext>
              </a:extLst>
            </p:cNvPr>
            <p:cNvGrpSpPr/>
            <p:nvPr/>
          </p:nvGrpSpPr>
          <p:grpSpPr>
            <a:xfrm>
              <a:off x="6769209" y="895372"/>
              <a:ext cx="2379546" cy="1694421"/>
              <a:chOff x="2921054" y="1345329"/>
              <a:chExt cx="2379546" cy="1694421"/>
            </a:xfrm>
          </p:grpSpPr>
          <p:pic>
            <p:nvPicPr>
              <p:cNvPr id="114" name="Image 113">
                <a:extLst>
                  <a:ext uri="{FF2B5EF4-FFF2-40B4-BE49-F238E27FC236}">
                    <a16:creationId xmlns:a16="http://schemas.microsoft.com/office/drawing/2014/main" xmlns="" id="{B3F26C91-03B1-4857-B8D2-B1FC960B92AB}"/>
                  </a:ext>
                </a:extLst>
              </p:cNvPr>
              <p:cNvPicPr/>
              <p:nvPr/>
            </p:nvPicPr>
            <p:blipFill rotWithShape="1">
              <a:blip r:embed="rId2"/>
              <a:srcRect l="18849" t="52616" r="56680" b="26514"/>
              <a:stretch/>
            </p:blipFill>
            <p:spPr bwMode="auto">
              <a:xfrm>
                <a:off x="2921054" y="1345329"/>
                <a:ext cx="2379546" cy="169442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15" name="ZoneTexte 114">
                <a:extLst>
                  <a:ext uri="{FF2B5EF4-FFF2-40B4-BE49-F238E27FC236}">
                    <a16:creationId xmlns:a16="http://schemas.microsoft.com/office/drawing/2014/main" xmlns="" id="{81FC458F-9141-411A-8594-C95FA78C048A}"/>
                  </a:ext>
                </a:extLst>
              </p:cNvPr>
              <p:cNvSpPr txBox="1"/>
              <p:nvPr/>
            </p:nvSpPr>
            <p:spPr>
              <a:xfrm rot="1228334">
                <a:off x="3136478" y="1517566"/>
                <a:ext cx="702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113" name="Image 112">
              <a:extLst>
                <a:ext uri="{FF2B5EF4-FFF2-40B4-BE49-F238E27FC236}">
                  <a16:creationId xmlns:a16="http://schemas.microsoft.com/office/drawing/2014/main" xmlns="" id="{F22F33AD-69CB-4CFF-97EB-F3D260AB72FF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398853">
              <a:off x="7971170" y="1056740"/>
              <a:ext cx="215712" cy="1284222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7" name="Image 156">
            <a:extLst>
              <a:ext uri="{FF2B5EF4-FFF2-40B4-BE49-F238E27FC236}">
                <a16:creationId xmlns:a16="http://schemas.microsoft.com/office/drawing/2014/main" xmlns="" id="{F6D52DA6-4502-4A95-95CD-D3547FF519F9}"/>
              </a:ext>
            </a:extLst>
          </p:cNvPr>
          <p:cNvPicPr/>
          <p:nvPr/>
        </p:nvPicPr>
        <p:blipFill rotWithShape="1">
          <a:blip r:embed="rId5"/>
          <a:srcRect l="46792" t="35861" r="52051" b="43857"/>
          <a:stretch/>
        </p:blipFill>
        <p:spPr bwMode="auto">
          <a:xfrm>
            <a:off x="2783687" y="3775535"/>
            <a:ext cx="237429" cy="12334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1" name="Image 160">
            <a:extLst>
              <a:ext uri="{FF2B5EF4-FFF2-40B4-BE49-F238E27FC236}">
                <a16:creationId xmlns:a16="http://schemas.microsoft.com/office/drawing/2014/main" xmlns="" id="{32C0EF2E-B5EA-4A66-8932-C83C7CAA8EA0}"/>
              </a:ext>
            </a:extLst>
          </p:cNvPr>
          <p:cNvPicPr/>
          <p:nvPr/>
        </p:nvPicPr>
        <p:blipFill rotWithShape="1">
          <a:blip r:embed="rId5"/>
          <a:srcRect l="48958" t="35685" r="50198" b="37393"/>
          <a:stretch/>
        </p:blipFill>
        <p:spPr bwMode="auto">
          <a:xfrm>
            <a:off x="1758298" y="2294018"/>
            <a:ext cx="163589" cy="12334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62" name="Groupe 161">
            <a:extLst>
              <a:ext uri="{FF2B5EF4-FFF2-40B4-BE49-F238E27FC236}">
                <a16:creationId xmlns:a16="http://schemas.microsoft.com/office/drawing/2014/main" xmlns="" id="{392CE0D0-5B0B-4622-9F96-96EA06CD38EB}"/>
              </a:ext>
            </a:extLst>
          </p:cNvPr>
          <p:cNvGrpSpPr/>
          <p:nvPr/>
        </p:nvGrpSpPr>
        <p:grpSpPr>
          <a:xfrm>
            <a:off x="6809966" y="2411961"/>
            <a:ext cx="2379546" cy="1694421"/>
            <a:chOff x="9430721" y="2409200"/>
            <a:chExt cx="2379546" cy="1694421"/>
          </a:xfrm>
        </p:grpSpPr>
        <p:grpSp>
          <p:nvGrpSpPr>
            <p:cNvPr id="163" name="Groupe 162">
              <a:extLst>
                <a:ext uri="{FF2B5EF4-FFF2-40B4-BE49-F238E27FC236}">
                  <a16:creationId xmlns:a16="http://schemas.microsoft.com/office/drawing/2014/main" xmlns="" id="{C867B1C0-D202-45AD-85F2-ACB3E1AA8488}"/>
                </a:ext>
              </a:extLst>
            </p:cNvPr>
            <p:cNvGrpSpPr/>
            <p:nvPr/>
          </p:nvGrpSpPr>
          <p:grpSpPr>
            <a:xfrm>
              <a:off x="9430721" y="2409200"/>
              <a:ext cx="2379546" cy="1694421"/>
              <a:chOff x="2921054" y="1345329"/>
              <a:chExt cx="2379546" cy="1694421"/>
            </a:xfrm>
          </p:grpSpPr>
          <p:pic>
            <p:nvPicPr>
              <p:cNvPr id="165" name="Image 164">
                <a:extLst>
                  <a:ext uri="{FF2B5EF4-FFF2-40B4-BE49-F238E27FC236}">
                    <a16:creationId xmlns:a16="http://schemas.microsoft.com/office/drawing/2014/main" xmlns="" id="{FC2F5323-EE2E-4363-9B44-FD93DD44C084}"/>
                  </a:ext>
                </a:extLst>
              </p:cNvPr>
              <p:cNvPicPr/>
              <p:nvPr/>
            </p:nvPicPr>
            <p:blipFill rotWithShape="1">
              <a:blip r:embed="rId2"/>
              <a:srcRect l="18849" t="52616" r="56680" b="26514"/>
              <a:stretch/>
            </p:blipFill>
            <p:spPr bwMode="auto">
              <a:xfrm>
                <a:off x="2921054" y="1345329"/>
                <a:ext cx="2379546" cy="169442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66" name="ZoneTexte 165">
                <a:extLst>
                  <a:ext uri="{FF2B5EF4-FFF2-40B4-BE49-F238E27FC236}">
                    <a16:creationId xmlns:a16="http://schemas.microsoft.com/office/drawing/2014/main" xmlns="" id="{AC1DAADE-893B-43B0-A8EE-8D5F42941D4D}"/>
                  </a:ext>
                </a:extLst>
              </p:cNvPr>
              <p:cNvSpPr txBox="1"/>
              <p:nvPr/>
            </p:nvSpPr>
            <p:spPr>
              <a:xfrm rot="1228334">
                <a:off x="3136478" y="1517566"/>
                <a:ext cx="702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164" name="Image 163">
              <a:extLst>
                <a:ext uri="{FF2B5EF4-FFF2-40B4-BE49-F238E27FC236}">
                  <a16:creationId xmlns:a16="http://schemas.microsoft.com/office/drawing/2014/main" xmlns="" id="{DA6A78C6-53F9-415C-997D-42353F2C2060}"/>
                </a:ext>
              </a:extLst>
            </p:cNvPr>
            <p:cNvPicPr/>
            <p:nvPr/>
          </p:nvPicPr>
          <p:blipFill rotWithShape="1">
            <a:blip r:embed="rId5"/>
            <a:srcRect l="48958" t="35685" r="50198" b="37393"/>
            <a:stretch/>
          </p:blipFill>
          <p:spPr bwMode="auto">
            <a:xfrm rot="17368654">
              <a:off x="10688597" y="2597724"/>
              <a:ext cx="156882" cy="122817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xmlns="" id="{FAA7FB69-2800-4131-A160-590ABB9D34A8}"/>
              </a:ext>
            </a:extLst>
          </p:cNvPr>
          <p:cNvGrpSpPr/>
          <p:nvPr/>
        </p:nvGrpSpPr>
        <p:grpSpPr>
          <a:xfrm>
            <a:off x="9401675" y="824936"/>
            <a:ext cx="2379546" cy="1694421"/>
            <a:chOff x="9430721" y="2409200"/>
            <a:chExt cx="2379546" cy="1694421"/>
          </a:xfrm>
        </p:grpSpPr>
        <p:grpSp>
          <p:nvGrpSpPr>
            <p:cNvPr id="168" name="Groupe 167">
              <a:extLst>
                <a:ext uri="{FF2B5EF4-FFF2-40B4-BE49-F238E27FC236}">
                  <a16:creationId xmlns:a16="http://schemas.microsoft.com/office/drawing/2014/main" xmlns="" id="{460EFBD2-AD5C-4975-900B-08E875E18BB1}"/>
                </a:ext>
              </a:extLst>
            </p:cNvPr>
            <p:cNvGrpSpPr/>
            <p:nvPr/>
          </p:nvGrpSpPr>
          <p:grpSpPr>
            <a:xfrm>
              <a:off x="9430721" y="2409200"/>
              <a:ext cx="2379546" cy="1694421"/>
              <a:chOff x="2921054" y="1345329"/>
              <a:chExt cx="2379546" cy="1694421"/>
            </a:xfrm>
          </p:grpSpPr>
          <p:pic>
            <p:nvPicPr>
              <p:cNvPr id="170" name="Image 169">
                <a:extLst>
                  <a:ext uri="{FF2B5EF4-FFF2-40B4-BE49-F238E27FC236}">
                    <a16:creationId xmlns:a16="http://schemas.microsoft.com/office/drawing/2014/main" xmlns="" id="{EA457CBA-0F5E-43C2-B744-91355363D98D}"/>
                  </a:ext>
                </a:extLst>
              </p:cNvPr>
              <p:cNvPicPr/>
              <p:nvPr/>
            </p:nvPicPr>
            <p:blipFill rotWithShape="1">
              <a:blip r:embed="rId2"/>
              <a:srcRect l="18849" t="52616" r="56680" b="26514"/>
              <a:stretch/>
            </p:blipFill>
            <p:spPr bwMode="auto">
              <a:xfrm>
                <a:off x="2921054" y="1345329"/>
                <a:ext cx="2379546" cy="169442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71" name="ZoneTexte 170">
                <a:extLst>
                  <a:ext uri="{FF2B5EF4-FFF2-40B4-BE49-F238E27FC236}">
                    <a16:creationId xmlns:a16="http://schemas.microsoft.com/office/drawing/2014/main" xmlns="" id="{72F8434A-DBE7-4A6F-A164-9C5A4EAE279C}"/>
                  </a:ext>
                </a:extLst>
              </p:cNvPr>
              <p:cNvSpPr txBox="1"/>
              <p:nvPr/>
            </p:nvSpPr>
            <p:spPr>
              <a:xfrm rot="1228334">
                <a:off x="3136478" y="1517566"/>
                <a:ext cx="702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169" name="Image 168">
              <a:extLst>
                <a:ext uri="{FF2B5EF4-FFF2-40B4-BE49-F238E27FC236}">
                  <a16:creationId xmlns:a16="http://schemas.microsoft.com/office/drawing/2014/main" xmlns="" id="{9A5D1CAA-EC67-4F9F-BC46-EEB232C65B9B}"/>
                </a:ext>
              </a:extLst>
            </p:cNvPr>
            <p:cNvPicPr/>
            <p:nvPr/>
          </p:nvPicPr>
          <p:blipFill rotWithShape="1">
            <a:blip r:embed="rId5"/>
            <a:srcRect l="48958" t="35685" r="50198" b="37393"/>
            <a:stretch/>
          </p:blipFill>
          <p:spPr bwMode="auto">
            <a:xfrm rot="17368654">
              <a:off x="10688597" y="2597724"/>
              <a:ext cx="156882" cy="122817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77" name="Groupe 176">
            <a:extLst>
              <a:ext uri="{FF2B5EF4-FFF2-40B4-BE49-F238E27FC236}">
                <a16:creationId xmlns:a16="http://schemas.microsoft.com/office/drawing/2014/main" xmlns="" id="{ECAAF5F4-6660-4C24-B1BA-D38A7259ECFD}"/>
              </a:ext>
            </a:extLst>
          </p:cNvPr>
          <p:cNvGrpSpPr/>
          <p:nvPr/>
        </p:nvGrpSpPr>
        <p:grpSpPr>
          <a:xfrm>
            <a:off x="9435197" y="2421859"/>
            <a:ext cx="2379546" cy="1747627"/>
            <a:chOff x="6769209" y="895372"/>
            <a:chExt cx="2379546" cy="1694421"/>
          </a:xfrm>
        </p:grpSpPr>
        <p:grpSp>
          <p:nvGrpSpPr>
            <p:cNvPr id="178" name="Groupe 177">
              <a:extLst>
                <a:ext uri="{FF2B5EF4-FFF2-40B4-BE49-F238E27FC236}">
                  <a16:creationId xmlns:a16="http://schemas.microsoft.com/office/drawing/2014/main" xmlns="" id="{2D22197B-0971-426D-8202-2E16C4AFE232}"/>
                </a:ext>
              </a:extLst>
            </p:cNvPr>
            <p:cNvGrpSpPr/>
            <p:nvPr/>
          </p:nvGrpSpPr>
          <p:grpSpPr>
            <a:xfrm>
              <a:off x="6769209" y="895372"/>
              <a:ext cx="2379546" cy="1694421"/>
              <a:chOff x="2921054" y="1345329"/>
              <a:chExt cx="2379546" cy="1694421"/>
            </a:xfrm>
          </p:grpSpPr>
          <p:pic>
            <p:nvPicPr>
              <p:cNvPr id="180" name="Image 179">
                <a:extLst>
                  <a:ext uri="{FF2B5EF4-FFF2-40B4-BE49-F238E27FC236}">
                    <a16:creationId xmlns:a16="http://schemas.microsoft.com/office/drawing/2014/main" xmlns="" id="{950C19AB-B7C0-4D69-9062-BCEC35DC8B54}"/>
                  </a:ext>
                </a:extLst>
              </p:cNvPr>
              <p:cNvPicPr/>
              <p:nvPr/>
            </p:nvPicPr>
            <p:blipFill rotWithShape="1">
              <a:blip r:embed="rId2"/>
              <a:srcRect l="18849" t="52616" r="56680" b="26514"/>
              <a:stretch/>
            </p:blipFill>
            <p:spPr bwMode="auto">
              <a:xfrm>
                <a:off x="2921054" y="1345329"/>
                <a:ext cx="2379546" cy="169442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81" name="ZoneTexte 180">
                <a:extLst>
                  <a:ext uri="{FF2B5EF4-FFF2-40B4-BE49-F238E27FC236}">
                    <a16:creationId xmlns:a16="http://schemas.microsoft.com/office/drawing/2014/main" xmlns="" id="{DB43BD66-0FBD-4964-86B8-E49B29D01308}"/>
                  </a:ext>
                </a:extLst>
              </p:cNvPr>
              <p:cNvSpPr txBox="1"/>
              <p:nvPr/>
            </p:nvSpPr>
            <p:spPr>
              <a:xfrm rot="1228334">
                <a:off x="3136478" y="1517566"/>
                <a:ext cx="702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179" name="Image 178">
              <a:extLst>
                <a:ext uri="{FF2B5EF4-FFF2-40B4-BE49-F238E27FC236}">
                  <a16:creationId xmlns:a16="http://schemas.microsoft.com/office/drawing/2014/main" xmlns="" id="{153AD7C4-722D-4B83-87FA-7DCFAA286E25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398853">
              <a:off x="7971170" y="1056740"/>
              <a:ext cx="215712" cy="128422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2" name="Groupe 181">
            <a:extLst>
              <a:ext uri="{FF2B5EF4-FFF2-40B4-BE49-F238E27FC236}">
                <a16:creationId xmlns:a16="http://schemas.microsoft.com/office/drawing/2014/main" xmlns="" id="{ADEF19C1-7E3B-4FAB-91A6-A9326CDB0398}"/>
              </a:ext>
            </a:extLst>
          </p:cNvPr>
          <p:cNvGrpSpPr/>
          <p:nvPr/>
        </p:nvGrpSpPr>
        <p:grpSpPr>
          <a:xfrm>
            <a:off x="6791863" y="789023"/>
            <a:ext cx="2379546" cy="1747627"/>
            <a:chOff x="6769209" y="895372"/>
            <a:chExt cx="2379546" cy="1694421"/>
          </a:xfrm>
        </p:grpSpPr>
        <p:grpSp>
          <p:nvGrpSpPr>
            <p:cNvPr id="183" name="Groupe 182">
              <a:extLst>
                <a:ext uri="{FF2B5EF4-FFF2-40B4-BE49-F238E27FC236}">
                  <a16:creationId xmlns:a16="http://schemas.microsoft.com/office/drawing/2014/main" xmlns="" id="{6A6EF58D-5634-4956-A0CD-3446279B695F}"/>
                </a:ext>
              </a:extLst>
            </p:cNvPr>
            <p:cNvGrpSpPr/>
            <p:nvPr/>
          </p:nvGrpSpPr>
          <p:grpSpPr>
            <a:xfrm>
              <a:off x="6769209" y="895372"/>
              <a:ext cx="2379546" cy="1694421"/>
              <a:chOff x="2921054" y="1345329"/>
              <a:chExt cx="2379546" cy="1694421"/>
            </a:xfrm>
          </p:grpSpPr>
          <p:pic>
            <p:nvPicPr>
              <p:cNvPr id="185" name="Image 184">
                <a:extLst>
                  <a:ext uri="{FF2B5EF4-FFF2-40B4-BE49-F238E27FC236}">
                    <a16:creationId xmlns:a16="http://schemas.microsoft.com/office/drawing/2014/main" xmlns="" id="{B66C23D8-270D-41F4-A9E1-C621776A5072}"/>
                  </a:ext>
                </a:extLst>
              </p:cNvPr>
              <p:cNvPicPr/>
              <p:nvPr/>
            </p:nvPicPr>
            <p:blipFill rotWithShape="1">
              <a:blip r:embed="rId2"/>
              <a:srcRect l="18849" t="52616" r="56680" b="26514"/>
              <a:stretch/>
            </p:blipFill>
            <p:spPr bwMode="auto">
              <a:xfrm>
                <a:off x="2921054" y="1345329"/>
                <a:ext cx="2379546" cy="169442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86" name="ZoneTexte 185">
                <a:extLst>
                  <a:ext uri="{FF2B5EF4-FFF2-40B4-BE49-F238E27FC236}">
                    <a16:creationId xmlns:a16="http://schemas.microsoft.com/office/drawing/2014/main" xmlns="" id="{F5F03434-1125-403D-8E9E-D9F27509B96A}"/>
                  </a:ext>
                </a:extLst>
              </p:cNvPr>
              <p:cNvSpPr txBox="1"/>
              <p:nvPr/>
            </p:nvSpPr>
            <p:spPr>
              <a:xfrm rot="1228334">
                <a:off x="3136478" y="1517566"/>
                <a:ext cx="702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184" name="Image 183">
              <a:extLst>
                <a:ext uri="{FF2B5EF4-FFF2-40B4-BE49-F238E27FC236}">
                  <a16:creationId xmlns:a16="http://schemas.microsoft.com/office/drawing/2014/main" xmlns="" id="{9589052B-CB48-46BD-9CA0-6473188C3915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398853">
              <a:off x="7971170" y="1056740"/>
              <a:ext cx="215712" cy="1284222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3" name="Image 52">
            <a:extLst>
              <a:ext uri="{FF2B5EF4-FFF2-40B4-BE49-F238E27FC236}">
                <a16:creationId xmlns:a16="http://schemas.microsoft.com/office/drawing/2014/main" xmlns="" id="{F5669D8C-35CF-4461-A4C8-68CCED9B54A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54" y="3761357"/>
            <a:ext cx="237428" cy="1284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xmlns="" id="{80D02316-CA81-4F71-8B53-FD5B377090C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54" y="2297957"/>
            <a:ext cx="231723" cy="1257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" name="Groupe 45">
            <a:extLst>
              <a:ext uri="{FF2B5EF4-FFF2-40B4-BE49-F238E27FC236}">
                <a16:creationId xmlns:a16="http://schemas.microsoft.com/office/drawing/2014/main" xmlns="" id="{FECAB040-0867-4401-B3E6-5AD2B0B742B7}"/>
              </a:ext>
            </a:extLst>
          </p:cNvPr>
          <p:cNvGrpSpPr/>
          <p:nvPr/>
        </p:nvGrpSpPr>
        <p:grpSpPr>
          <a:xfrm>
            <a:off x="4018781" y="695186"/>
            <a:ext cx="2379546" cy="1747627"/>
            <a:chOff x="6769209" y="895372"/>
            <a:chExt cx="2379546" cy="1694421"/>
          </a:xfrm>
        </p:grpSpPr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xmlns="" id="{D6B6440B-031E-4131-94BE-10303271C077}"/>
                </a:ext>
              </a:extLst>
            </p:cNvPr>
            <p:cNvGrpSpPr/>
            <p:nvPr/>
          </p:nvGrpSpPr>
          <p:grpSpPr>
            <a:xfrm>
              <a:off x="6769209" y="895372"/>
              <a:ext cx="2379546" cy="1694421"/>
              <a:chOff x="2921054" y="1345329"/>
              <a:chExt cx="2379546" cy="1694421"/>
            </a:xfrm>
          </p:grpSpPr>
          <p:pic>
            <p:nvPicPr>
              <p:cNvPr id="49" name="Image 48">
                <a:extLst>
                  <a:ext uri="{FF2B5EF4-FFF2-40B4-BE49-F238E27FC236}">
                    <a16:creationId xmlns:a16="http://schemas.microsoft.com/office/drawing/2014/main" xmlns="" id="{79CC53FF-BD40-4E91-9851-A5FFEDDC3643}"/>
                  </a:ext>
                </a:extLst>
              </p:cNvPr>
              <p:cNvPicPr/>
              <p:nvPr/>
            </p:nvPicPr>
            <p:blipFill rotWithShape="1">
              <a:blip r:embed="rId2"/>
              <a:srcRect l="18849" t="52616" r="56680" b="26514"/>
              <a:stretch/>
            </p:blipFill>
            <p:spPr bwMode="auto">
              <a:xfrm>
                <a:off x="2921054" y="1345329"/>
                <a:ext cx="2379546" cy="169442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52" name="ZoneTexte 51">
                <a:extLst>
                  <a:ext uri="{FF2B5EF4-FFF2-40B4-BE49-F238E27FC236}">
                    <a16:creationId xmlns:a16="http://schemas.microsoft.com/office/drawing/2014/main" xmlns="" id="{E23B949C-E46F-44BB-945A-08EA758DFE19}"/>
                  </a:ext>
                </a:extLst>
              </p:cNvPr>
              <p:cNvSpPr txBox="1"/>
              <p:nvPr/>
            </p:nvSpPr>
            <p:spPr>
              <a:xfrm rot="1228334">
                <a:off x="3136478" y="1517566"/>
                <a:ext cx="702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48" name="Image 47">
              <a:extLst>
                <a:ext uri="{FF2B5EF4-FFF2-40B4-BE49-F238E27FC236}">
                  <a16:creationId xmlns:a16="http://schemas.microsoft.com/office/drawing/2014/main" xmlns="" id="{3BCD879A-C25D-4A4B-A959-FD23D2215190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398853">
              <a:off x="7971170" y="1056740"/>
              <a:ext cx="215712" cy="128422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xmlns="" id="{863E535E-8FAC-4E45-A386-29A6E7794868}"/>
              </a:ext>
            </a:extLst>
          </p:cNvPr>
          <p:cNvGrpSpPr/>
          <p:nvPr/>
        </p:nvGrpSpPr>
        <p:grpSpPr>
          <a:xfrm>
            <a:off x="4050126" y="2237353"/>
            <a:ext cx="2379546" cy="1694421"/>
            <a:chOff x="9430721" y="2409200"/>
            <a:chExt cx="2379546" cy="1694421"/>
          </a:xfrm>
        </p:grpSpPr>
        <p:grpSp>
          <p:nvGrpSpPr>
            <p:cNvPr id="57" name="Groupe 56">
              <a:extLst>
                <a:ext uri="{FF2B5EF4-FFF2-40B4-BE49-F238E27FC236}">
                  <a16:creationId xmlns:a16="http://schemas.microsoft.com/office/drawing/2014/main" xmlns="" id="{8EB7DA2C-EC0A-41FC-B553-E3D62F17BCE8}"/>
                </a:ext>
              </a:extLst>
            </p:cNvPr>
            <p:cNvGrpSpPr/>
            <p:nvPr/>
          </p:nvGrpSpPr>
          <p:grpSpPr>
            <a:xfrm>
              <a:off x="9430721" y="2409200"/>
              <a:ext cx="2379546" cy="1694421"/>
              <a:chOff x="2921054" y="1345329"/>
              <a:chExt cx="2379546" cy="1694421"/>
            </a:xfrm>
          </p:grpSpPr>
          <p:pic>
            <p:nvPicPr>
              <p:cNvPr id="64" name="Image 63">
                <a:extLst>
                  <a:ext uri="{FF2B5EF4-FFF2-40B4-BE49-F238E27FC236}">
                    <a16:creationId xmlns:a16="http://schemas.microsoft.com/office/drawing/2014/main" xmlns="" id="{2805470C-16A5-44E4-9F14-515C15BF647B}"/>
                  </a:ext>
                </a:extLst>
              </p:cNvPr>
              <p:cNvPicPr/>
              <p:nvPr/>
            </p:nvPicPr>
            <p:blipFill rotWithShape="1">
              <a:blip r:embed="rId2"/>
              <a:srcRect l="18849" t="52616" r="56680" b="26514"/>
              <a:stretch/>
            </p:blipFill>
            <p:spPr bwMode="auto">
              <a:xfrm>
                <a:off x="2921054" y="1345329"/>
                <a:ext cx="2379546" cy="169442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65" name="ZoneTexte 64">
                <a:extLst>
                  <a:ext uri="{FF2B5EF4-FFF2-40B4-BE49-F238E27FC236}">
                    <a16:creationId xmlns:a16="http://schemas.microsoft.com/office/drawing/2014/main" xmlns="" id="{CE637B99-A66A-4AD9-AB4F-CBA58CA9956D}"/>
                  </a:ext>
                </a:extLst>
              </p:cNvPr>
              <p:cNvSpPr txBox="1"/>
              <p:nvPr/>
            </p:nvSpPr>
            <p:spPr>
              <a:xfrm rot="1228334">
                <a:off x="3136478" y="1517566"/>
                <a:ext cx="702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xmlns="" id="{897B0720-BAA3-4D43-9049-BCD43585D175}"/>
                </a:ext>
              </a:extLst>
            </p:cNvPr>
            <p:cNvPicPr/>
            <p:nvPr/>
          </p:nvPicPr>
          <p:blipFill rotWithShape="1">
            <a:blip r:embed="rId5"/>
            <a:srcRect l="48958" t="35685" r="50198" b="37393"/>
            <a:stretch/>
          </p:blipFill>
          <p:spPr bwMode="auto">
            <a:xfrm rot="17368654">
              <a:off x="10688597" y="2597724"/>
              <a:ext cx="156882" cy="122817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xmlns="" id="{A600BA03-749A-462B-96EB-66B712E2BE1B}"/>
              </a:ext>
            </a:extLst>
          </p:cNvPr>
          <p:cNvGrpSpPr/>
          <p:nvPr/>
        </p:nvGrpSpPr>
        <p:grpSpPr>
          <a:xfrm>
            <a:off x="4114411" y="3873991"/>
            <a:ext cx="2379546" cy="1694421"/>
            <a:chOff x="978373" y="1413465"/>
            <a:chExt cx="2379546" cy="1694421"/>
          </a:xfrm>
        </p:grpSpPr>
        <p:grpSp>
          <p:nvGrpSpPr>
            <p:cNvPr id="67" name="Groupe 66">
              <a:extLst>
                <a:ext uri="{FF2B5EF4-FFF2-40B4-BE49-F238E27FC236}">
                  <a16:creationId xmlns:a16="http://schemas.microsoft.com/office/drawing/2014/main" xmlns="" id="{459BA648-BC38-49FE-938D-22459090D378}"/>
                </a:ext>
              </a:extLst>
            </p:cNvPr>
            <p:cNvGrpSpPr/>
            <p:nvPr/>
          </p:nvGrpSpPr>
          <p:grpSpPr>
            <a:xfrm>
              <a:off x="978373" y="1413465"/>
              <a:ext cx="2379546" cy="1694421"/>
              <a:chOff x="2921054" y="1345329"/>
              <a:chExt cx="2379546" cy="1694421"/>
            </a:xfrm>
          </p:grpSpPr>
          <p:pic>
            <p:nvPicPr>
              <p:cNvPr id="69" name="Image 68">
                <a:extLst>
                  <a:ext uri="{FF2B5EF4-FFF2-40B4-BE49-F238E27FC236}">
                    <a16:creationId xmlns:a16="http://schemas.microsoft.com/office/drawing/2014/main" xmlns="" id="{2F0CA067-63F5-414B-BC0A-663F48CD4B69}"/>
                  </a:ext>
                </a:extLst>
              </p:cNvPr>
              <p:cNvPicPr/>
              <p:nvPr/>
            </p:nvPicPr>
            <p:blipFill rotWithShape="1">
              <a:blip r:embed="rId2"/>
              <a:srcRect l="18849" t="52616" r="56680" b="26514"/>
              <a:stretch/>
            </p:blipFill>
            <p:spPr bwMode="auto">
              <a:xfrm>
                <a:off x="2921054" y="1345329"/>
                <a:ext cx="2379546" cy="1694421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70" name="ZoneTexte 69">
                <a:extLst>
                  <a:ext uri="{FF2B5EF4-FFF2-40B4-BE49-F238E27FC236}">
                    <a16:creationId xmlns:a16="http://schemas.microsoft.com/office/drawing/2014/main" xmlns="" id="{6EB3F4CD-CFD8-438B-904B-1EFD5A48A312}"/>
                  </a:ext>
                </a:extLst>
              </p:cNvPr>
              <p:cNvSpPr txBox="1"/>
              <p:nvPr/>
            </p:nvSpPr>
            <p:spPr>
              <a:xfrm rot="1228334">
                <a:off x="3136478" y="1517566"/>
                <a:ext cx="70244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68" name="Image 67">
              <a:extLst>
                <a:ext uri="{FF2B5EF4-FFF2-40B4-BE49-F238E27FC236}">
                  <a16:creationId xmlns:a16="http://schemas.microsoft.com/office/drawing/2014/main" xmlns="" id="{92F10446-48E5-4F44-87A6-272ED4062269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435790">
              <a:off x="2263642" y="1557496"/>
              <a:ext cx="217707" cy="12573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47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FCBC041-F916-4EA8-ABC4-9B110EE46160}"/>
              </a:ext>
            </a:extLst>
          </p:cNvPr>
          <p:cNvSpPr txBox="1"/>
          <p:nvPr/>
        </p:nvSpPr>
        <p:spPr>
          <a:xfrm>
            <a:off x="3337560" y="1564906"/>
            <a:ext cx="2697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8d et </a:t>
            </a:r>
            <a:r>
              <a:rPr lang="fr-FR" sz="4400" dirty="0" smtClean="0"/>
              <a:t>4u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7008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606227A-7BB8-AE49-883A-B3516FB3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7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31B65F77-7849-C04F-9111-91E008C18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068690"/>
              </p:ext>
            </p:extLst>
          </p:nvPr>
        </p:nvGraphicFramePr>
        <p:xfrm>
          <a:off x="838200" y="2432303"/>
          <a:ext cx="10515600" cy="3744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AFCBC041-F916-4EA8-ABC4-9B110EE46160}"/>
              </a:ext>
            </a:extLst>
          </p:cNvPr>
          <p:cNvSpPr txBox="1"/>
          <p:nvPr/>
        </p:nvSpPr>
        <p:spPr>
          <a:xfrm>
            <a:off x="3337560" y="1564906"/>
            <a:ext cx="26974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8d et </a:t>
            </a:r>
            <a:r>
              <a:rPr lang="fr-FR" sz="4400" dirty="0" smtClean="0"/>
              <a:t>4u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0447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4556</TotalTime>
  <Words>556</Words>
  <Application>Microsoft Office PowerPoint</Application>
  <PresentationFormat>Personnalisé</PresentationFormat>
  <Paragraphs>275</Paragraphs>
  <Slides>25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vendredi 03 avril 2020</vt:lpstr>
      <vt:lpstr>Calcul mental</vt:lpstr>
      <vt:lpstr>Présentation PowerPoint</vt:lpstr>
      <vt:lpstr>Nombres</vt:lpstr>
      <vt:lpstr>Le tableau des nombres</vt:lpstr>
      <vt:lpstr>Présentation PowerPoint</vt:lpstr>
      <vt:lpstr>Trouve le nombre de crayons de couleurs.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Le quiz du jour</vt:lpstr>
      <vt:lpstr>Problèmes</vt:lpstr>
      <vt:lpstr>Première situation</vt:lpstr>
      <vt:lpstr>Deuxième situation</vt:lpstr>
      <vt:lpstr>Pour les CE1 seulement</vt:lpstr>
      <vt:lpstr>Problème d’hier</vt:lpstr>
      <vt:lpstr>Présentation PowerPoint</vt:lpstr>
      <vt:lpstr>Présentation PowerPoint</vt:lpstr>
      <vt:lpstr>Situation problème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179</cp:revision>
  <dcterms:created xsi:type="dcterms:W3CDTF">2020-03-19T21:38:13Z</dcterms:created>
  <dcterms:modified xsi:type="dcterms:W3CDTF">2020-05-04T21:12:43Z</dcterms:modified>
</cp:coreProperties>
</file>