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61" r:id="rId2"/>
  </p:sldMasterIdLst>
  <p:notesMasterIdLst>
    <p:notesMasterId r:id="rId3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9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004411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fr"/>
              <a:t>Greenaway Nightwatching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lt2"/>
              </a:buClr>
              <a:buNone/>
              <a:defRPr>
                <a:solidFill>
                  <a:schemeClr val="lt2"/>
                </a:solidFill>
              </a:defRPr>
            </a:lvl1pPr>
            <a:lvl2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2pPr>
            <a:lvl3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3pPr>
            <a:lvl4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4pPr>
            <a:lvl5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5pPr>
            <a:lvl6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6pPr>
            <a:lvl7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7pPr>
            <a:lvl8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8pPr>
            <a:lvl9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  <a:defRPr sz="1800">
                <a:solidFill>
                  <a:schemeClr val="lt1"/>
                </a:solidFill>
              </a:defRPr>
            </a:lvl1pPr>
            <a:lvl2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1800">
                <a:solidFill>
                  <a:schemeClr val="lt1"/>
                </a:solidFill>
              </a:defRPr>
            </a:lvl2pPr>
            <a:lvl3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1800">
                <a:solidFill>
                  <a:schemeClr val="lt1"/>
                </a:solidFill>
              </a:defRPr>
            </a:lvl3pPr>
            <a:lvl4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  <a:defRPr sz="1800">
                <a:solidFill>
                  <a:schemeClr val="lt1"/>
                </a:solidFill>
              </a:defRPr>
            </a:lvl4pPr>
            <a:lvl5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1800">
                <a:solidFill>
                  <a:schemeClr val="lt1"/>
                </a:solidFill>
              </a:defRPr>
            </a:lvl5pPr>
            <a:lvl6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1800">
                <a:solidFill>
                  <a:schemeClr val="lt1"/>
                </a:solidFill>
              </a:defRPr>
            </a:lvl6pPr>
            <a:lvl7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  <a:defRPr sz="1800">
                <a:solidFill>
                  <a:schemeClr val="lt1"/>
                </a:solidFill>
              </a:defRPr>
            </a:lvl7pPr>
            <a:lvl8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1800">
                <a:solidFill>
                  <a:schemeClr val="lt1"/>
                </a:solidFill>
              </a:defRPr>
            </a:lvl8pPr>
            <a:lvl9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  <a:endParaRPr lang="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lt1"/>
              </a:buClr>
              <a:buSzPct val="100000"/>
              <a:defRPr sz="3000">
                <a:solidFill>
                  <a:schemeClr val="lt1"/>
                </a:solidFill>
              </a:defRPr>
            </a:lvl1pPr>
            <a:lvl2pPr>
              <a:spcBef>
                <a:spcPts val="480"/>
              </a:spcBef>
              <a:buClr>
                <a:schemeClr val="lt1"/>
              </a:buClr>
              <a:buSzPct val="100000"/>
              <a:defRPr sz="2400">
                <a:solidFill>
                  <a:schemeClr val="lt1"/>
                </a:solidFill>
              </a:defRPr>
            </a:lvl2pPr>
            <a:lvl3pPr>
              <a:spcBef>
                <a:spcPts val="480"/>
              </a:spcBef>
              <a:buClr>
                <a:schemeClr val="lt1"/>
              </a:buClr>
              <a:buSzPct val="100000"/>
              <a:defRPr sz="2400">
                <a:solidFill>
                  <a:schemeClr val="lt1"/>
                </a:solidFill>
              </a:defRPr>
            </a:lvl3pPr>
            <a:lvl4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4pPr>
            <a:lvl5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5pPr>
            <a:lvl6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6pPr>
            <a:lvl7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7pPr>
            <a:lvl8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8pPr>
            <a:lvl9pPr>
              <a:spcBef>
                <a:spcPts val="360"/>
              </a:spcBef>
              <a:buClr>
                <a:schemeClr val="lt1"/>
              </a:buClr>
              <a:buSzPct val="100000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lt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fr"/>
              <a:t>‹#›</a:t>
            </a:fld>
            <a:endParaRPr lang="f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●"/>
              <a:defRPr sz="30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480"/>
              </a:spcBef>
              <a:buClr>
                <a:schemeClr val="lt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480"/>
              </a:spcBef>
              <a:buClr>
                <a:schemeClr val="lt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●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360"/>
              </a:spcBef>
              <a:buClr>
                <a:schemeClr val="lt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360"/>
              </a:spcBef>
              <a:buClr>
                <a:schemeClr val="lt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360"/>
              </a:spcBef>
              <a:buClr>
                <a:schemeClr val="lt1"/>
              </a:buClr>
              <a:buSzPct val="100000"/>
              <a:buFont typeface="Arial"/>
              <a:buChar char="●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360"/>
              </a:spcBef>
              <a:buClr>
                <a:schemeClr val="lt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360"/>
              </a:spcBef>
              <a:buClr>
                <a:schemeClr val="lt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be.com/v/a6W2ZMpsxhg" TargetMode="External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npogeschiedenis.nl/speler.WO_VPRO_339166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be.com/v/JN2eLySBIMc" TargetMode="External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/>
        </p:nvSpPr>
        <p:spPr>
          <a:xfrm>
            <a:off x="573600" y="338050"/>
            <a:ext cx="7996800" cy="565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fr" sz="6000">
                <a:solidFill>
                  <a:srgbClr val="FFFFFF"/>
                </a:solidFill>
              </a:rPr>
              <a:t>Lire l’oeuvre? &gt; De l’appréhension à l’interprétation &gt; D’un langage à l’autre &gt; Réinterprétations et intermédialités</a:t>
            </a:r>
          </a:p>
        </p:txBody>
      </p:sp>
      <p:sp>
        <p:nvSpPr>
          <p:cNvPr id="49" name="Shape 49"/>
          <p:cNvSpPr txBox="1"/>
          <p:nvPr/>
        </p:nvSpPr>
        <p:spPr>
          <a:xfrm>
            <a:off x="573600" y="6133075"/>
            <a:ext cx="7996800" cy="72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fr">
                <a:solidFill>
                  <a:srgbClr val="FFFFFF"/>
                </a:solidFill>
              </a:rPr>
              <a:t>Léonard Pouy, universités de Paris-Sorbonne et de Genève/LexArt</a:t>
            </a:r>
            <a:br>
              <a:rPr lang="fr">
                <a:solidFill>
                  <a:srgbClr val="FFFFFF"/>
                </a:solidFill>
              </a:rPr>
            </a:br>
            <a:r>
              <a:rPr lang="fr">
                <a:solidFill>
                  <a:srgbClr val="FFFFFF"/>
                </a:solidFill>
              </a:rPr>
              <a:t>leonard.pouy@inha.fr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39438"/>
            <a:ext cx="9143999" cy="311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0920" y="0"/>
            <a:ext cx="6362175" cy="345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2" y="0"/>
            <a:ext cx="912641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931" y="0"/>
            <a:ext cx="8214135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5046"/>
            <a:ext cx="9144000" cy="6107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61218"/>
            <a:ext cx="9144000" cy="513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>
            <a:hlinkClick r:id="rId3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7686"/>
            <a:ext cx="9143999" cy="610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275" y="290512"/>
            <a:ext cx="7791450" cy="627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/>
        </p:nvSpPr>
        <p:spPr>
          <a:xfrm>
            <a:off x="1614750" y="3026250"/>
            <a:ext cx="5914500" cy="1979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fr" b="1" u="sng">
                <a:solidFill>
                  <a:schemeClr val="hlink"/>
                </a:solidFill>
                <a:hlinkClick r:id="rId3"/>
              </a:rPr>
              <a:t>http://www.npogeschiedenis.nl/speler.WO_VPRO_339166.html</a:t>
            </a:r>
          </a:p>
          <a:p>
            <a:pPr algn="ctr">
              <a:spcBef>
                <a:spcPts val="0"/>
              </a:spcBef>
              <a:buNone/>
            </a:pP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8000" y="0"/>
            <a:ext cx="6127997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5541"/>
            <a:ext cx="9143999" cy="6406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237" y="573924"/>
            <a:ext cx="7613524" cy="571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931" y="0"/>
            <a:ext cx="8214135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7701" y="0"/>
            <a:ext cx="476859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>
            <a:hlinkClick r:id="rId3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47540"/>
            <a:ext cx="9143999" cy="6010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931" y="0"/>
            <a:ext cx="8214135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127" y="546500"/>
            <a:ext cx="7282574" cy="5823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455227" y="1211383"/>
            <a:ext cx="6356918" cy="4632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4047"/>
            <a:ext cx="9144000" cy="6089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60" name="Shape 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548" y="0"/>
            <a:ext cx="80769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73682"/>
            <a:ext cx="9144002" cy="6290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7428"/>
            <a:ext cx="9144000" cy="5947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14400"/>
            <a:ext cx="9143998" cy="6095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2265" y="0"/>
            <a:ext cx="5799467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5724" y="0"/>
            <a:ext cx="5832550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3520" y="0"/>
            <a:ext cx="615695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9836" y="0"/>
            <a:ext cx="532432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9836" y="0"/>
            <a:ext cx="532432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simple-dark">
  <a:themeElements>
    <a:clrScheme name="Custom 345">
      <a:dk1>
        <a:srgbClr val="000000"/>
      </a:dk1>
      <a:lt1>
        <a:srgbClr val="FFFFFF"/>
      </a:lt1>
      <a:dk2>
        <a:srgbClr val="4C4C4C"/>
      </a:dk2>
      <a:lt2>
        <a:srgbClr val="CCCCCC"/>
      </a:lt2>
      <a:accent1>
        <a:srgbClr val="89B4B8"/>
      </a:accent1>
      <a:accent2>
        <a:srgbClr val="AFA6CA"/>
      </a:accent2>
      <a:accent3>
        <a:srgbClr val="A5B492"/>
      </a:accent3>
      <a:accent4>
        <a:srgbClr val="E8CD6D"/>
      </a:accent4>
      <a:accent5>
        <a:srgbClr val="F4A447"/>
      </a:accent5>
      <a:accent6>
        <a:srgbClr val="D09D94"/>
      </a:accent6>
      <a:hlink>
        <a:srgbClr val="5EA7AA"/>
      </a:hlink>
      <a:folHlink>
        <a:srgbClr val="A295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Custom 345">
      <a:dk1>
        <a:srgbClr val="000000"/>
      </a:dk1>
      <a:lt1>
        <a:srgbClr val="FFFFFF"/>
      </a:lt1>
      <a:dk2>
        <a:srgbClr val="4C4C4C"/>
      </a:dk2>
      <a:lt2>
        <a:srgbClr val="CCCCCC"/>
      </a:lt2>
      <a:accent1>
        <a:srgbClr val="89B4B8"/>
      </a:accent1>
      <a:accent2>
        <a:srgbClr val="AFA6CA"/>
      </a:accent2>
      <a:accent3>
        <a:srgbClr val="A5B492"/>
      </a:accent3>
      <a:accent4>
        <a:srgbClr val="E8CD6D"/>
      </a:accent4>
      <a:accent5>
        <a:srgbClr val="F4A447"/>
      </a:accent5>
      <a:accent6>
        <a:srgbClr val="D09D94"/>
      </a:accent6>
      <a:hlink>
        <a:srgbClr val="5EA7AA"/>
      </a:hlink>
      <a:folHlink>
        <a:srgbClr val="A295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31</Words>
  <Application>Microsoft Macintosh PowerPoint</Application>
  <PresentationFormat>Présentation à l'écran (4:3)</PresentationFormat>
  <Paragraphs>4</Paragraphs>
  <Slides>33</Slides>
  <Notes>33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33</vt:i4>
      </vt:variant>
    </vt:vector>
  </HeadingPairs>
  <TitlesOfParts>
    <vt:vector size="35" baseType="lpstr">
      <vt:lpstr>simple-dark</vt:lpstr>
      <vt:lpstr>Custom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Léonard Pouy</cp:lastModifiedBy>
  <cp:revision>2</cp:revision>
  <dcterms:modified xsi:type="dcterms:W3CDTF">2015-05-28T17:35:15Z</dcterms:modified>
</cp:coreProperties>
</file>